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559" autoAdjust="0"/>
  </p:normalViewPr>
  <p:slideViewPr>
    <p:cSldViewPr snapToGrid="0">
      <p:cViewPr varScale="1">
        <p:scale>
          <a:sx n="84" d="100"/>
          <a:sy n="84" d="100"/>
        </p:scale>
        <p:origin x="24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Expliquer chaque couche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Avec</a:t>
            </a:r>
            <a:r>
              <a:rPr lang="fr-CH" baseline="0" dirty="0" smtClean="0"/>
              <a:t> ses dépendances</a:t>
            </a:r>
          </a:p>
          <a:p>
            <a:pPr marL="171450" lvl="0" indent="-171450">
              <a:buFontTx/>
              <a:buChar char="-"/>
            </a:pPr>
            <a:r>
              <a:rPr lang="fr-CH" baseline="0" dirty="0" smtClean="0"/>
              <a:t>Expliquer la réutilisabilité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Pour toutes les couches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861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Apprentissage </a:t>
            </a:r>
            <a:r>
              <a:rPr lang="fr-CH" dirty="0" err="1" smtClean="0"/>
              <a:t>Qt</a:t>
            </a:r>
            <a:endParaRPr lang="fr-CH" dirty="0" smtClean="0"/>
          </a:p>
          <a:p>
            <a:r>
              <a:rPr lang="fr-CH" dirty="0" smtClean="0"/>
              <a:t>    - Beaucoup de choix pour réaliser la même chose</a:t>
            </a:r>
          </a:p>
          <a:p>
            <a:r>
              <a:rPr lang="fr-CH" dirty="0" smtClean="0"/>
              <a:t>    - Perte de temps lorsqu’on part</a:t>
            </a:r>
            <a:r>
              <a:rPr lang="fr-CH" baseline="0" dirty="0" smtClean="0"/>
              <a:t> dans la mauvaise direction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    - Décalage des tâches</a:t>
            </a:r>
          </a:p>
          <a:p>
            <a:endParaRPr lang="fr-CH" dirty="0" smtClean="0"/>
          </a:p>
          <a:p>
            <a:r>
              <a:rPr lang="fr-CH" dirty="0" smtClean="0"/>
              <a:t>Couche</a:t>
            </a:r>
            <a:r>
              <a:rPr lang="fr-CH" baseline="0" dirty="0" smtClean="0"/>
              <a:t> graphe sous-estimée</a:t>
            </a:r>
          </a:p>
          <a:p>
            <a:r>
              <a:rPr lang="fr-CH" baseline="0" dirty="0" smtClean="0"/>
              <a:t>    - conception faite et refaite car n’était pas optimale</a:t>
            </a:r>
          </a:p>
          <a:p>
            <a:endParaRPr lang="fr-CH" baseline="0" dirty="0" smtClean="0"/>
          </a:p>
          <a:p>
            <a:r>
              <a:rPr lang="fr-CH" baseline="0" dirty="0" smtClean="0"/>
              <a:t>Mise en commun des différentes couches</a:t>
            </a:r>
          </a:p>
          <a:p>
            <a:r>
              <a:rPr lang="fr-CH" baseline="0" dirty="0" smtClean="0"/>
              <a:t>    - identifier la provenance des </a:t>
            </a:r>
            <a:r>
              <a:rPr lang="fr-CH" baseline="0" smtClean="0"/>
              <a:t>bugs occasionnés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633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Un graphe ne possédant pas tous les sommets dans l’ordre (ex : g=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dfs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({#2}, 1);) pose problème à certaines fonctionnalités (ex :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(g);,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egli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deserialize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(...);)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Fuites mémoires détectées au niveau de la couche </a:t>
            </a:r>
            <a:r>
              <a:rPr lang="fr-C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graphes et algorithmes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La fenêtre d’aide ne se ferme pas lorsque que l’on quitte la fenêtre principale (avec la croix en haut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droite)</a:t>
            </a:r>
          </a:p>
          <a:p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La grammaire du langage ne permet pas de tout faire (ex : v=(0); g={v};, v=(0::-1);, 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dfs</a:t>
            </a:r>
            <a:r>
              <a:rPr lang="fr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0)[0]);)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Fuites mémoire</a:t>
            </a:r>
            <a:r>
              <a:rPr lang="fr-CH" baseline="0" dirty="0" smtClean="0"/>
              <a:t> : objets qui ne sont pas </a:t>
            </a:r>
            <a:r>
              <a:rPr lang="fr-CH" baseline="0" dirty="0" err="1" smtClean="0"/>
              <a:t>désalloués</a:t>
            </a:r>
            <a:r>
              <a:rPr lang="fr-CH" baseline="0" dirty="0" smtClean="0"/>
              <a:t> dans le code.</a:t>
            </a:r>
          </a:p>
          <a:p>
            <a:endParaRPr lang="fr-CH" baseline="0" dirty="0" smtClean="0"/>
          </a:p>
          <a:p>
            <a:r>
              <a:rPr lang="fr-CH" baseline="0" dirty="0" smtClean="0"/>
              <a:t>Causes connues : on a repéré les problèmes, ceux-ci seraient facilement résolus, nous avons cependant manqué de temps jusqu’à maintenant.</a:t>
            </a:r>
          </a:p>
          <a:p>
            <a:endParaRPr lang="fr-CH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84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Approche de la problématique</a:t>
            </a:r>
          </a:p>
          <a:p>
            <a:r>
              <a:rPr lang="fr-CH" dirty="0" smtClean="0"/>
              <a:t>Architecture de l’application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Problèmes connus</a:t>
            </a:r>
          </a:p>
          <a:p>
            <a:r>
              <a:rPr lang="fr-CH" dirty="0" smtClean="0"/>
              <a:t>Améliorations</a:t>
            </a:r>
          </a:p>
          <a:p>
            <a:r>
              <a:rPr lang="fr-CH" dirty="0" smtClean="0"/>
              <a:t>Conclusion</a:t>
            </a:r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err="1" smtClean="0"/>
              <a:t>Qt</a:t>
            </a:r>
            <a:r>
              <a:rPr lang="fr-CH" smtClean="0"/>
              <a:t> 5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135</TotalTime>
  <Words>514</Words>
  <Application>Microsoft Office PowerPoint</Application>
  <PresentationFormat>Affichage à l'écran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Sébastien Richoz</cp:lastModifiedBy>
  <cp:revision>27</cp:revision>
  <dcterms:created xsi:type="dcterms:W3CDTF">2016-06-03T08:08:36Z</dcterms:created>
  <dcterms:modified xsi:type="dcterms:W3CDTF">2016-06-06T10:49:04Z</dcterms:modified>
</cp:coreProperties>
</file>