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1F95D-1E18-4786-A6FB-83ED591103D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929B4F-4C92-47A0-945A-1EE0B9058FF2}">
      <dgm:prSet phldrT="[Text]"/>
      <dgm:spPr/>
      <dgm:t>
        <a:bodyPr/>
        <a:lstStyle/>
        <a:p>
          <a:r>
            <a:rPr lang="en-US" b="1" u="sng" dirty="0">
              <a:solidFill>
                <a:srgbClr val="57903F"/>
              </a:solidFill>
            </a:rPr>
            <a:t>1</a:t>
          </a:r>
        </a:p>
      </dgm:t>
    </dgm:pt>
    <dgm:pt modelId="{1FEDB9AF-45D6-4E19-A926-EC6C03BC04FF}" type="parTrans" cxnId="{6CA7ECB6-6213-4228-BCC5-08633BA3157C}">
      <dgm:prSet/>
      <dgm:spPr/>
      <dgm:t>
        <a:bodyPr/>
        <a:lstStyle/>
        <a:p>
          <a:endParaRPr lang="en-US"/>
        </a:p>
      </dgm:t>
    </dgm:pt>
    <dgm:pt modelId="{AFE322C0-F847-4B29-A2FC-39C40D6F23D4}" type="sibTrans" cxnId="{6CA7ECB6-6213-4228-BCC5-08633BA3157C}">
      <dgm:prSet/>
      <dgm:spPr/>
      <dgm:t>
        <a:bodyPr/>
        <a:lstStyle/>
        <a:p>
          <a:endParaRPr lang="en-US"/>
        </a:p>
      </dgm:t>
    </dgm:pt>
    <dgm:pt modelId="{96FF8C8F-FD91-4C07-863E-DDB8074CE176}">
      <dgm:prSet phldrT="[Text]"/>
      <dgm:spPr/>
      <dgm:t>
        <a:bodyPr/>
        <a:lstStyle/>
        <a:p>
          <a:r>
            <a:rPr lang="en-US" dirty="0"/>
            <a:t>Palindrome</a:t>
          </a:r>
        </a:p>
      </dgm:t>
    </dgm:pt>
    <dgm:pt modelId="{C144D507-F88B-48E1-8AA9-3C6B74466FF7}" type="parTrans" cxnId="{92BDF6C9-E33C-4301-9E53-D37A76D93631}">
      <dgm:prSet/>
      <dgm:spPr/>
      <dgm:t>
        <a:bodyPr/>
        <a:lstStyle/>
        <a:p>
          <a:endParaRPr lang="en-US"/>
        </a:p>
      </dgm:t>
    </dgm:pt>
    <dgm:pt modelId="{45CEEB53-5789-4FC1-9D90-F9253E6A2A90}" type="sibTrans" cxnId="{92BDF6C9-E33C-4301-9E53-D37A76D93631}">
      <dgm:prSet/>
      <dgm:spPr/>
      <dgm:t>
        <a:bodyPr/>
        <a:lstStyle/>
        <a:p>
          <a:endParaRPr lang="en-US"/>
        </a:p>
      </dgm:t>
    </dgm:pt>
    <dgm:pt modelId="{0F73ED63-C2A7-4DB0-92C5-EF4FEF82D3C2}">
      <dgm:prSet phldrT="[Text]"/>
      <dgm:spPr/>
      <dgm:t>
        <a:bodyPr/>
        <a:lstStyle/>
        <a:p>
          <a:r>
            <a:rPr lang="en-US" b="1" i="0" u="sng" dirty="0">
              <a:solidFill>
                <a:srgbClr val="57903F"/>
              </a:solidFill>
            </a:rPr>
            <a:t>2</a:t>
          </a:r>
        </a:p>
      </dgm:t>
    </dgm:pt>
    <dgm:pt modelId="{52FB9F3D-EB61-4A4B-996B-93118F8303A3}" type="parTrans" cxnId="{72317BD7-203A-446C-8B65-47BABD5EBC51}">
      <dgm:prSet/>
      <dgm:spPr/>
      <dgm:t>
        <a:bodyPr/>
        <a:lstStyle/>
        <a:p>
          <a:endParaRPr lang="en-US"/>
        </a:p>
      </dgm:t>
    </dgm:pt>
    <dgm:pt modelId="{733C7C6A-DA84-4C57-B073-133B891E8467}" type="sibTrans" cxnId="{72317BD7-203A-446C-8B65-47BABD5EBC51}">
      <dgm:prSet/>
      <dgm:spPr/>
      <dgm:t>
        <a:bodyPr/>
        <a:lstStyle/>
        <a:p>
          <a:endParaRPr lang="en-US"/>
        </a:p>
      </dgm:t>
    </dgm:pt>
    <dgm:pt modelId="{41A43875-9E2B-48C8-A54F-77882E81792E}">
      <dgm:prSet phldrT="[Text]"/>
      <dgm:spPr/>
      <dgm:t>
        <a:bodyPr/>
        <a:lstStyle/>
        <a:p>
          <a:r>
            <a:rPr lang="en-US" dirty="0"/>
            <a:t>Reverse Words</a:t>
          </a:r>
        </a:p>
      </dgm:t>
    </dgm:pt>
    <dgm:pt modelId="{A6C6115D-F268-439C-B590-35D9192A65B2}" type="parTrans" cxnId="{D34B25FB-11EA-4E91-A79B-B12A3E1E6C93}">
      <dgm:prSet/>
      <dgm:spPr/>
      <dgm:t>
        <a:bodyPr/>
        <a:lstStyle/>
        <a:p>
          <a:endParaRPr lang="en-US"/>
        </a:p>
      </dgm:t>
    </dgm:pt>
    <dgm:pt modelId="{C504A9C4-F8C7-4D89-874E-0F8C454FA754}" type="sibTrans" cxnId="{D34B25FB-11EA-4E91-A79B-B12A3E1E6C93}">
      <dgm:prSet/>
      <dgm:spPr/>
      <dgm:t>
        <a:bodyPr/>
        <a:lstStyle/>
        <a:p>
          <a:endParaRPr lang="en-US"/>
        </a:p>
      </dgm:t>
    </dgm:pt>
    <dgm:pt modelId="{2C858A0B-D814-4BF3-BC2F-8C4027EF41E9}" type="pres">
      <dgm:prSet presAssocID="{2DC1F95D-1E18-4786-A6FB-83ED591103D7}" presName="theList" presStyleCnt="0">
        <dgm:presLayoutVars>
          <dgm:dir/>
          <dgm:animLvl val="lvl"/>
          <dgm:resizeHandles val="exact"/>
        </dgm:presLayoutVars>
      </dgm:prSet>
      <dgm:spPr/>
    </dgm:pt>
    <dgm:pt modelId="{67170691-A3F1-4EBF-99CD-9C29C4C05D56}" type="pres">
      <dgm:prSet presAssocID="{10929B4F-4C92-47A0-945A-1EE0B9058FF2}" presName="compNode" presStyleCnt="0"/>
      <dgm:spPr/>
    </dgm:pt>
    <dgm:pt modelId="{9F7502BB-266A-47C9-A305-A3A4173C49AF}" type="pres">
      <dgm:prSet presAssocID="{10929B4F-4C92-47A0-945A-1EE0B9058FF2}" presName="aNode" presStyleLbl="bgShp" presStyleIdx="0" presStyleCnt="2" custLinFactNeighborX="-11663" custLinFactNeighborY="-2318"/>
      <dgm:spPr/>
    </dgm:pt>
    <dgm:pt modelId="{CC742C71-A4CE-4571-8AE0-35CFD4A99D30}" type="pres">
      <dgm:prSet presAssocID="{10929B4F-4C92-47A0-945A-1EE0B9058FF2}" presName="textNode" presStyleLbl="bgShp" presStyleIdx="0" presStyleCnt="2"/>
      <dgm:spPr/>
    </dgm:pt>
    <dgm:pt modelId="{072F3D7E-E936-4914-A310-5F9BCAE71A28}" type="pres">
      <dgm:prSet presAssocID="{10929B4F-4C92-47A0-945A-1EE0B9058FF2}" presName="compChildNode" presStyleCnt="0"/>
      <dgm:spPr/>
    </dgm:pt>
    <dgm:pt modelId="{BD5231AA-3F8C-44F2-83BC-D15F02A6345C}" type="pres">
      <dgm:prSet presAssocID="{10929B4F-4C92-47A0-945A-1EE0B9058FF2}" presName="theInnerList" presStyleCnt="0"/>
      <dgm:spPr/>
    </dgm:pt>
    <dgm:pt modelId="{6758376A-8598-4CA8-B626-2880F7C6B6B5}" type="pres">
      <dgm:prSet presAssocID="{96FF8C8F-FD91-4C07-863E-DDB8074CE176}" presName="childNode" presStyleLbl="node1" presStyleIdx="0" presStyleCnt="2">
        <dgm:presLayoutVars>
          <dgm:bulletEnabled val="1"/>
        </dgm:presLayoutVars>
      </dgm:prSet>
      <dgm:spPr/>
    </dgm:pt>
    <dgm:pt modelId="{2AE6B575-A104-47D6-88AD-1491BF3431E0}" type="pres">
      <dgm:prSet presAssocID="{10929B4F-4C92-47A0-945A-1EE0B9058FF2}" presName="aSpace" presStyleCnt="0"/>
      <dgm:spPr/>
    </dgm:pt>
    <dgm:pt modelId="{D5F2DE31-B74A-49E2-A381-39B11DF3522E}" type="pres">
      <dgm:prSet presAssocID="{0F73ED63-C2A7-4DB0-92C5-EF4FEF82D3C2}" presName="compNode" presStyleCnt="0"/>
      <dgm:spPr/>
    </dgm:pt>
    <dgm:pt modelId="{0AEBFB15-30B3-499D-8402-6AEA821486C2}" type="pres">
      <dgm:prSet presAssocID="{0F73ED63-C2A7-4DB0-92C5-EF4FEF82D3C2}" presName="aNode" presStyleLbl="bgShp" presStyleIdx="1" presStyleCnt="2"/>
      <dgm:spPr/>
    </dgm:pt>
    <dgm:pt modelId="{9532FAB2-006C-4CBA-AB24-6AB53E47948C}" type="pres">
      <dgm:prSet presAssocID="{0F73ED63-C2A7-4DB0-92C5-EF4FEF82D3C2}" presName="textNode" presStyleLbl="bgShp" presStyleIdx="1" presStyleCnt="2"/>
      <dgm:spPr/>
    </dgm:pt>
    <dgm:pt modelId="{49CB959C-E06A-409A-A42B-7E8468322391}" type="pres">
      <dgm:prSet presAssocID="{0F73ED63-C2A7-4DB0-92C5-EF4FEF82D3C2}" presName="compChildNode" presStyleCnt="0"/>
      <dgm:spPr/>
    </dgm:pt>
    <dgm:pt modelId="{60178875-B1F7-4E5C-AA1E-C5A17C159905}" type="pres">
      <dgm:prSet presAssocID="{0F73ED63-C2A7-4DB0-92C5-EF4FEF82D3C2}" presName="theInnerList" presStyleCnt="0"/>
      <dgm:spPr/>
    </dgm:pt>
    <dgm:pt modelId="{59505641-6685-4CD6-A9DD-66A5C53D8828}" type="pres">
      <dgm:prSet presAssocID="{41A43875-9E2B-48C8-A54F-77882E81792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3CF5203B-757E-49D7-86A0-B9F5BB2ECA68}" type="presOf" srcId="{2DC1F95D-1E18-4786-A6FB-83ED591103D7}" destId="{2C858A0B-D814-4BF3-BC2F-8C4027EF41E9}" srcOrd="0" destOrd="0" presId="urn:microsoft.com/office/officeart/2005/8/layout/lProcess2"/>
    <dgm:cxn modelId="{9097624E-DCEB-49D2-B2DA-BBD9B3D27F61}" type="presOf" srcId="{10929B4F-4C92-47A0-945A-1EE0B9058FF2}" destId="{CC742C71-A4CE-4571-8AE0-35CFD4A99D30}" srcOrd="1" destOrd="0" presId="urn:microsoft.com/office/officeart/2005/8/layout/lProcess2"/>
    <dgm:cxn modelId="{C0D4DAA6-E9E8-4EF1-A7C6-18B686B9FDC9}" type="presOf" srcId="{0F73ED63-C2A7-4DB0-92C5-EF4FEF82D3C2}" destId="{9532FAB2-006C-4CBA-AB24-6AB53E47948C}" srcOrd="1" destOrd="0" presId="urn:microsoft.com/office/officeart/2005/8/layout/lProcess2"/>
    <dgm:cxn modelId="{71A390AA-3E4B-4D17-B000-1ADEF330B638}" type="presOf" srcId="{0F73ED63-C2A7-4DB0-92C5-EF4FEF82D3C2}" destId="{0AEBFB15-30B3-499D-8402-6AEA821486C2}" srcOrd="0" destOrd="0" presId="urn:microsoft.com/office/officeart/2005/8/layout/lProcess2"/>
    <dgm:cxn modelId="{6CA7ECB6-6213-4228-BCC5-08633BA3157C}" srcId="{2DC1F95D-1E18-4786-A6FB-83ED591103D7}" destId="{10929B4F-4C92-47A0-945A-1EE0B9058FF2}" srcOrd="0" destOrd="0" parTransId="{1FEDB9AF-45D6-4E19-A926-EC6C03BC04FF}" sibTransId="{AFE322C0-F847-4B29-A2FC-39C40D6F23D4}"/>
    <dgm:cxn modelId="{360CF6B9-BD3A-4735-8336-A90030D2019E}" type="presOf" srcId="{10929B4F-4C92-47A0-945A-1EE0B9058FF2}" destId="{9F7502BB-266A-47C9-A305-A3A4173C49AF}" srcOrd="0" destOrd="0" presId="urn:microsoft.com/office/officeart/2005/8/layout/lProcess2"/>
    <dgm:cxn modelId="{C3A2FAC5-A3EB-4532-B847-8734A3AAEBE4}" type="presOf" srcId="{96FF8C8F-FD91-4C07-863E-DDB8074CE176}" destId="{6758376A-8598-4CA8-B626-2880F7C6B6B5}" srcOrd="0" destOrd="0" presId="urn:microsoft.com/office/officeart/2005/8/layout/lProcess2"/>
    <dgm:cxn modelId="{92BDF6C9-E33C-4301-9E53-D37A76D93631}" srcId="{10929B4F-4C92-47A0-945A-1EE0B9058FF2}" destId="{96FF8C8F-FD91-4C07-863E-DDB8074CE176}" srcOrd="0" destOrd="0" parTransId="{C144D507-F88B-48E1-8AA9-3C6B74466FF7}" sibTransId="{45CEEB53-5789-4FC1-9D90-F9253E6A2A90}"/>
    <dgm:cxn modelId="{D260A3CF-036E-48B7-9BC1-89A260C294CB}" type="presOf" srcId="{41A43875-9E2B-48C8-A54F-77882E81792E}" destId="{59505641-6685-4CD6-A9DD-66A5C53D8828}" srcOrd="0" destOrd="0" presId="urn:microsoft.com/office/officeart/2005/8/layout/lProcess2"/>
    <dgm:cxn modelId="{72317BD7-203A-446C-8B65-47BABD5EBC51}" srcId="{2DC1F95D-1E18-4786-A6FB-83ED591103D7}" destId="{0F73ED63-C2A7-4DB0-92C5-EF4FEF82D3C2}" srcOrd="1" destOrd="0" parTransId="{52FB9F3D-EB61-4A4B-996B-93118F8303A3}" sibTransId="{733C7C6A-DA84-4C57-B073-133B891E8467}"/>
    <dgm:cxn modelId="{D34B25FB-11EA-4E91-A79B-B12A3E1E6C93}" srcId="{0F73ED63-C2A7-4DB0-92C5-EF4FEF82D3C2}" destId="{41A43875-9E2B-48C8-A54F-77882E81792E}" srcOrd="0" destOrd="0" parTransId="{A6C6115D-F268-439C-B590-35D9192A65B2}" sibTransId="{C504A9C4-F8C7-4D89-874E-0F8C454FA754}"/>
    <dgm:cxn modelId="{182D41B4-FFDA-49F8-B0CF-9C6FD0754DBE}" type="presParOf" srcId="{2C858A0B-D814-4BF3-BC2F-8C4027EF41E9}" destId="{67170691-A3F1-4EBF-99CD-9C29C4C05D56}" srcOrd="0" destOrd="0" presId="urn:microsoft.com/office/officeart/2005/8/layout/lProcess2"/>
    <dgm:cxn modelId="{5164B8C4-F4A4-4516-96E2-FB5B94452B91}" type="presParOf" srcId="{67170691-A3F1-4EBF-99CD-9C29C4C05D56}" destId="{9F7502BB-266A-47C9-A305-A3A4173C49AF}" srcOrd="0" destOrd="0" presId="urn:microsoft.com/office/officeart/2005/8/layout/lProcess2"/>
    <dgm:cxn modelId="{8254F305-AED8-432C-BCB2-AC07E2D29581}" type="presParOf" srcId="{67170691-A3F1-4EBF-99CD-9C29C4C05D56}" destId="{CC742C71-A4CE-4571-8AE0-35CFD4A99D30}" srcOrd="1" destOrd="0" presId="urn:microsoft.com/office/officeart/2005/8/layout/lProcess2"/>
    <dgm:cxn modelId="{AC06BBCF-2D53-4BC8-A8E5-8387707E79D5}" type="presParOf" srcId="{67170691-A3F1-4EBF-99CD-9C29C4C05D56}" destId="{072F3D7E-E936-4914-A310-5F9BCAE71A28}" srcOrd="2" destOrd="0" presId="urn:microsoft.com/office/officeart/2005/8/layout/lProcess2"/>
    <dgm:cxn modelId="{3EA6A4B5-E1EB-4AA4-98A3-6A6EDA18CFDD}" type="presParOf" srcId="{072F3D7E-E936-4914-A310-5F9BCAE71A28}" destId="{BD5231AA-3F8C-44F2-83BC-D15F02A6345C}" srcOrd="0" destOrd="0" presId="urn:microsoft.com/office/officeart/2005/8/layout/lProcess2"/>
    <dgm:cxn modelId="{0ABF537F-2ECE-4C7A-935B-1AC2328CBF7A}" type="presParOf" srcId="{BD5231AA-3F8C-44F2-83BC-D15F02A6345C}" destId="{6758376A-8598-4CA8-B626-2880F7C6B6B5}" srcOrd="0" destOrd="0" presId="urn:microsoft.com/office/officeart/2005/8/layout/lProcess2"/>
    <dgm:cxn modelId="{48B036B7-5E7C-439E-B4C7-5734D9C285E1}" type="presParOf" srcId="{2C858A0B-D814-4BF3-BC2F-8C4027EF41E9}" destId="{2AE6B575-A104-47D6-88AD-1491BF3431E0}" srcOrd="1" destOrd="0" presId="urn:microsoft.com/office/officeart/2005/8/layout/lProcess2"/>
    <dgm:cxn modelId="{3A80534A-E639-439C-9085-C5FD3D130BC8}" type="presParOf" srcId="{2C858A0B-D814-4BF3-BC2F-8C4027EF41E9}" destId="{D5F2DE31-B74A-49E2-A381-39B11DF3522E}" srcOrd="2" destOrd="0" presId="urn:microsoft.com/office/officeart/2005/8/layout/lProcess2"/>
    <dgm:cxn modelId="{43A3B309-327A-4652-AB5D-D88F76C76F96}" type="presParOf" srcId="{D5F2DE31-B74A-49E2-A381-39B11DF3522E}" destId="{0AEBFB15-30B3-499D-8402-6AEA821486C2}" srcOrd="0" destOrd="0" presId="urn:microsoft.com/office/officeart/2005/8/layout/lProcess2"/>
    <dgm:cxn modelId="{D537962D-CA76-4C07-A806-DD1132CD3D9F}" type="presParOf" srcId="{D5F2DE31-B74A-49E2-A381-39B11DF3522E}" destId="{9532FAB2-006C-4CBA-AB24-6AB53E47948C}" srcOrd="1" destOrd="0" presId="urn:microsoft.com/office/officeart/2005/8/layout/lProcess2"/>
    <dgm:cxn modelId="{0672D4A9-5921-4CD4-9844-1BED7380B31E}" type="presParOf" srcId="{D5F2DE31-B74A-49E2-A381-39B11DF3522E}" destId="{49CB959C-E06A-409A-A42B-7E8468322391}" srcOrd="2" destOrd="0" presId="urn:microsoft.com/office/officeart/2005/8/layout/lProcess2"/>
    <dgm:cxn modelId="{CEB6AFCA-8948-46E1-AE53-2E529207A44E}" type="presParOf" srcId="{49CB959C-E06A-409A-A42B-7E8468322391}" destId="{60178875-B1F7-4E5C-AA1E-C5A17C159905}" srcOrd="0" destOrd="0" presId="urn:microsoft.com/office/officeart/2005/8/layout/lProcess2"/>
    <dgm:cxn modelId="{BDFAE860-27F6-48F0-96C0-8F85437C2430}" type="presParOf" srcId="{60178875-B1F7-4E5C-AA1E-C5A17C159905}" destId="{59505641-6685-4CD6-A9DD-66A5C53D882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02BB-266A-47C9-A305-A3A4173C49AF}">
      <dsp:nvSpPr>
        <dsp:cNvPr id="0" name=""/>
        <dsp:cNvSpPr/>
      </dsp:nvSpPr>
      <dsp:spPr>
        <a:xfrm>
          <a:off x="0" y="0"/>
          <a:ext cx="4842569" cy="3849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u="sng" kern="1200" dirty="0">
              <a:solidFill>
                <a:srgbClr val="57903F"/>
              </a:solidFill>
            </a:rPr>
            <a:t>1</a:t>
          </a:r>
        </a:p>
      </dsp:txBody>
      <dsp:txXfrm>
        <a:off x="0" y="0"/>
        <a:ext cx="4842569" cy="1154906"/>
      </dsp:txXfrm>
    </dsp:sp>
    <dsp:sp modelId="{6758376A-8598-4CA8-B626-2880F7C6B6B5}">
      <dsp:nvSpPr>
        <dsp:cNvPr id="0" name=""/>
        <dsp:cNvSpPr/>
      </dsp:nvSpPr>
      <dsp:spPr>
        <a:xfrm>
          <a:off x="489291" y="1154906"/>
          <a:ext cx="3874055" cy="2502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Palindrome</a:t>
          </a:r>
        </a:p>
      </dsp:txBody>
      <dsp:txXfrm>
        <a:off x="562581" y="1228196"/>
        <a:ext cx="3727475" cy="2355716"/>
      </dsp:txXfrm>
    </dsp:sp>
    <dsp:sp modelId="{0AEBFB15-30B3-499D-8402-6AEA821486C2}">
      <dsp:nvSpPr>
        <dsp:cNvPr id="0" name=""/>
        <dsp:cNvSpPr/>
      </dsp:nvSpPr>
      <dsp:spPr>
        <a:xfrm>
          <a:off x="5210796" y="0"/>
          <a:ext cx="4842569" cy="3849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i="0" u="sng" kern="1200" dirty="0">
              <a:solidFill>
                <a:srgbClr val="57903F"/>
              </a:solidFill>
            </a:rPr>
            <a:t>2</a:t>
          </a:r>
        </a:p>
      </dsp:txBody>
      <dsp:txXfrm>
        <a:off x="5210796" y="0"/>
        <a:ext cx="4842569" cy="1154906"/>
      </dsp:txXfrm>
    </dsp:sp>
    <dsp:sp modelId="{59505641-6685-4CD6-A9DD-66A5C53D8828}">
      <dsp:nvSpPr>
        <dsp:cNvPr id="0" name=""/>
        <dsp:cNvSpPr/>
      </dsp:nvSpPr>
      <dsp:spPr>
        <a:xfrm>
          <a:off x="5695053" y="1154906"/>
          <a:ext cx="3874055" cy="2502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Reverse Words</a:t>
          </a:r>
        </a:p>
      </dsp:txBody>
      <dsp:txXfrm>
        <a:off x="5768343" y="1228196"/>
        <a:ext cx="3727475" cy="235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Algoritma</a:t>
            </a:r>
            <a:r>
              <a:rPr lang="en-US" sz="4400" dirty="0">
                <a:solidFill>
                  <a:schemeClr val="tx1"/>
                </a:solidFill>
              </a:rPr>
              <a:t> &amp;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970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Disusun</a:t>
            </a:r>
            <a:r>
              <a:rPr lang="en-US" sz="1600" dirty="0">
                <a:solidFill>
                  <a:schemeClr val="tx1"/>
                </a:solidFill>
              </a:rPr>
              <a:t> oleh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ICHLAS WARDY GUSTAMA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4400" b="1" i="1" dirty="0" err="1"/>
              <a:t>Tugas</a:t>
            </a:r>
            <a:r>
              <a:rPr lang="en-US" sz="4400" b="1" i="1" dirty="0"/>
              <a:t> </a:t>
            </a:r>
            <a:r>
              <a:rPr lang="en-US" sz="4400" b="1" i="1" dirty="0" err="1"/>
              <a:t>Algoritma</a:t>
            </a:r>
            <a:r>
              <a:rPr lang="en-US" sz="4400" b="1" i="1" dirty="0"/>
              <a:t> dan Flowchart</a:t>
            </a:r>
            <a:endParaRPr lang="en-US" sz="2400" b="1" i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3D8634-3000-4A62-8712-C5F9044BE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394122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C39-37E0-4177-84B6-483CBA9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/>
              <a:t>Palindrome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0264-F611-41A4-A25F-6A4A455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322859" cy="4112287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32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Penjelasan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19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palindrome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word, </a:t>
            </a:r>
            <a:r>
              <a:rPr lang="en-US" sz="19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phrase, or other sequence of </a:t>
            </a:r>
            <a:r>
              <a:rPr lang="en-US" sz="19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which reads the same backward as forward, such as </a:t>
            </a:r>
            <a:r>
              <a:rPr lang="en-US" sz="1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madam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1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racecar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There are also numeric palindromes, including date/time stamps using short digits </a:t>
            </a:r>
            <a:r>
              <a:rPr lang="en-US" sz="1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11/11/11 11:11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long digits </a:t>
            </a:r>
            <a:r>
              <a:rPr lang="en-US" sz="1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02/02/2020.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example; </a:t>
            </a:r>
            <a:r>
              <a:rPr lang="en-US" sz="19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Tuesday, 22 February 2022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considered a palindrome day (</a:t>
            </a:r>
            <a:r>
              <a:rPr lang="en-US" sz="1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22022022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using dd-mm-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yyyy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format) as it can be read from left to right or vice versa.</a:t>
            </a:r>
            <a:endParaRPr lang="en-US" sz="19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6E916-290D-4E2C-91EB-A6D624EB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04" y="2566713"/>
            <a:ext cx="2573991" cy="17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C39-37E0-4177-84B6-483CBA9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/>
              <a:t>Palindrome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0264-F611-41A4-A25F-6A4A455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322859" cy="41122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Flowchart</a:t>
            </a:r>
          </a:p>
          <a:p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B8F82D-68F9-476B-A708-CECF24F67E2B}"/>
              </a:ext>
            </a:extLst>
          </p:cNvPr>
          <p:cNvSpPr/>
          <p:nvPr/>
        </p:nvSpPr>
        <p:spPr>
          <a:xfrm>
            <a:off x="1420412" y="3005417"/>
            <a:ext cx="1317812" cy="60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BEBE69-9E63-4359-9E6B-B45A0BC57957}"/>
              </a:ext>
            </a:extLst>
          </p:cNvPr>
          <p:cNvCxnSpPr>
            <a:cxnSpLocks/>
          </p:cNvCxnSpPr>
          <p:nvPr/>
        </p:nvCxnSpPr>
        <p:spPr>
          <a:xfrm>
            <a:off x="2810435" y="3307976"/>
            <a:ext cx="9009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BB5868-149C-4352-A3A3-C54C1A9B9D82}"/>
              </a:ext>
            </a:extLst>
          </p:cNvPr>
          <p:cNvSpPr/>
          <p:nvPr/>
        </p:nvSpPr>
        <p:spPr>
          <a:xfrm>
            <a:off x="6818512" y="1842247"/>
            <a:ext cx="4463570" cy="220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Menggunakan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fungsi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bawaan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untuk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mensanitasi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input: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memecah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teks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menjadi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array,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lalu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membalikkan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kata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dari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belakang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ke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depan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lalu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menggabungkan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kata yang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sudah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dipecah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menjadi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sebuah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format string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,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lalu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membandingkan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teks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input yang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disanitasi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dengan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teks</a:t>
            </a:r>
            <a:r>
              <a:rPr lang="en-US" sz="1600" dirty="0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 input </a:t>
            </a:r>
            <a:r>
              <a:rPr lang="en-US" sz="1600" dirty="0" err="1">
                <a:latin typeface="Poppins" panose="00000500000000000000" pitchFamily="50" charset="0"/>
                <a:ea typeface="Cascadia Mono SemiBold" panose="020B0609020000020004" pitchFamily="49" charset="0"/>
                <a:cs typeface="Poppins" panose="00000500000000000000" pitchFamily="50" charset="0"/>
              </a:rPr>
              <a:t>asal</a:t>
            </a:r>
            <a:endParaRPr lang="en-US" sz="1600" dirty="0">
              <a:latin typeface="Poppins" panose="00000500000000000000" pitchFamily="50" charset="0"/>
              <a:ea typeface="Cascadia Mono SemiBold" panose="020B0609020000020004" pitchFamily="49" charset="0"/>
              <a:cs typeface="Poppins" panose="00000500000000000000" pitchFamily="50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A81203B6-DAF2-4F20-BACE-97E3CC62E42B}"/>
              </a:ext>
            </a:extLst>
          </p:cNvPr>
          <p:cNvSpPr/>
          <p:nvPr/>
        </p:nvSpPr>
        <p:spPr>
          <a:xfrm>
            <a:off x="3541552" y="2882863"/>
            <a:ext cx="2512359" cy="9143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Input </a:t>
            </a:r>
            <a:r>
              <a:rPr lang="en-US" sz="1600" b="1" i="1" dirty="0" err="1"/>
              <a:t>sebuah</a:t>
            </a:r>
            <a:r>
              <a:rPr lang="en-US" sz="1600" b="1" i="1" dirty="0"/>
              <a:t> kata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AE133-2BDF-4549-AEBA-8C224093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75" y="3224227"/>
            <a:ext cx="1012024" cy="231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34F64-6DA9-4D98-BE0D-CB6EBFD6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17131" y="4264613"/>
            <a:ext cx="702314" cy="268218"/>
          </a:xfrm>
          <a:prstGeom prst="rect">
            <a:avLst/>
          </a:prstGeom>
        </p:spPr>
      </p:pic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DBB6A3AB-5D7F-46D4-B3E6-2AEF1A1AD40A}"/>
              </a:ext>
            </a:extLst>
          </p:cNvPr>
          <p:cNvSpPr/>
          <p:nvPr/>
        </p:nvSpPr>
        <p:spPr>
          <a:xfrm>
            <a:off x="6744933" y="4691310"/>
            <a:ext cx="3534964" cy="11229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Menampilkan</a:t>
            </a:r>
            <a:r>
              <a:rPr lang="en-US" sz="1600" i="1" dirty="0"/>
              <a:t> output/result = palindrome/not palindrome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027D6A-F9F7-41E9-8131-9D162682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03389" y="5079815"/>
            <a:ext cx="1162958" cy="23167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B026308-66C2-46E2-B5CA-B58BC52CC0BB}"/>
              </a:ext>
            </a:extLst>
          </p:cNvPr>
          <p:cNvSpPr/>
          <p:nvPr/>
        </p:nvSpPr>
        <p:spPr>
          <a:xfrm>
            <a:off x="4663127" y="4893091"/>
            <a:ext cx="1317812" cy="60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173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C39-37E0-4177-84B6-483CBA9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/>
              <a:t>Reverse Words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0264-F611-41A4-A25F-6A4A455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322859" cy="41122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32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Penjelasan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kata yang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diucap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belakang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kalimat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dialami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seorang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kecil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belajar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202122"/>
                </a:solidFill>
                <a:latin typeface="Arial" panose="020B0604020202020204" pitchFamily="34" charset="0"/>
              </a:rPr>
              <a:t>mengurutkan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 kata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orang yang </a:t>
            </a:r>
            <a:r>
              <a:rPr lang="en-US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mengalami</a:t>
            </a:r>
            <a:r>
              <a:rPr lang="en-US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dyslexia.</a:t>
            </a:r>
            <a:endParaRPr lang="en-US" sz="19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6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C39-37E0-4177-84B6-483CBA9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/>
              <a:t>Reverse Words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0264-F611-41A4-A25F-6A4A455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322859" cy="411228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Flowchart</a:t>
            </a:r>
          </a:p>
          <a:p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B8F82D-68F9-476B-A708-CECF24F67E2B}"/>
              </a:ext>
            </a:extLst>
          </p:cNvPr>
          <p:cNvSpPr/>
          <p:nvPr/>
        </p:nvSpPr>
        <p:spPr>
          <a:xfrm>
            <a:off x="1420412" y="3005417"/>
            <a:ext cx="1317812" cy="60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BEBE69-9E63-4359-9E6B-B45A0BC57957}"/>
              </a:ext>
            </a:extLst>
          </p:cNvPr>
          <p:cNvCxnSpPr>
            <a:cxnSpLocks/>
          </p:cNvCxnSpPr>
          <p:nvPr/>
        </p:nvCxnSpPr>
        <p:spPr>
          <a:xfrm>
            <a:off x="2810435" y="3307976"/>
            <a:ext cx="9009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BB5868-149C-4352-A3A3-C54C1A9B9D82}"/>
              </a:ext>
            </a:extLst>
          </p:cNvPr>
          <p:cNvSpPr/>
          <p:nvPr/>
        </p:nvSpPr>
        <p:spPr>
          <a:xfrm>
            <a:off x="6818512" y="2103119"/>
            <a:ext cx="3950340" cy="187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Menggunakan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fungsi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bawaan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untuk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mensanitasi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input: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memecah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teks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menjadi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array,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lalu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membalikkan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kata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dari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belakang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ke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depan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lalu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menggabungkan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kata yang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sudah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dipecah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menjadi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sebuah</a:t>
            </a:r>
            <a:r>
              <a:rPr lang="en-US" sz="1600" dirty="0">
                <a:latin typeface="Poppins" panose="00000500000000000000" pitchFamily="50" charset="0"/>
                <a:cs typeface="Poppins" panose="00000500000000000000" pitchFamily="50" charset="0"/>
              </a:rPr>
              <a:t> format string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A81203B6-DAF2-4F20-BACE-97E3CC62E42B}"/>
              </a:ext>
            </a:extLst>
          </p:cNvPr>
          <p:cNvSpPr/>
          <p:nvPr/>
        </p:nvSpPr>
        <p:spPr>
          <a:xfrm>
            <a:off x="3541552" y="2882863"/>
            <a:ext cx="2512359" cy="9143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Input </a:t>
            </a:r>
            <a:r>
              <a:rPr lang="en-US" sz="1600" b="1" i="1" dirty="0" err="1"/>
              <a:t>sebuah</a:t>
            </a:r>
            <a:r>
              <a:rPr lang="en-US" sz="1600" b="1" i="1" dirty="0"/>
              <a:t> kata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AE133-2BDF-4549-AEBA-8C224093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75" y="3224227"/>
            <a:ext cx="1012024" cy="231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34F64-6DA9-4D98-BE0D-CB6EBFD6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67709" y="4261445"/>
            <a:ext cx="702314" cy="268218"/>
          </a:xfrm>
          <a:prstGeom prst="rect">
            <a:avLst/>
          </a:prstGeom>
        </p:spPr>
      </p:pic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DBB6A3AB-5D7F-46D4-B3E6-2AEF1A1AD40A}"/>
              </a:ext>
            </a:extLst>
          </p:cNvPr>
          <p:cNvSpPr/>
          <p:nvPr/>
        </p:nvSpPr>
        <p:spPr>
          <a:xfrm>
            <a:off x="6671353" y="4708312"/>
            <a:ext cx="3950341" cy="11229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Menampilkan</a:t>
            </a:r>
            <a:r>
              <a:rPr lang="en-US" sz="1600" i="1" dirty="0"/>
              <a:t> output/result = kata yang </a:t>
            </a:r>
            <a:r>
              <a:rPr lang="en-US" sz="1600" i="1" dirty="0" err="1"/>
              <a:t>sudah</a:t>
            </a:r>
            <a:r>
              <a:rPr lang="en-US" sz="1600" i="1" dirty="0"/>
              <a:t> </a:t>
            </a:r>
            <a:r>
              <a:rPr lang="en-US" sz="1600" i="1" dirty="0" err="1"/>
              <a:t>terbalik</a:t>
            </a:r>
            <a:endParaRPr lang="en-US" sz="1600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027D6A-F9F7-41E9-8131-9D162682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03389" y="5079815"/>
            <a:ext cx="1162958" cy="23167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B026308-66C2-46E2-B5CA-B58BC52CC0BB}"/>
              </a:ext>
            </a:extLst>
          </p:cNvPr>
          <p:cNvSpPr/>
          <p:nvPr/>
        </p:nvSpPr>
        <p:spPr>
          <a:xfrm>
            <a:off x="4663127" y="4893091"/>
            <a:ext cx="1317812" cy="60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552930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{D52C6AD5-4AEA-4C0D-ABB7-B69E8A3511AE}tf78438558_win32</Template>
  <TotalTime>147</TotalTime>
  <Words>241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Poppins</vt:lpstr>
      <vt:lpstr>SavonVTI</vt:lpstr>
      <vt:lpstr>Algoritma &amp; flowchart</vt:lpstr>
      <vt:lpstr>Tugas Algoritma dan Flowchart</vt:lpstr>
      <vt:lpstr>Palindrome</vt:lpstr>
      <vt:lpstr>Palindrome</vt:lpstr>
      <vt:lpstr>Reverse Words</vt:lpstr>
      <vt:lpstr>Reverse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flowchart</dc:title>
  <dc:creator>ichlaswardy26@outlook.com</dc:creator>
  <cp:lastModifiedBy>ichlaswardy26@outlook.com</cp:lastModifiedBy>
  <cp:revision>11</cp:revision>
  <dcterms:created xsi:type="dcterms:W3CDTF">2022-07-25T09:18:26Z</dcterms:created>
  <dcterms:modified xsi:type="dcterms:W3CDTF">2022-07-26T16:43:56Z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