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4" r:id="rId6"/>
    <p:sldId id="266" r:id="rId7"/>
    <p:sldId id="313" r:id="rId8"/>
    <p:sldId id="314" r:id="rId9"/>
    <p:sldId id="317" r:id="rId10"/>
    <p:sldId id="267" r:id="rId11"/>
    <p:sldId id="316" r:id="rId12"/>
    <p:sldId id="315" r:id="rId13"/>
    <p:sldId id="318" r:id="rId14"/>
    <p:sldId id="272" r:id="rId15"/>
    <p:sldId id="319" r:id="rId16"/>
    <p:sldId id="293" r:id="rId17"/>
    <p:sldId id="260" r:id="rId18"/>
  </p:sldIdLst>
  <p:sldSz cx="9144000" cy="5143500" type="screen16x9"/>
  <p:notesSz cx="6858000" cy="9144000"/>
  <p:embeddedFontLst>
    <p:embeddedFont>
      <p:font typeface="Baloo 2" panose="020B0604020202020204" charset="0"/>
      <p:regular r:id="rId20"/>
      <p:bold r:id="rId21"/>
    </p:embeddedFont>
    <p:embeddedFont>
      <p:font typeface="El Messiri" panose="020B0604020202020204" charset="-78"/>
      <p:regular r:id="rId22"/>
      <p:bold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17CBF3-4D17-4030-99B9-9F344C6902CC}">
  <a:tblStyle styleId="{3617CBF3-4D17-4030-99B9-9F344C6902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D3AA6D-1112-4D93-9BD6-E8A940A7707C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62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d143d5643_2_1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d143d5643_2_1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d143d5643_2_14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d143d5643_2_14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836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43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553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117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ed143d5643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ed143d5643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c8bb10418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c8bb10418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d143d5643_2_14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d143d5643_2_14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906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60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82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1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subTitle" idx="2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3" name="Google Shape;213;p30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6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7387725" y="1727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7711418" y="2021295"/>
            <a:ext cx="1259755" cy="3123261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1" r:id="rId7"/>
    <p:sldLayoutId id="2147483662" r:id="rId8"/>
    <p:sldLayoutId id="2147483667" r:id="rId9"/>
    <p:sldLayoutId id="2147483670" r:id="rId10"/>
    <p:sldLayoutId id="2147483676" r:id="rId11"/>
    <p:sldLayoutId id="2147483683" r:id="rId12"/>
    <p:sldLayoutId id="2147483684" r:id="rId13"/>
    <p:sldLayoutId id="214748368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JAVASCRIPT.js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-US" dirty="0"/>
              <a:t>Oleh </a:t>
            </a:r>
            <a:r>
              <a:rPr lang="en-US" dirty="0" err="1"/>
              <a:t>Ichlas</a:t>
            </a:r>
            <a:r>
              <a:rPr lang="en-US" dirty="0"/>
              <a:t> Wardy </a:t>
            </a:r>
            <a:r>
              <a:rPr lang="en-US" dirty="0" err="1"/>
              <a:t>Gustama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 txBox="1">
            <a:spLocks noGrp="1"/>
          </p:cNvSpPr>
          <p:nvPr>
            <p:ph type="title"/>
          </p:nvPr>
        </p:nvSpPr>
        <p:spPr>
          <a:xfrm>
            <a:off x="766350" y="2181536"/>
            <a:ext cx="4018500" cy="841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</a:t>
            </a:r>
            <a:endParaRPr dirty="0"/>
          </a:p>
        </p:txBody>
      </p:sp>
      <p:sp>
        <p:nvSpPr>
          <p:cNvPr id="835" name="Google Shape;835;p53"/>
          <p:cNvSpPr txBox="1">
            <a:spLocks noGrp="1"/>
          </p:cNvSpPr>
          <p:nvPr>
            <p:ph type="subTitle" idx="1"/>
          </p:nvPr>
        </p:nvSpPr>
        <p:spPr>
          <a:xfrm>
            <a:off x="806950" y="3138090"/>
            <a:ext cx="3306367" cy="80739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sz="1700" dirty="0"/>
              <a:t>Method adalah perilaku dari objek atau fungsi yang merupakan isi dari variable value pada objek</a:t>
            </a:r>
            <a:endParaRPr sz="1700" dirty="0"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37" name="Google Shape;837;p53"/>
          <p:cNvGrpSpPr/>
          <p:nvPr/>
        </p:nvGrpSpPr>
        <p:grpSpPr>
          <a:xfrm>
            <a:off x="4451875" y="1531800"/>
            <a:ext cx="3626225" cy="3027475"/>
            <a:chOff x="3121900" y="2293575"/>
            <a:chExt cx="3626225" cy="3027475"/>
          </a:xfrm>
        </p:grpSpPr>
        <p:sp>
          <p:nvSpPr>
            <p:cNvPr id="838" name="Google Shape;838;p53"/>
            <p:cNvSpPr/>
            <p:nvPr/>
          </p:nvSpPr>
          <p:spPr>
            <a:xfrm>
              <a:off x="5100675" y="3430425"/>
              <a:ext cx="177075" cy="778150"/>
            </a:xfrm>
            <a:custGeom>
              <a:avLst/>
              <a:gdLst/>
              <a:ahLst/>
              <a:cxnLst/>
              <a:rect l="l" t="t" r="r" b="b"/>
              <a:pathLst>
                <a:path w="7083" h="31126" fill="none" extrusionOk="0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4784550" y="4181200"/>
              <a:ext cx="762950" cy="60050"/>
            </a:xfrm>
            <a:custGeom>
              <a:avLst/>
              <a:gdLst/>
              <a:ahLst/>
              <a:cxnLst/>
              <a:rect l="l" t="t" r="r" b="b"/>
              <a:pathLst>
                <a:path w="30518" h="2402" extrusionOk="0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fill="none" extrusionOk="0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3982875" y="2560350"/>
              <a:ext cx="2410400" cy="1235625"/>
            </a:xfrm>
            <a:custGeom>
              <a:avLst/>
              <a:gdLst/>
              <a:ahLst/>
              <a:cxnLst/>
              <a:rect l="l" t="t" r="r" b="b"/>
              <a:pathLst>
                <a:path w="96416" h="49425" extrusionOk="0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47822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4108250" y="2732850"/>
              <a:ext cx="600325" cy="586675"/>
            </a:xfrm>
            <a:custGeom>
              <a:avLst/>
              <a:gdLst/>
              <a:ahLst/>
              <a:cxnLst/>
              <a:rect l="l" t="t" r="r" b="b"/>
              <a:pathLst>
                <a:path w="24013" h="23467" extrusionOk="0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47822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28912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28912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57959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57959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4120400" y="34000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4120400" y="343955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4120400" y="347830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4120400" y="35178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4120400" y="3557325"/>
              <a:ext cx="472675" cy="25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3121900" y="4323300"/>
              <a:ext cx="3626225" cy="89700"/>
            </a:xfrm>
            <a:custGeom>
              <a:avLst/>
              <a:gdLst/>
              <a:ahLst/>
              <a:cxnLst/>
              <a:rect l="l" t="t" r="r" b="b"/>
              <a:pathLst>
                <a:path w="145049" h="3588" extrusionOk="0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33293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4821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5905400" y="2876925"/>
              <a:ext cx="449125" cy="1403700"/>
            </a:xfrm>
            <a:custGeom>
              <a:avLst/>
              <a:gdLst/>
              <a:ahLst/>
              <a:cxnLst/>
              <a:rect l="l" t="t" r="r" b="b"/>
              <a:pathLst>
                <a:path w="17965" h="56148" extrusionOk="0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4946400" y="2890150"/>
              <a:ext cx="406575" cy="475175"/>
            </a:xfrm>
            <a:custGeom>
              <a:avLst/>
              <a:gdLst/>
              <a:ahLst/>
              <a:cxnLst/>
              <a:rect l="l" t="t" r="r" b="b"/>
              <a:pathLst>
                <a:path w="16263" h="19007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4354450" y="3154175"/>
              <a:ext cx="1502325" cy="1805950"/>
            </a:xfrm>
            <a:custGeom>
              <a:avLst/>
              <a:gdLst/>
              <a:ahLst/>
              <a:cxnLst/>
              <a:rect l="l" t="t" r="r" b="b"/>
              <a:pathLst>
                <a:path w="60093" h="72238" extrusionOk="0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4811900" y="2658875"/>
              <a:ext cx="116275" cy="154325"/>
            </a:xfrm>
            <a:custGeom>
              <a:avLst/>
              <a:gdLst/>
              <a:ahLst/>
              <a:cxnLst/>
              <a:rect l="l" t="t" r="r" b="b"/>
              <a:pathLst>
                <a:path w="4651" h="6173" extrusionOk="0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5308875" y="2658375"/>
              <a:ext cx="140600" cy="159800"/>
            </a:xfrm>
            <a:custGeom>
              <a:avLst/>
              <a:gdLst/>
              <a:ahLst/>
              <a:cxnLst/>
              <a:rect l="l" t="t" r="r" b="b"/>
              <a:pathLst>
                <a:path w="5624" h="6392" extrusionOk="0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3779000" y="3161425"/>
              <a:ext cx="1187200" cy="1197050"/>
            </a:xfrm>
            <a:custGeom>
              <a:avLst/>
              <a:gdLst/>
              <a:ahLst/>
              <a:cxnLst/>
              <a:rect l="l" t="t" r="r" b="b"/>
              <a:pathLst>
                <a:path w="47488" h="47882" extrusionOk="0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5270125" y="3176625"/>
              <a:ext cx="1074500" cy="1191450"/>
            </a:xfrm>
            <a:custGeom>
              <a:avLst/>
              <a:gdLst/>
              <a:ahLst/>
              <a:cxnLst/>
              <a:rect l="l" t="t" r="r" b="b"/>
              <a:pathLst>
                <a:path w="42980" h="47658" extrusionOk="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4830150" y="2293575"/>
              <a:ext cx="587425" cy="669775"/>
            </a:xfrm>
            <a:custGeom>
              <a:avLst/>
              <a:gdLst/>
              <a:ahLst/>
              <a:cxnLst/>
              <a:rect l="l" t="t" r="r" b="b"/>
              <a:pathLst>
                <a:path w="23497" h="26791" extrusionOk="0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4811150" y="2999875"/>
              <a:ext cx="701400" cy="433025"/>
            </a:xfrm>
            <a:custGeom>
              <a:avLst/>
              <a:gdLst/>
              <a:ahLst/>
              <a:cxnLst/>
              <a:rect l="l" t="t" r="r" b="b"/>
              <a:pathLst>
                <a:path w="28056" h="17321" extrusionOk="0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110550" y="2659150"/>
              <a:ext cx="150500" cy="347300"/>
            </a:xfrm>
            <a:custGeom>
              <a:avLst/>
              <a:gdLst/>
              <a:ahLst/>
              <a:cxnLst/>
              <a:rect l="l" t="t" r="r" b="b"/>
              <a:pathLst>
                <a:path w="6020" h="13892" fill="none" extrusionOk="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4361300" y="2956250"/>
              <a:ext cx="134525" cy="158100"/>
            </a:xfrm>
            <a:custGeom>
              <a:avLst/>
              <a:gdLst/>
              <a:ahLst/>
              <a:cxnLst/>
              <a:rect l="l" t="t" r="r" b="b"/>
              <a:pathLst>
                <a:path w="5381" h="6324" extrusionOk="0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4519350" y="3694875"/>
              <a:ext cx="1229525" cy="1535750"/>
            </a:xfrm>
            <a:custGeom>
              <a:avLst/>
              <a:gdLst/>
              <a:ahLst/>
              <a:cxnLst/>
              <a:rect l="l" t="t" r="r" b="b"/>
              <a:pathLst>
                <a:path w="49181" h="61430" extrusionOk="0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53"/>
          <p:cNvGrpSpPr/>
          <p:nvPr/>
        </p:nvGrpSpPr>
        <p:grpSpPr>
          <a:xfrm>
            <a:off x="7401250" y="2735393"/>
            <a:ext cx="1671184" cy="2440924"/>
            <a:chOff x="6795049" y="1179275"/>
            <a:chExt cx="1268451" cy="1852694"/>
          </a:xfrm>
        </p:grpSpPr>
        <p:sp>
          <p:nvSpPr>
            <p:cNvPr id="871" name="Google Shape;871;p5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Jenis-Jenis </a:t>
            </a:r>
            <a:r>
              <a:rPr lang="en" dirty="0"/>
              <a:t>Method pada JavaScript</a:t>
            </a:r>
            <a:endParaRPr dirty="0"/>
          </a:p>
        </p:txBody>
      </p:sp>
      <p:graphicFrame>
        <p:nvGraphicFramePr>
          <p:cNvPr id="1094" name="Google Shape;1094;p60"/>
          <p:cNvGraphicFramePr/>
          <p:nvPr>
            <p:extLst>
              <p:ext uri="{D42A27DB-BD31-4B8C-83A1-F6EECF244321}">
                <p14:modId xmlns:p14="http://schemas.microsoft.com/office/powerpoint/2010/main" val="3018256951"/>
              </p:ext>
            </p:extLst>
          </p:nvPr>
        </p:nvGraphicFramePr>
        <p:xfrm>
          <a:off x="729805" y="1140431"/>
          <a:ext cx="4407131" cy="3185148"/>
        </p:xfrm>
        <a:graphic>
          <a:graphicData uri="http://schemas.openxmlformats.org/drawingml/2006/table">
            <a:tbl>
              <a:tblPr>
                <a:noFill/>
                <a:tableStyleId>{3617CBF3-4D17-4030-99B9-9F344C6902CC}</a:tableStyleId>
              </a:tblPr>
              <a:tblGrid>
                <a:gridCol w="1845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7492">
                <a:tc>
                  <a:txBody>
                    <a:bodyPr/>
                    <a:lstStyle/>
                    <a:p>
                      <a:pPr marL="5715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VOID</a:t>
                      </a:r>
                      <a:endParaRPr sz="2200" b="1" dirty="0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Method yang tidak mengembalikan suatu nilai object pada sebuah Class</a:t>
                      </a:r>
                      <a:endParaRPr sz="16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656">
                <a:tc>
                  <a:txBody>
                    <a:bodyPr/>
                    <a:lstStyle/>
                    <a:p>
                      <a:pPr marL="5715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RETURN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Method yang mengembalikan nilai suatu object yang merupakan representasi dari Class.</a:t>
                      </a:r>
                      <a:endParaRPr sz="16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95" name="Google Shape;1095;p60"/>
          <p:cNvGrpSpPr/>
          <p:nvPr/>
        </p:nvGrpSpPr>
        <p:grpSpPr>
          <a:xfrm>
            <a:off x="5250002" y="1555380"/>
            <a:ext cx="2606504" cy="2801080"/>
            <a:chOff x="5250002" y="1555380"/>
            <a:chExt cx="2606504" cy="2801080"/>
          </a:xfrm>
        </p:grpSpPr>
        <p:sp>
          <p:nvSpPr>
            <p:cNvPr id="1096" name="Google Shape;1096;p60"/>
            <p:cNvSpPr/>
            <p:nvPr/>
          </p:nvSpPr>
          <p:spPr>
            <a:xfrm>
              <a:off x="6844295" y="3895099"/>
              <a:ext cx="652082" cy="52228"/>
            </a:xfrm>
            <a:custGeom>
              <a:avLst/>
              <a:gdLst/>
              <a:ahLst/>
              <a:cxnLst/>
              <a:rect l="l" t="t" r="r" b="b"/>
              <a:pathLst>
                <a:path w="18603" h="1490" extrusionOk="0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490"/>
                  </a:cubicBezTo>
                  <a:lnTo>
                    <a:pt x="17873" y="1490"/>
                  </a:lnTo>
                  <a:cubicBezTo>
                    <a:pt x="18298" y="1490"/>
                    <a:pt x="18602" y="1155"/>
                    <a:pt x="18602" y="730"/>
                  </a:cubicBezTo>
                  <a:cubicBezTo>
                    <a:pt x="18602" y="335"/>
                    <a:pt x="18298" y="0"/>
                    <a:pt x="178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0"/>
            <p:cNvSpPr/>
            <p:nvPr/>
          </p:nvSpPr>
          <p:spPr>
            <a:xfrm>
              <a:off x="6785687" y="3490208"/>
              <a:ext cx="783143" cy="835441"/>
            </a:xfrm>
            <a:custGeom>
              <a:avLst/>
              <a:gdLst/>
              <a:ahLst/>
              <a:cxnLst/>
              <a:rect l="l" t="t" r="r" b="b"/>
              <a:pathLst>
                <a:path w="22342" h="23834" extrusionOk="0">
                  <a:moveTo>
                    <a:pt x="4013" y="1"/>
                  </a:moveTo>
                  <a:cubicBezTo>
                    <a:pt x="3648" y="1"/>
                    <a:pt x="3314" y="244"/>
                    <a:pt x="3283" y="609"/>
                  </a:cubicBezTo>
                  <a:lnTo>
                    <a:pt x="61" y="23041"/>
                  </a:lnTo>
                  <a:cubicBezTo>
                    <a:pt x="0" y="23406"/>
                    <a:pt x="304" y="23770"/>
                    <a:pt x="700" y="23831"/>
                  </a:cubicBezTo>
                  <a:lnTo>
                    <a:pt x="821" y="23831"/>
                  </a:lnTo>
                  <a:cubicBezTo>
                    <a:pt x="1186" y="23831"/>
                    <a:pt x="1490" y="23558"/>
                    <a:pt x="1551" y="23223"/>
                  </a:cubicBezTo>
                  <a:lnTo>
                    <a:pt x="4681" y="1399"/>
                  </a:lnTo>
                  <a:lnTo>
                    <a:pt x="17721" y="1399"/>
                  </a:lnTo>
                  <a:lnTo>
                    <a:pt x="20791" y="23223"/>
                  </a:lnTo>
                  <a:cubicBezTo>
                    <a:pt x="20849" y="23569"/>
                    <a:pt x="21208" y="23833"/>
                    <a:pt x="21582" y="23833"/>
                  </a:cubicBezTo>
                  <a:cubicBezTo>
                    <a:pt x="21602" y="23833"/>
                    <a:pt x="21622" y="23833"/>
                    <a:pt x="21642" y="23831"/>
                  </a:cubicBezTo>
                  <a:cubicBezTo>
                    <a:pt x="22037" y="23770"/>
                    <a:pt x="22341" y="23406"/>
                    <a:pt x="22281" y="23041"/>
                  </a:cubicBezTo>
                  <a:lnTo>
                    <a:pt x="19119" y="609"/>
                  </a:lnTo>
                  <a:cubicBezTo>
                    <a:pt x="19089" y="244"/>
                    <a:pt x="18755" y="1"/>
                    <a:pt x="183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0"/>
            <p:cNvSpPr/>
            <p:nvPr/>
          </p:nvSpPr>
          <p:spPr>
            <a:xfrm>
              <a:off x="6722768" y="2579264"/>
              <a:ext cx="933413" cy="924860"/>
            </a:xfrm>
            <a:custGeom>
              <a:avLst/>
              <a:gdLst/>
              <a:ahLst/>
              <a:cxnLst/>
              <a:rect l="l" t="t" r="r" b="b"/>
              <a:pathLst>
                <a:path w="26629" h="26385" extrusionOk="0">
                  <a:moveTo>
                    <a:pt x="21188" y="1"/>
                  </a:moveTo>
                  <a:cubicBezTo>
                    <a:pt x="21188" y="1"/>
                    <a:pt x="22885" y="19332"/>
                    <a:pt x="21801" y="19332"/>
                  </a:cubicBezTo>
                  <a:cubicBezTo>
                    <a:pt x="21799" y="19332"/>
                    <a:pt x="21798" y="19332"/>
                    <a:pt x="21796" y="19332"/>
                  </a:cubicBezTo>
                  <a:cubicBezTo>
                    <a:pt x="21790" y="19332"/>
                    <a:pt x="21783" y="19332"/>
                    <a:pt x="21776" y="19332"/>
                  </a:cubicBezTo>
                  <a:cubicBezTo>
                    <a:pt x="20472" y="19332"/>
                    <a:pt x="0" y="24722"/>
                    <a:pt x="5078" y="26384"/>
                  </a:cubicBezTo>
                  <a:lnTo>
                    <a:pt x="19516" y="26384"/>
                  </a:lnTo>
                  <a:cubicBezTo>
                    <a:pt x="22465" y="26384"/>
                    <a:pt x="25413" y="24104"/>
                    <a:pt x="25869" y="21186"/>
                  </a:cubicBezTo>
                  <a:cubicBezTo>
                    <a:pt x="26477" y="17265"/>
                    <a:pt x="26629" y="13496"/>
                    <a:pt x="26477" y="10001"/>
                  </a:cubicBezTo>
                  <a:cubicBezTo>
                    <a:pt x="26264" y="6080"/>
                    <a:pt x="24258" y="2432"/>
                    <a:pt x="211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0"/>
            <p:cNvSpPr/>
            <p:nvPr/>
          </p:nvSpPr>
          <p:spPr>
            <a:xfrm>
              <a:off x="6567275" y="2411993"/>
              <a:ext cx="567921" cy="589233"/>
            </a:xfrm>
            <a:custGeom>
              <a:avLst/>
              <a:gdLst/>
              <a:ahLst/>
              <a:cxnLst/>
              <a:rect l="l" t="t" r="r" b="b"/>
              <a:pathLst>
                <a:path w="16202" h="16810" extrusionOk="0">
                  <a:moveTo>
                    <a:pt x="13010" y="1"/>
                  </a:moveTo>
                  <a:lnTo>
                    <a:pt x="7994" y="9788"/>
                  </a:lnTo>
                  <a:cubicBezTo>
                    <a:pt x="6657" y="10092"/>
                    <a:pt x="0" y="16171"/>
                    <a:pt x="0" y="16171"/>
                  </a:cubicBezTo>
                  <a:lnTo>
                    <a:pt x="3344" y="16809"/>
                  </a:lnTo>
                  <a:cubicBezTo>
                    <a:pt x="3344" y="16809"/>
                    <a:pt x="10061" y="14530"/>
                    <a:pt x="11308" y="12919"/>
                  </a:cubicBezTo>
                  <a:cubicBezTo>
                    <a:pt x="12584" y="11338"/>
                    <a:pt x="16201" y="1551"/>
                    <a:pt x="16201" y="1551"/>
                  </a:cubicBezTo>
                  <a:lnTo>
                    <a:pt x="1301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0"/>
            <p:cNvSpPr/>
            <p:nvPr/>
          </p:nvSpPr>
          <p:spPr>
            <a:xfrm>
              <a:off x="6864521" y="2758277"/>
              <a:ext cx="35193" cy="8553"/>
            </a:xfrm>
            <a:custGeom>
              <a:avLst/>
              <a:gdLst/>
              <a:ahLst/>
              <a:cxnLst/>
              <a:rect l="l" t="t" r="r" b="b"/>
              <a:pathLst>
                <a:path w="1004" h="244" extrusionOk="0">
                  <a:moveTo>
                    <a:pt x="122" y="0"/>
                  </a:moveTo>
                  <a:cubicBezTo>
                    <a:pt x="1" y="0"/>
                    <a:pt x="1" y="183"/>
                    <a:pt x="122" y="183"/>
                  </a:cubicBezTo>
                  <a:cubicBezTo>
                    <a:pt x="365" y="183"/>
                    <a:pt x="609" y="213"/>
                    <a:pt x="821" y="243"/>
                  </a:cubicBezTo>
                  <a:cubicBezTo>
                    <a:pt x="943" y="243"/>
                    <a:pt x="1004" y="91"/>
                    <a:pt x="882" y="61"/>
                  </a:cubicBezTo>
                  <a:cubicBezTo>
                    <a:pt x="639" y="31"/>
                    <a:pt x="365" y="0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0"/>
            <p:cNvSpPr/>
            <p:nvPr/>
          </p:nvSpPr>
          <p:spPr>
            <a:xfrm>
              <a:off x="6846749" y="2753895"/>
              <a:ext cx="54296" cy="36420"/>
            </a:xfrm>
            <a:custGeom>
              <a:avLst/>
              <a:gdLst/>
              <a:ahLst/>
              <a:cxnLst/>
              <a:rect l="l" t="t" r="r" b="b"/>
              <a:pathLst>
                <a:path w="1549" h="1039" extrusionOk="0">
                  <a:moveTo>
                    <a:pt x="117" y="0"/>
                  </a:moveTo>
                  <a:cubicBezTo>
                    <a:pt x="18" y="0"/>
                    <a:pt x="0" y="156"/>
                    <a:pt x="113" y="156"/>
                  </a:cubicBezTo>
                  <a:cubicBezTo>
                    <a:pt x="629" y="277"/>
                    <a:pt x="1055" y="581"/>
                    <a:pt x="1328" y="1007"/>
                  </a:cubicBezTo>
                  <a:cubicBezTo>
                    <a:pt x="1351" y="1029"/>
                    <a:pt x="1378" y="1039"/>
                    <a:pt x="1403" y="1039"/>
                  </a:cubicBezTo>
                  <a:cubicBezTo>
                    <a:pt x="1480" y="1039"/>
                    <a:pt x="1549" y="953"/>
                    <a:pt x="1480" y="885"/>
                  </a:cubicBezTo>
                  <a:cubicBezTo>
                    <a:pt x="1176" y="429"/>
                    <a:pt x="690" y="125"/>
                    <a:pt x="143" y="4"/>
                  </a:cubicBezTo>
                  <a:cubicBezTo>
                    <a:pt x="134" y="1"/>
                    <a:pt x="12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0"/>
            <p:cNvSpPr/>
            <p:nvPr/>
          </p:nvSpPr>
          <p:spPr>
            <a:xfrm>
              <a:off x="7010479" y="2921902"/>
              <a:ext cx="488036" cy="260650"/>
            </a:xfrm>
            <a:custGeom>
              <a:avLst/>
              <a:gdLst/>
              <a:ahLst/>
              <a:cxnLst/>
              <a:rect l="l" t="t" r="r" b="b"/>
              <a:pathLst>
                <a:path w="13923" h="7436" extrusionOk="0">
                  <a:moveTo>
                    <a:pt x="2039" y="1"/>
                  </a:moveTo>
                  <a:cubicBezTo>
                    <a:pt x="1679" y="1"/>
                    <a:pt x="1351" y="14"/>
                    <a:pt x="1065" y="44"/>
                  </a:cubicBezTo>
                  <a:lnTo>
                    <a:pt x="1004" y="499"/>
                  </a:lnTo>
                  <a:lnTo>
                    <a:pt x="913" y="1138"/>
                  </a:lnTo>
                  <a:lnTo>
                    <a:pt x="822" y="1624"/>
                  </a:lnTo>
                  <a:lnTo>
                    <a:pt x="639" y="2658"/>
                  </a:lnTo>
                  <a:lnTo>
                    <a:pt x="1" y="6305"/>
                  </a:lnTo>
                  <a:lnTo>
                    <a:pt x="1" y="6396"/>
                  </a:lnTo>
                  <a:cubicBezTo>
                    <a:pt x="244" y="6457"/>
                    <a:pt x="518" y="6518"/>
                    <a:pt x="761" y="6579"/>
                  </a:cubicBezTo>
                  <a:cubicBezTo>
                    <a:pt x="882" y="6609"/>
                    <a:pt x="974" y="6639"/>
                    <a:pt x="1095" y="6670"/>
                  </a:cubicBezTo>
                  <a:cubicBezTo>
                    <a:pt x="3584" y="7243"/>
                    <a:pt x="5882" y="7436"/>
                    <a:pt x="7824" y="7436"/>
                  </a:cubicBezTo>
                  <a:cubicBezTo>
                    <a:pt x="9178" y="7436"/>
                    <a:pt x="10359" y="7342"/>
                    <a:pt x="11308" y="7217"/>
                  </a:cubicBezTo>
                  <a:cubicBezTo>
                    <a:pt x="11430" y="7217"/>
                    <a:pt x="11521" y="7186"/>
                    <a:pt x="11643" y="7186"/>
                  </a:cubicBezTo>
                  <a:cubicBezTo>
                    <a:pt x="12980" y="7004"/>
                    <a:pt x="13801" y="6761"/>
                    <a:pt x="13922" y="6761"/>
                  </a:cubicBezTo>
                  <a:cubicBezTo>
                    <a:pt x="13922" y="6761"/>
                    <a:pt x="13922" y="6761"/>
                    <a:pt x="13922" y="6731"/>
                  </a:cubicBezTo>
                  <a:cubicBezTo>
                    <a:pt x="13709" y="5727"/>
                    <a:pt x="13588" y="5272"/>
                    <a:pt x="13527" y="4268"/>
                  </a:cubicBezTo>
                  <a:cubicBezTo>
                    <a:pt x="13527" y="3995"/>
                    <a:pt x="13527" y="3721"/>
                    <a:pt x="13497" y="3448"/>
                  </a:cubicBezTo>
                  <a:cubicBezTo>
                    <a:pt x="13497" y="2961"/>
                    <a:pt x="13497" y="2506"/>
                    <a:pt x="13497" y="2141"/>
                  </a:cubicBezTo>
                  <a:cubicBezTo>
                    <a:pt x="13497" y="1898"/>
                    <a:pt x="13497" y="1685"/>
                    <a:pt x="13497" y="1502"/>
                  </a:cubicBezTo>
                  <a:cubicBezTo>
                    <a:pt x="11886" y="1199"/>
                    <a:pt x="8907" y="682"/>
                    <a:pt x="6141" y="317"/>
                  </a:cubicBezTo>
                  <a:cubicBezTo>
                    <a:pt x="4620" y="133"/>
                    <a:pt x="3168" y="1"/>
                    <a:pt x="20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0"/>
            <p:cNvSpPr/>
            <p:nvPr/>
          </p:nvSpPr>
          <p:spPr>
            <a:xfrm>
              <a:off x="6997720" y="3041676"/>
              <a:ext cx="512503" cy="229559"/>
            </a:xfrm>
            <a:custGeom>
              <a:avLst/>
              <a:gdLst/>
              <a:ahLst/>
              <a:cxnLst/>
              <a:rect l="l" t="t" r="r" b="b"/>
              <a:pathLst>
                <a:path w="14621" h="6549" extrusionOk="0">
                  <a:moveTo>
                    <a:pt x="851" y="0"/>
                  </a:moveTo>
                  <a:cubicBezTo>
                    <a:pt x="851" y="0"/>
                    <a:pt x="0" y="3891"/>
                    <a:pt x="61" y="4925"/>
                  </a:cubicBezTo>
                  <a:cubicBezTo>
                    <a:pt x="143" y="6042"/>
                    <a:pt x="2972" y="6548"/>
                    <a:pt x="6102" y="6548"/>
                  </a:cubicBezTo>
                  <a:cubicBezTo>
                    <a:pt x="9956" y="6548"/>
                    <a:pt x="14267" y="5780"/>
                    <a:pt x="14469" y="4438"/>
                  </a:cubicBezTo>
                  <a:cubicBezTo>
                    <a:pt x="14621" y="3374"/>
                    <a:pt x="13921" y="1277"/>
                    <a:pt x="13921" y="1277"/>
                  </a:cubicBezTo>
                  <a:cubicBezTo>
                    <a:pt x="13921" y="1277"/>
                    <a:pt x="11806" y="1529"/>
                    <a:pt x="9177" y="1529"/>
                  </a:cubicBezTo>
                  <a:cubicBezTo>
                    <a:pt x="6328" y="1529"/>
                    <a:pt x="2874" y="1233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0"/>
            <p:cNvSpPr/>
            <p:nvPr/>
          </p:nvSpPr>
          <p:spPr>
            <a:xfrm>
              <a:off x="7009428" y="3033158"/>
              <a:ext cx="492277" cy="106454"/>
            </a:xfrm>
            <a:custGeom>
              <a:avLst/>
              <a:gdLst/>
              <a:ahLst/>
              <a:cxnLst/>
              <a:rect l="l" t="t" r="r" b="b"/>
              <a:pathLst>
                <a:path w="14044" h="3037" extrusionOk="0">
                  <a:moveTo>
                    <a:pt x="578" y="0"/>
                  </a:moveTo>
                  <a:cubicBezTo>
                    <a:pt x="1" y="791"/>
                    <a:pt x="244" y="1520"/>
                    <a:pt x="244" y="1520"/>
                  </a:cubicBezTo>
                  <a:cubicBezTo>
                    <a:pt x="2467" y="2729"/>
                    <a:pt x="5804" y="3036"/>
                    <a:pt x="8625" y="3036"/>
                  </a:cubicBezTo>
                  <a:cubicBezTo>
                    <a:pt x="11551" y="3036"/>
                    <a:pt x="13922" y="2705"/>
                    <a:pt x="13922" y="2705"/>
                  </a:cubicBezTo>
                  <a:cubicBezTo>
                    <a:pt x="14043" y="1946"/>
                    <a:pt x="13618" y="1246"/>
                    <a:pt x="13618" y="1246"/>
                  </a:cubicBezTo>
                  <a:cubicBezTo>
                    <a:pt x="11759" y="1479"/>
                    <a:pt x="10128" y="1572"/>
                    <a:pt x="8707" y="1572"/>
                  </a:cubicBezTo>
                  <a:cubicBezTo>
                    <a:pt x="2877" y="1572"/>
                    <a:pt x="578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0"/>
            <p:cNvSpPr/>
            <p:nvPr/>
          </p:nvSpPr>
          <p:spPr>
            <a:xfrm>
              <a:off x="7195872" y="2993724"/>
              <a:ext cx="18157" cy="43710"/>
            </a:xfrm>
            <a:custGeom>
              <a:avLst/>
              <a:gdLst/>
              <a:ahLst/>
              <a:cxnLst/>
              <a:rect l="l" t="t" r="r" b="b"/>
              <a:pathLst>
                <a:path w="518" h="1247" extrusionOk="0">
                  <a:moveTo>
                    <a:pt x="274" y="1"/>
                  </a:moveTo>
                  <a:cubicBezTo>
                    <a:pt x="122" y="1"/>
                    <a:pt x="1" y="274"/>
                    <a:pt x="1" y="639"/>
                  </a:cubicBezTo>
                  <a:cubicBezTo>
                    <a:pt x="1" y="973"/>
                    <a:pt x="122" y="1247"/>
                    <a:pt x="274" y="1247"/>
                  </a:cubicBezTo>
                  <a:cubicBezTo>
                    <a:pt x="426" y="1247"/>
                    <a:pt x="518" y="973"/>
                    <a:pt x="518" y="609"/>
                  </a:cubicBezTo>
                  <a:cubicBezTo>
                    <a:pt x="518" y="274"/>
                    <a:pt x="396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0"/>
            <p:cNvSpPr/>
            <p:nvPr/>
          </p:nvSpPr>
          <p:spPr>
            <a:xfrm>
              <a:off x="7042447" y="2921902"/>
              <a:ext cx="443274" cy="149639"/>
            </a:xfrm>
            <a:custGeom>
              <a:avLst/>
              <a:gdLst/>
              <a:ahLst/>
              <a:cxnLst/>
              <a:rect l="l" t="t" r="r" b="b"/>
              <a:pathLst>
                <a:path w="12646" h="4269" extrusionOk="0">
                  <a:moveTo>
                    <a:pt x="1127" y="1"/>
                  </a:moveTo>
                  <a:cubicBezTo>
                    <a:pt x="767" y="1"/>
                    <a:pt x="439" y="14"/>
                    <a:pt x="153" y="44"/>
                  </a:cubicBezTo>
                  <a:lnTo>
                    <a:pt x="92" y="499"/>
                  </a:lnTo>
                  <a:lnTo>
                    <a:pt x="1" y="1138"/>
                  </a:lnTo>
                  <a:cubicBezTo>
                    <a:pt x="973" y="1199"/>
                    <a:pt x="2250" y="1320"/>
                    <a:pt x="3679" y="1563"/>
                  </a:cubicBezTo>
                  <a:cubicBezTo>
                    <a:pt x="6475" y="1989"/>
                    <a:pt x="9819" y="2779"/>
                    <a:pt x="12645" y="4268"/>
                  </a:cubicBezTo>
                  <a:cubicBezTo>
                    <a:pt x="12615" y="3995"/>
                    <a:pt x="12615" y="3721"/>
                    <a:pt x="12585" y="3448"/>
                  </a:cubicBezTo>
                  <a:cubicBezTo>
                    <a:pt x="12585" y="2961"/>
                    <a:pt x="12585" y="2536"/>
                    <a:pt x="12585" y="2141"/>
                  </a:cubicBezTo>
                  <a:cubicBezTo>
                    <a:pt x="12585" y="1898"/>
                    <a:pt x="12585" y="1685"/>
                    <a:pt x="12585" y="1502"/>
                  </a:cubicBezTo>
                  <a:cubicBezTo>
                    <a:pt x="10974" y="1199"/>
                    <a:pt x="7995" y="682"/>
                    <a:pt x="5229" y="317"/>
                  </a:cubicBezTo>
                  <a:cubicBezTo>
                    <a:pt x="3708" y="133"/>
                    <a:pt x="2256" y="1"/>
                    <a:pt x="11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0"/>
            <p:cNvSpPr/>
            <p:nvPr/>
          </p:nvSpPr>
          <p:spPr>
            <a:xfrm>
              <a:off x="7012617" y="2939393"/>
              <a:ext cx="33055" cy="39469"/>
            </a:xfrm>
            <a:custGeom>
              <a:avLst/>
              <a:gdLst/>
              <a:ahLst/>
              <a:cxnLst/>
              <a:rect l="l" t="t" r="r" b="b"/>
              <a:pathLst>
                <a:path w="943" h="1126" extrusionOk="0">
                  <a:moveTo>
                    <a:pt x="943" y="0"/>
                  </a:moveTo>
                  <a:cubicBezTo>
                    <a:pt x="943" y="0"/>
                    <a:pt x="365" y="31"/>
                    <a:pt x="153" y="183"/>
                  </a:cubicBezTo>
                  <a:cubicBezTo>
                    <a:pt x="153" y="183"/>
                    <a:pt x="1" y="821"/>
                    <a:pt x="761" y="1125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0"/>
            <p:cNvSpPr/>
            <p:nvPr/>
          </p:nvSpPr>
          <p:spPr>
            <a:xfrm>
              <a:off x="7483548" y="2996914"/>
              <a:ext cx="55453" cy="45849"/>
            </a:xfrm>
            <a:custGeom>
              <a:avLst/>
              <a:gdLst/>
              <a:ahLst/>
              <a:cxnLst/>
              <a:rect l="l" t="t" r="r" b="b"/>
              <a:pathLst>
                <a:path w="1582" h="1308" extrusionOk="0">
                  <a:moveTo>
                    <a:pt x="1" y="1"/>
                  </a:moveTo>
                  <a:lnTo>
                    <a:pt x="1" y="1308"/>
                  </a:lnTo>
                  <a:cubicBezTo>
                    <a:pt x="1581" y="1247"/>
                    <a:pt x="1277" y="366"/>
                    <a:pt x="1277" y="366"/>
                  </a:cubicBezTo>
                  <a:lnTo>
                    <a:pt x="1277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0"/>
            <p:cNvSpPr/>
            <p:nvPr/>
          </p:nvSpPr>
          <p:spPr>
            <a:xfrm>
              <a:off x="6948717" y="2309710"/>
              <a:ext cx="669117" cy="700033"/>
            </a:xfrm>
            <a:custGeom>
              <a:avLst/>
              <a:gdLst/>
              <a:ahLst/>
              <a:cxnLst/>
              <a:rect l="l" t="t" r="r" b="b"/>
              <a:pathLst>
                <a:path w="19089" h="19971" extrusionOk="0">
                  <a:moveTo>
                    <a:pt x="13009" y="1"/>
                  </a:moveTo>
                  <a:lnTo>
                    <a:pt x="12462" y="92"/>
                  </a:lnTo>
                  <a:lnTo>
                    <a:pt x="7599" y="821"/>
                  </a:lnTo>
                  <a:lnTo>
                    <a:pt x="7447" y="852"/>
                  </a:lnTo>
                  <a:lnTo>
                    <a:pt x="7143" y="882"/>
                  </a:lnTo>
                  <a:lnTo>
                    <a:pt x="7021" y="913"/>
                  </a:lnTo>
                  <a:lnTo>
                    <a:pt x="6474" y="1004"/>
                  </a:lnTo>
                  <a:cubicBezTo>
                    <a:pt x="5623" y="1156"/>
                    <a:pt x="4955" y="1308"/>
                    <a:pt x="4407" y="1460"/>
                  </a:cubicBezTo>
                  <a:cubicBezTo>
                    <a:pt x="3921" y="1612"/>
                    <a:pt x="3526" y="1733"/>
                    <a:pt x="3192" y="1916"/>
                  </a:cubicBezTo>
                  <a:cubicBezTo>
                    <a:pt x="2979" y="2037"/>
                    <a:pt x="2766" y="2159"/>
                    <a:pt x="2614" y="2311"/>
                  </a:cubicBezTo>
                  <a:cubicBezTo>
                    <a:pt x="2584" y="2341"/>
                    <a:pt x="2584" y="2341"/>
                    <a:pt x="2584" y="2372"/>
                  </a:cubicBezTo>
                  <a:cubicBezTo>
                    <a:pt x="2523" y="2402"/>
                    <a:pt x="2462" y="2463"/>
                    <a:pt x="2432" y="2493"/>
                  </a:cubicBezTo>
                  <a:cubicBezTo>
                    <a:pt x="2432" y="2523"/>
                    <a:pt x="2401" y="2523"/>
                    <a:pt x="2401" y="2523"/>
                  </a:cubicBezTo>
                  <a:cubicBezTo>
                    <a:pt x="2310" y="2675"/>
                    <a:pt x="2219" y="2797"/>
                    <a:pt x="2158" y="2949"/>
                  </a:cubicBezTo>
                  <a:cubicBezTo>
                    <a:pt x="2128" y="2979"/>
                    <a:pt x="2128" y="3010"/>
                    <a:pt x="2097" y="3040"/>
                  </a:cubicBezTo>
                  <a:cubicBezTo>
                    <a:pt x="2067" y="3101"/>
                    <a:pt x="2037" y="3162"/>
                    <a:pt x="2037" y="3223"/>
                  </a:cubicBezTo>
                  <a:cubicBezTo>
                    <a:pt x="2006" y="3253"/>
                    <a:pt x="2006" y="3283"/>
                    <a:pt x="2006" y="3314"/>
                  </a:cubicBezTo>
                  <a:cubicBezTo>
                    <a:pt x="1976" y="3375"/>
                    <a:pt x="1976" y="3405"/>
                    <a:pt x="1945" y="3435"/>
                  </a:cubicBezTo>
                  <a:cubicBezTo>
                    <a:pt x="1945" y="3496"/>
                    <a:pt x="1945" y="3557"/>
                    <a:pt x="1915" y="3587"/>
                  </a:cubicBezTo>
                  <a:cubicBezTo>
                    <a:pt x="1915" y="3648"/>
                    <a:pt x="1885" y="3709"/>
                    <a:pt x="1885" y="3770"/>
                  </a:cubicBezTo>
                  <a:cubicBezTo>
                    <a:pt x="1885" y="3830"/>
                    <a:pt x="1854" y="3891"/>
                    <a:pt x="1854" y="3922"/>
                  </a:cubicBezTo>
                  <a:cubicBezTo>
                    <a:pt x="1854" y="3982"/>
                    <a:pt x="1854" y="4013"/>
                    <a:pt x="1824" y="4043"/>
                  </a:cubicBezTo>
                  <a:cubicBezTo>
                    <a:pt x="1824" y="4195"/>
                    <a:pt x="1793" y="4347"/>
                    <a:pt x="1763" y="4530"/>
                  </a:cubicBezTo>
                  <a:cubicBezTo>
                    <a:pt x="1763" y="4560"/>
                    <a:pt x="1763" y="4590"/>
                    <a:pt x="1763" y="4651"/>
                  </a:cubicBezTo>
                  <a:cubicBezTo>
                    <a:pt x="1763" y="4682"/>
                    <a:pt x="1763" y="4712"/>
                    <a:pt x="1763" y="4773"/>
                  </a:cubicBezTo>
                  <a:cubicBezTo>
                    <a:pt x="1733" y="4803"/>
                    <a:pt x="1733" y="4834"/>
                    <a:pt x="1733" y="4894"/>
                  </a:cubicBezTo>
                  <a:cubicBezTo>
                    <a:pt x="1702" y="5046"/>
                    <a:pt x="1702" y="5229"/>
                    <a:pt x="1672" y="5411"/>
                  </a:cubicBezTo>
                  <a:cubicBezTo>
                    <a:pt x="1672" y="5411"/>
                    <a:pt x="1672" y="5411"/>
                    <a:pt x="1672" y="5441"/>
                  </a:cubicBezTo>
                  <a:lnTo>
                    <a:pt x="1672" y="5533"/>
                  </a:lnTo>
                  <a:cubicBezTo>
                    <a:pt x="1672" y="5563"/>
                    <a:pt x="1672" y="5593"/>
                    <a:pt x="1641" y="5593"/>
                  </a:cubicBezTo>
                  <a:cubicBezTo>
                    <a:pt x="1641" y="5624"/>
                    <a:pt x="1641" y="5654"/>
                    <a:pt x="1641" y="5685"/>
                  </a:cubicBezTo>
                  <a:lnTo>
                    <a:pt x="1641" y="5776"/>
                  </a:lnTo>
                  <a:cubicBezTo>
                    <a:pt x="1641" y="5806"/>
                    <a:pt x="1641" y="5806"/>
                    <a:pt x="1641" y="5806"/>
                  </a:cubicBezTo>
                  <a:cubicBezTo>
                    <a:pt x="1581" y="6171"/>
                    <a:pt x="1550" y="6505"/>
                    <a:pt x="1459" y="6840"/>
                  </a:cubicBezTo>
                  <a:cubicBezTo>
                    <a:pt x="1459" y="6840"/>
                    <a:pt x="1459" y="6870"/>
                    <a:pt x="1459" y="6900"/>
                  </a:cubicBezTo>
                  <a:cubicBezTo>
                    <a:pt x="1398" y="7235"/>
                    <a:pt x="1307" y="7600"/>
                    <a:pt x="1216" y="7934"/>
                  </a:cubicBezTo>
                  <a:cubicBezTo>
                    <a:pt x="699" y="9970"/>
                    <a:pt x="0" y="11034"/>
                    <a:pt x="91" y="12250"/>
                  </a:cubicBezTo>
                  <a:cubicBezTo>
                    <a:pt x="91" y="12341"/>
                    <a:pt x="91" y="12463"/>
                    <a:pt x="122" y="12554"/>
                  </a:cubicBezTo>
                  <a:cubicBezTo>
                    <a:pt x="122" y="12615"/>
                    <a:pt x="122" y="12645"/>
                    <a:pt x="152" y="12676"/>
                  </a:cubicBezTo>
                  <a:cubicBezTo>
                    <a:pt x="395" y="13770"/>
                    <a:pt x="1459" y="15077"/>
                    <a:pt x="1915" y="15563"/>
                  </a:cubicBezTo>
                  <a:cubicBezTo>
                    <a:pt x="1976" y="15654"/>
                    <a:pt x="2037" y="15685"/>
                    <a:pt x="2067" y="15715"/>
                  </a:cubicBezTo>
                  <a:cubicBezTo>
                    <a:pt x="2097" y="15746"/>
                    <a:pt x="2097" y="15776"/>
                    <a:pt x="2128" y="15776"/>
                  </a:cubicBezTo>
                  <a:cubicBezTo>
                    <a:pt x="2188" y="15806"/>
                    <a:pt x="2219" y="15837"/>
                    <a:pt x="2219" y="15837"/>
                  </a:cubicBezTo>
                  <a:lnTo>
                    <a:pt x="2219" y="15867"/>
                  </a:lnTo>
                  <a:cubicBezTo>
                    <a:pt x="2188" y="15898"/>
                    <a:pt x="2188" y="15958"/>
                    <a:pt x="2188" y="16019"/>
                  </a:cubicBezTo>
                  <a:cubicBezTo>
                    <a:pt x="2188" y="16110"/>
                    <a:pt x="2188" y="16201"/>
                    <a:pt x="2188" y="16323"/>
                  </a:cubicBezTo>
                  <a:cubicBezTo>
                    <a:pt x="2158" y="16445"/>
                    <a:pt x="2158" y="16597"/>
                    <a:pt x="2128" y="16749"/>
                  </a:cubicBezTo>
                  <a:lnTo>
                    <a:pt x="2128" y="16779"/>
                  </a:lnTo>
                  <a:cubicBezTo>
                    <a:pt x="2128" y="16992"/>
                    <a:pt x="2097" y="17265"/>
                    <a:pt x="2067" y="17509"/>
                  </a:cubicBezTo>
                  <a:cubicBezTo>
                    <a:pt x="2037" y="17721"/>
                    <a:pt x="2006" y="17934"/>
                    <a:pt x="1976" y="18147"/>
                  </a:cubicBezTo>
                  <a:cubicBezTo>
                    <a:pt x="2249" y="18056"/>
                    <a:pt x="2492" y="17995"/>
                    <a:pt x="2766" y="17964"/>
                  </a:cubicBezTo>
                  <a:cubicBezTo>
                    <a:pt x="3418" y="17840"/>
                    <a:pt x="4140" y="17784"/>
                    <a:pt x="4902" y="17784"/>
                  </a:cubicBezTo>
                  <a:cubicBezTo>
                    <a:pt x="5810" y="17784"/>
                    <a:pt x="6776" y="17863"/>
                    <a:pt x="7751" y="17995"/>
                  </a:cubicBezTo>
                  <a:cubicBezTo>
                    <a:pt x="10456" y="18329"/>
                    <a:pt x="13283" y="19028"/>
                    <a:pt x="15259" y="19606"/>
                  </a:cubicBezTo>
                  <a:cubicBezTo>
                    <a:pt x="15745" y="19727"/>
                    <a:pt x="16171" y="19879"/>
                    <a:pt x="16535" y="19971"/>
                  </a:cubicBezTo>
                  <a:lnTo>
                    <a:pt x="16535" y="19940"/>
                  </a:lnTo>
                  <a:cubicBezTo>
                    <a:pt x="16505" y="19697"/>
                    <a:pt x="16505" y="19423"/>
                    <a:pt x="16474" y="19180"/>
                  </a:cubicBezTo>
                  <a:cubicBezTo>
                    <a:pt x="16444" y="18542"/>
                    <a:pt x="16444" y="17964"/>
                    <a:pt x="16444" y="17387"/>
                  </a:cubicBezTo>
                  <a:cubicBezTo>
                    <a:pt x="16444" y="16870"/>
                    <a:pt x="16474" y="16384"/>
                    <a:pt x="16505" y="15928"/>
                  </a:cubicBezTo>
                  <a:cubicBezTo>
                    <a:pt x="16505" y="15898"/>
                    <a:pt x="16505" y="15898"/>
                    <a:pt x="16505" y="15898"/>
                  </a:cubicBezTo>
                  <a:cubicBezTo>
                    <a:pt x="16626" y="14621"/>
                    <a:pt x="16961" y="12828"/>
                    <a:pt x="17447" y="10943"/>
                  </a:cubicBezTo>
                  <a:cubicBezTo>
                    <a:pt x="17508" y="10700"/>
                    <a:pt x="17569" y="10457"/>
                    <a:pt x="17630" y="10214"/>
                  </a:cubicBezTo>
                  <a:cubicBezTo>
                    <a:pt x="17660" y="10153"/>
                    <a:pt x="17660" y="10062"/>
                    <a:pt x="17690" y="10001"/>
                  </a:cubicBezTo>
                  <a:cubicBezTo>
                    <a:pt x="17690" y="9970"/>
                    <a:pt x="17721" y="9910"/>
                    <a:pt x="17721" y="9879"/>
                  </a:cubicBezTo>
                  <a:cubicBezTo>
                    <a:pt x="17721" y="9849"/>
                    <a:pt x="17751" y="9818"/>
                    <a:pt x="17751" y="9788"/>
                  </a:cubicBezTo>
                  <a:lnTo>
                    <a:pt x="17842" y="9514"/>
                  </a:lnTo>
                  <a:cubicBezTo>
                    <a:pt x="17842" y="9423"/>
                    <a:pt x="17873" y="9332"/>
                    <a:pt x="17903" y="9241"/>
                  </a:cubicBezTo>
                  <a:cubicBezTo>
                    <a:pt x="17964" y="9089"/>
                    <a:pt x="17994" y="8937"/>
                    <a:pt x="18055" y="8755"/>
                  </a:cubicBezTo>
                  <a:cubicBezTo>
                    <a:pt x="18085" y="8663"/>
                    <a:pt x="18116" y="8572"/>
                    <a:pt x="18146" y="8451"/>
                  </a:cubicBezTo>
                  <a:cubicBezTo>
                    <a:pt x="18268" y="8147"/>
                    <a:pt x="18359" y="7812"/>
                    <a:pt x="18481" y="7508"/>
                  </a:cubicBezTo>
                  <a:cubicBezTo>
                    <a:pt x="18541" y="7326"/>
                    <a:pt x="18602" y="7144"/>
                    <a:pt x="18663" y="6961"/>
                  </a:cubicBezTo>
                  <a:cubicBezTo>
                    <a:pt x="18693" y="6809"/>
                    <a:pt x="18754" y="6657"/>
                    <a:pt x="18785" y="6505"/>
                  </a:cubicBezTo>
                  <a:cubicBezTo>
                    <a:pt x="18815" y="6353"/>
                    <a:pt x="18845" y="6201"/>
                    <a:pt x="18906" y="6049"/>
                  </a:cubicBezTo>
                  <a:cubicBezTo>
                    <a:pt x="18906" y="5989"/>
                    <a:pt x="18937" y="5897"/>
                    <a:pt x="18937" y="5837"/>
                  </a:cubicBezTo>
                  <a:cubicBezTo>
                    <a:pt x="18967" y="5624"/>
                    <a:pt x="19028" y="5381"/>
                    <a:pt x="19028" y="5168"/>
                  </a:cubicBezTo>
                  <a:cubicBezTo>
                    <a:pt x="19089" y="4742"/>
                    <a:pt x="19089" y="4317"/>
                    <a:pt x="19058" y="3891"/>
                  </a:cubicBezTo>
                  <a:cubicBezTo>
                    <a:pt x="19058" y="3830"/>
                    <a:pt x="19058" y="3770"/>
                    <a:pt x="19028" y="3709"/>
                  </a:cubicBezTo>
                  <a:cubicBezTo>
                    <a:pt x="19028" y="3648"/>
                    <a:pt x="19028" y="3587"/>
                    <a:pt x="18997" y="3527"/>
                  </a:cubicBezTo>
                  <a:cubicBezTo>
                    <a:pt x="18997" y="3496"/>
                    <a:pt x="18997" y="3466"/>
                    <a:pt x="18997" y="3435"/>
                  </a:cubicBezTo>
                  <a:lnTo>
                    <a:pt x="18967" y="3344"/>
                  </a:lnTo>
                  <a:cubicBezTo>
                    <a:pt x="18967" y="3314"/>
                    <a:pt x="18967" y="3283"/>
                    <a:pt x="18967" y="3253"/>
                  </a:cubicBezTo>
                  <a:cubicBezTo>
                    <a:pt x="18967" y="3223"/>
                    <a:pt x="18937" y="3192"/>
                    <a:pt x="18937" y="3192"/>
                  </a:cubicBezTo>
                  <a:cubicBezTo>
                    <a:pt x="18937" y="3162"/>
                    <a:pt x="18937" y="3162"/>
                    <a:pt x="18937" y="3162"/>
                  </a:cubicBezTo>
                  <a:cubicBezTo>
                    <a:pt x="18937" y="3131"/>
                    <a:pt x="18937" y="3101"/>
                    <a:pt x="18906" y="3071"/>
                  </a:cubicBezTo>
                  <a:cubicBezTo>
                    <a:pt x="18906" y="3040"/>
                    <a:pt x="18906" y="2979"/>
                    <a:pt x="18876" y="2949"/>
                  </a:cubicBezTo>
                  <a:cubicBezTo>
                    <a:pt x="18876" y="2888"/>
                    <a:pt x="18845" y="2797"/>
                    <a:pt x="18815" y="2736"/>
                  </a:cubicBezTo>
                  <a:cubicBezTo>
                    <a:pt x="18815" y="2706"/>
                    <a:pt x="18815" y="2706"/>
                    <a:pt x="18815" y="2706"/>
                  </a:cubicBezTo>
                  <a:cubicBezTo>
                    <a:pt x="18785" y="2675"/>
                    <a:pt x="18785" y="2645"/>
                    <a:pt x="18754" y="2615"/>
                  </a:cubicBezTo>
                  <a:cubicBezTo>
                    <a:pt x="18754" y="2615"/>
                    <a:pt x="18754" y="2584"/>
                    <a:pt x="18724" y="2554"/>
                  </a:cubicBezTo>
                  <a:cubicBezTo>
                    <a:pt x="18724" y="2523"/>
                    <a:pt x="18693" y="2493"/>
                    <a:pt x="18693" y="2463"/>
                  </a:cubicBezTo>
                  <a:cubicBezTo>
                    <a:pt x="18663" y="2402"/>
                    <a:pt x="18633" y="2341"/>
                    <a:pt x="18602" y="2311"/>
                  </a:cubicBezTo>
                  <a:cubicBezTo>
                    <a:pt x="18602" y="2280"/>
                    <a:pt x="18572" y="2250"/>
                    <a:pt x="18572" y="2220"/>
                  </a:cubicBezTo>
                  <a:cubicBezTo>
                    <a:pt x="18541" y="2189"/>
                    <a:pt x="18541" y="2159"/>
                    <a:pt x="18511" y="2159"/>
                  </a:cubicBezTo>
                  <a:cubicBezTo>
                    <a:pt x="18481" y="2098"/>
                    <a:pt x="18450" y="2037"/>
                    <a:pt x="18420" y="2007"/>
                  </a:cubicBezTo>
                  <a:cubicBezTo>
                    <a:pt x="18420" y="1976"/>
                    <a:pt x="18389" y="1946"/>
                    <a:pt x="18359" y="1916"/>
                  </a:cubicBezTo>
                  <a:cubicBezTo>
                    <a:pt x="18359" y="1916"/>
                    <a:pt x="18329" y="1885"/>
                    <a:pt x="18329" y="1885"/>
                  </a:cubicBezTo>
                  <a:cubicBezTo>
                    <a:pt x="18329" y="1855"/>
                    <a:pt x="18329" y="1855"/>
                    <a:pt x="18329" y="1855"/>
                  </a:cubicBezTo>
                  <a:lnTo>
                    <a:pt x="18268" y="1794"/>
                  </a:lnTo>
                  <a:cubicBezTo>
                    <a:pt x="18237" y="1733"/>
                    <a:pt x="18177" y="1703"/>
                    <a:pt x="18146" y="1642"/>
                  </a:cubicBezTo>
                  <a:cubicBezTo>
                    <a:pt x="18116" y="1642"/>
                    <a:pt x="18116" y="1612"/>
                    <a:pt x="18085" y="1581"/>
                  </a:cubicBezTo>
                  <a:cubicBezTo>
                    <a:pt x="18055" y="1581"/>
                    <a:pt x="18025" y="1551"/>
                    <a:pt x="18025" y="1520"/>
                  </a:cubicBezTo>
                  <a:cubicBezTo>
                    <a:pt x="17994" y="1520"/>
                    <a:pt x="17964" y="1490"/>
                    <a:pt x="17964" y="1460"/>
                  </a:cubicBezTo>
                  <a:cubicBezTo>
                    <a:pt x="17933" y="1460"/>
                    <a:pt x="17903" y="1429"/>
                    <a:pt x="17873" y="1399"/>
                  </a:cubicBezTo>
                  <a:cubicBezTo>
                    <a:pt x="17873" y="1399"/>
                    <a:pt x="17842" y="1399"/>
                    <a:pt x="17842" y="1368"/>
                  </a:cubicBezTo>
                  <a:cubicBezTo>
                    <a:pt x="17690" y="1277"/>
                    <a:pt x="17538" y="1186"/>
                    <a:pt x="17386" y="1095"/>
                  </a:cubicBezTo>
                  <a:cubicBezTo>
                    <a:pt x="17356" y="1064"/>
                    <a:pt x="17326" y="1064"/>
                    <a:pt x="17326" y="1064"/>
                  </a:cubicBezTo>
                  <a:cubicBezTo>
                    <a:pt x="17265" y="1034"/>
                    <a:pt x="17234" y="1004"/>
                    <a:pt x="17174" y="973"/>
                  </a:cubicBezTo>
                  <a:cubicBezTo>
                    <a:pt x="17143" y="973"/>
                    <a:pt x="17143" y="973"/>
                    <a:pt x="17113" y="943"/>
                  </a:cubicBezTo>
                  <a:cubicBezTo>
                    <a:pt x="16991" y="913"/>
                    <a:pt x="16900" y="882"/>
                    <a:pt x="16778" y="821"/>
                  </a:cubicBezTo>
                  <a:cubicBezTo>
                    <a:pt x="16748" y="821"/>
                    <a:pt x="16718" y="821"/>
                    <a:pt x="16687" y="791"/>
                  </a:cubicBezTo>
                  <a:cubicBezTo>
                    <a:pt x="16657" y="791"/>
                    <a:pt x="16596" y="791"/>
                    <a:pt x="16566" y="761"/>
                  </a:cubicBezTo>
                  <a:cubicBezTo>
                    <a:pt x="16444" y="730"/>
                    <a:pt x="16353" y="700"/>
                    <a:pt x="16231" y="700"/>
                  </a:cubicBezTo>
                  <a:cubicBezTo>
                    <a:pt x="16140" y="669"/>
                    <a:pt x="16019" y="639"/>
                    <a:pt x="15927" y="609"/>
                  </a:cubicBezTo>
                  <a:cubicBezTo>
                    <a:pt x="14651" y="305"/>
                    <a:pt x="13556" y="92"/>
                    <a:pt x="13161" y="31"/>
                  </a:cubicBezTo>
                  <a:lnTo>
                    <a:pt x="13101" y="31"/>
                  </a:lnTo>
                  <a:cubicBezTo>
                    <a:pt x="13070" y="1"/>
                    <a:pt x="13070" y="1"/>
                    <a:pt x="130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7521895" y="2338488"/>
              <a:ext cx="53315" cy="50160"/>
            </a:xfrm>
            <a:custGeom>
              <a:avLst/>
              <a:gdLst/>
              <a:ahLst/>
              <a:cxnLst/>
              <a:rect l="l" t="t" r="r" b="b"/>
              <a:pathLst>
                <a:path w="1521" h="1431" extrusionOk="0">
                  <a:moveTo>
                    <a:pt x="396" y="0"/>
                  </a:moveTo>
                  <a:cubicBezTo>
                    <a:pt x="153" y="152"/>
                    <a:pt x="1" y="395"/>
                    <a:pt x="1" y="699"/>
                  </a:cubicBezTo>
                  <a:cubicBezTo>
                    <a:pt x="30" y="1107"/>
                    <a:pt x="338" y="1431"/>
                    <a:pt x="738" y="1431"/>
                  </a:cubicBezTo>
                  <a:cubicBezTo>
                    <a:pt x="755" y="1431"/>
                    <a:pt x="773" y="1430"/>
                    <a:pt x="791" y="1429"/>
                  </a:cubicBezTo>
                  <a:cubicBezTo>
                    <a:pt x="1217" y="1429"/>
                    <a:pt x="1521" y="1064"/>
                    <a:pt x="1521" y="639"/>
                  </a:cubicBezTo>
                  <a:cubicBezTo>
                    <a:pt x="1521" y="639"/>
                    <a:pt x="1490" y="608"/>
                    <a:pt x="1490" y="578"/>
                  </a:cubicBezTo>
                  <a:cubicBezTo>
                    <a:pt x="1217" y="335"/>
                    <a:pt x="852" y="152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7430268" y="2350196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30" y="1"/>
                  </a:moveTo>
                  <a:cubicBezTo>
                    <a:pt x="305" y="31"/>
                    <a:pt x="1" y="396"/>
                    <a:pt x="1" y="791"/>
                  </a:cubicBezTo>
                  <a:cubicBezTo>
                    <a:pt x="31" y="1217"/>
                    <a:pt x="366" y="1520"/>
                    <a:pt x="791" y="1520"/>
                  </a:cubicBezTo>
                  <a:cubicBezTo>
                    <a:pt x="1217" y="1490"/>
                    <a:pt x="1521" y="1156"/>
                    <a:pt x="1521" y="730"/>
                  </a:cubicBezTo>
                  <a:cubicBezTo>
                    <a:pt x="149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7338641" y="2361938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30" y="0"/>
                  </a:moveTo>
                  <a:cubicBezTo>
                    <a:pt x="305" y="30"/>
                    <a:pt x="1" y="365"/>
                    <a:pt x="1" y="790"/>
                  </a:cubicBezTo>
                  <a:cubicBezTo>
                    <a:pt x="31" y="1185"/>
                    <a:pt x="366" y="1520"/>
                    <a:pt x="791" y="1520"/>
                  </a:cubicBezTo>
                  <a:cubicBezTo>
                    <a:pt x="1217" y="1489"/>
                    <a:pt x="1521" y="1125"/>
                    <a:pt x="1521" y="730"/>
                  </a:cubicBezTo>
                  <a:cubicBezTo>
                    <a:pt x="1490" y="304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7245962" y="2371437"/>
              <a:ext cx="53315" cy="52368"/>
            </a:xfrm>
            <a:custGeom>
              <a:avLst/>
              <a:gdLst/>
              <a:ahLst/>
              <a:cxnLst/>
              <a:rect l="l" t="t" r="r" b="b"/>
              <a:pathLst>
                <a:path w="1521" h="1494" extrusionOk="0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04" y="3"/>
                    <a:pt x="0" y="367"/>
                    <a:pt x="0" y="793"/>
                  </a:cubicBezTo>
                  <a:cubicBezTo>
                    <a:pt x="30" y="1171"/>
                    <a:pt x="337" y="1494"/>
                    <a:pt x="737" y="1494"/>
                  </a:cubicBezTo>
                  <a:cubicBezTo>
                    <a:pt x="755" y="1494"/>
                    <a:pt x="773" y="1493"/>
                    <a:pt x="791" y="1492"/>
                  </a:cubicBezTo>
                  <a:cubicBezTo>
                    <a:pt x="1216" y="1492"/>
                    <a:pt x="1520" y="1127"/>
                    <a:pt x="1520" y="732"/>
                  </a:cubicBezTo>
                  <a:cubicBezTo>
                    <a:pt x="1491" y="325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7153248" y="2377852"/>
              <a:ext cx="53315" cy="52368"/>
            </a:xfrm>
            <a:custGeom>
              <a:avLst/>
              <a:gdLst/>
              <a:ahLst/>
              <a:cxnLst/>
              <a:rect l="l" t="t" r="r" b="b"/>
              <a:pathLst>
                <a:path w="1521" h="1494" extrusionOk="0">
                  <a:moveTo>
                    <a:pt x="784" y="0"/>
                  </a:moveTo>
                  <a:cubicBezTo>
                    <a:pt x="766" y="0"/>
                    <a:pt x="749" y="1"/>
                    <a:pt x="730" y="2"/>
                  </a:cubicBezTo>
                  <a:cubicBezTo>
                    <a:pt x="305" y="2"/>
                    <a:pt x="1" y="367"/>
                    <a:pt x="1" y="762"/>
                  </a:cubicBezTo>
                  <a:cubicBezTo>
                    <a:pt x="30" y="1169"/>
                    <a:pt x="338" y="1493"/>
                    <a:pt x="738" y="1493"/>
                  </a:cubicBezTo>
                  <a:cubicBezTo>
                    <a:pt x="755" y="1493"/>
                    <a:pt x="773" y="1493"/>
                    <a:pt x="791" y="1491"/>
                  </a:cubicBezTo>
                  <a:cubicBezTo>
                    <a:pt x="1217" y="1461"/>
                    <a:pt x="1521" y="1127"/>
                    <a:pt x="1521" y="701"/>
                  </a:cubicBezTo>
                  <a:cubicBezTo>
                    <a:pt x="1492" y="323"/>
                    <a:pt x="1184" y="0"/>
                    <a:pt x="7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7059518" y="2379955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35" y="3"/>
                    <a:pt x="0" y="368"/>
                    <a:pt x="31" y="763"/>
                  </a:cubicBezTo>
                  <a:cubicBezTo>
                    <a:pt x="31" y="1170"/>
                    <a:pt x="365" y="1494"/>
                    <a:pt x="740" y="1494"/>
                  </a:cubicBezTo>
                  <a:cubicBezTo>
                    <a:pt x="757" y="1494"/>
                    <a:pt x="774" y="1493"/>
                    <a:pt x="790" y="1492"/>
                  </a:cubicBezTo>
                  <a:cubicBezTo>
                    <a:pt x="1216" y="1462"/>
                    <a:pt x="1550" y="1127"/>
                    <a:pt x="1520" y="702"/>
                  </a:cubicBezTo>
                  <a:cubicBezTo>
                    <a:pt x="1491" y="323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7538966" y="2471652"/>
              <a:ext cx="52228" cy="53315"/>
            </a:xfrm>
            <a:custGeom>
              <a:avLst/>
              <a:gdLst/>
              <a:ahLst/>
              <a:cxnLst/>
              <a:rect l="l" t="t" r="r" b="b"/>
              <a:pathLst>
                <a:path w="1490" h="1521" extrusionOk="0">
                  <a:moveTo>
                    <a:pt x="730" y="1"/>
                  </a:moveTo>
                  <a:cubicBezTo>
                    <a:pt x="335" y="1"/>
                    <a:pt x="0" y="366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55" y="1521"/>
                    <a:pt x="1490" y="1186"/>
                    <a:pt x="1490" y="761"/>
                  </a:cubicBezTo>
                  <a:cubicBezTo>
                    <a:pt x="1490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7448390" y="2482308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0"/>
            <p:cNvSpPr/>
            <p:nvPr/>
          </p:nvSpPr>
          <p:spPr>
            <a:xfrm>
              <a:off x="7355711" y="2490826"/>
              <a:ext cx="53280" cy="53315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31" y="1186"/>
                    <a:pt x="36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0"/>
            <p:cNvSpPr/>
            <p:nvPr/>
          </p:nvSpPr>
          <p:spPr>
            <a:xfrm>
              <a:off x="7261946" y="2497241"/>
              <a:ext cx="53315" cy="52298"/>
            </a:xfrm>
            <a:custGeom>
              <a:avLst/>
              <a:gdLst/>
              <a:ahLst/>
              <a:cxnLst/>
              <a:rect l="l" t="t" r="r" b="b"/>
              <a:pathLst>
                <a:path w="1521" h="1492" extrusionOk="0">
                  <a:moveTo>
                    <a:pt x="760" y="0"/>
                  </a:moveTo>
                  <a:cubicBezTo>
                    <a:pt x="335" y="0"/>
                    <a:pt x="0" y="335"/>
                    <a:pt x="31" y="760"/>
                  </a:cubicBezTo>
                  <a:cubicBezTo>
                    <a:pt x="31" y="1168"/>
                    <a:pt x="337" y="1492"/>
                    <a:pt x="737" y="1492"/>
                  </a:cubicBezTo>
                  <a:cubicBezTo>
                    <a:pt x="755" y="1492"/>
                    <a:pt x="773" y="1491"/>
                    <a:pt x="791" y="1490"/>
                  </a:cubicBezTo>
                  <a:cubicBezTo>
                    <a:pt x="1186" y="149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0"/>
            <p:cNvSpPr/>
            <p:nvPr/>
          </p:nvSpPr>
          <p:spPr>
            <a:xfrm>
              <a:off x="7168180" y="2500431"/>
              <a:ext cx="52228" cy="53315"/>
            </a:xfrm>
            <a:custGeom>
              <a:avLst/>
              <a:gdLst/>
              <a:ahLst/>
              <a:cxnLst/>
              <a:rect l="l" t="t" r="r" b="b"/>
              <a:pathLst>
                <a:path w="1490" h="1521" extrusionOk="0">
                  <a:moveTo>
                    <a:pt x="73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56" y="1520"/>
                    <a:pt x="1490" y="1186"/>
                    <a:pt x="1490" y="760"/>
                  </a:cubicBezTo>
                  <a:cubicBezTo>
                    <a:pt x="149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7072277" y="2501482"/>
              <a:ext cx="53315" cy="52333"/>
            </a:xfrm>
            <a:custGeom>
              <a:avLst/>
              <a:gdLst/>
              <a:ahLst/>
              <a:cxnLst/>
              <a:rect l="l" t="t" r="r" b="b"/>
              <a:pathLst>
                <a:path w="1521" h="1493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68"/>
                    <a:pt x="335" y="1492"/>
                    <a:pt x="711" y="1492"/>
                  </a:cubicBezTo>
                  <a:cubicBezTo>
                    <a:pt x="727" y="1492"/>
                    <a:pt x="744" y="1492"/>
                    <a:pt x="761" y="1490"/>
                  </a:cubicBezTo>
                  <a:cubicBezTo>
                    <a:pt x="1186" y="1490"/>
                    <a:pt x="1521" y="115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6998772" y="2499379"/>
              <a:ext cx="30951" cy="52228"/>
            </a:xfrm>
            <a:custGeom>
              <a:avLst/>
              <a:gdLst/>
              <a:ahLst/>
              <a:cxnLst/>
              <a:rect l="l" t="t" r="r" b="b"/>
              <a:pathLst>
                <a:path w="883" h="1490" extrusionOk="0">
                  <a:moveTo>
                    <a:pt x="213" y="0"/>
                  </a:moveTo>
                  <a:cubicBezTo>
                    <a:pt x="213" y="91"/>
                    <a:pt x="213" y="182"/>
                    <a:pt x="183" y="274"/>
                  </a:cubicBezTo>
                  <a:lnTo>
                    <a:pt x="183" y="365"/>
                  </a:lnTo>
                  <a:cubicBezTo>
                    <a:pt x="183" y="365"/>
                    <a:pt x="183" y="395"/>
                    <a:pt x="183" y="395"/>
                  </a:cubicBezTo>
                  <a:cubicBezTo>
                    <a:pt x="153" y="730"/>
                    <a:pt x="92" y="1064"/>
                    <a:pt x="31" y="1398"/>
                  </a:cubicBezTo>
                  <a:cubicBezTo>
                    <a:pt x="1" y="1429"/>
                    <a:pt x="1" y="1459"/>
                    <a:pt x="1" y="1489"/>
                  </a:cubicBezTo>
                  <a:lnTo>
                    <a:pt x="153" y="1489"/>
                  </a:lnTo>
                  <a:cubicBezTo>
                    <a:pt x="548" y="1489"/>
                    <a:pt x="882" y="1155"/>
                    <a:pt x="882" y="730"/>
                  </a:cubicBezTo>
                  <a:cubicBezTo>
                    <a:pt x="882" y="365"/>
                    <a:pt x="609" y="3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7554950" y="2605904"/>
              <a:ext cx="29865" cy="50125"/>
            </a:xfrm>
            <a:custGeom>
              <a:avLst/>
              <a:gdLst/>
              <a:ahLst/>
              <a:cxnLst/>
              <a:rect l="l" t="t" r="r" b="b"/>
              <a:pathLst>
                <a:path w="852" h="1430" extrusionOk="0">
                  <a:moveTo>
                    <a:pt x="760" y="1"/>
                  </a:moveTo>
                  <a:cubicBezTo>
                    <a:pt x="365" y="1"/>
                    <a:pt x="0" y="335"/>
                    <a:pt x="0" y="730"/>
                  </a:cubicBezTo>
                  <a:cubicBezTo>
                    <a:pt x="0" y="1034"/>
                    <a:pt x="183" y="1308"/>
                    <a:pt x="426" y="1429"/>
                  </a:cubicBezTo>
                  <a:cubicBezTo>
                    <a:pt x="426" y="1399"/>
                    <a:pt x="456" y="1368"/>
                    <a:pt x="456" y="1338"/>
                  </a:cubicBezTo>
                  <a:lnTo>
                    <a:pt x="547" y="1064"/>
                  </a:lnTo>
                  <a:cubicBezTo>
                    <a:pt x="638" y="730"/>
                    <a:pt x="730" y="365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0"/>
            <p:cNvSpPr/>
            <p:nvPr/>
          </p:nvSpPr>
          <p:spPr>
            <a:xfrm>
              <a:off x="7465426" y="2612283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66" y="1"/>
                    <a:pt x="1" y="335"/>
                    <a:pt x="1" y="730"/>
                  </a:cubicBezTo>
                  <a:cubicBezTo>
                    <a:pt x="1" y="1156"/>
                    <a:pt x="305" y="1490"/>
                    <a:pt x="730" y="1521"/>
                  </a:cubicBezTo>
                  <a:cubicBezTo>
                    <a:pt x="1156" y="1521"/>
                    <a:pt x="1490" y="1186"/>
                    <a:pt x="1490" y="761"/>
                  </a:cubicBezTo>
                  <a:cubicBezTo>
                    <a:pt x="1521" y="366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0"/>
            <p:cNvSpPr/>
            <p:nvPr/>
          </p:nvSpPr>
          <p:spPr>
            <a:xfrm>
              <a:off x="7372747" y="2617611"/>
              <a:ext cx="53315" cy="52333"/>
            </a:xfrm>
            <a:custGeom>
              <a:avLst/>
              <a:gdLst/>
              <a:ahLst/>
              <a:cxnLst/>
              <a:rect l="l" t="t" r="r" b="b"/>
              <a:pathLst>
                <a:path w="1521" h="1493" extrusionOk="0">
                  <a:moveTo>
                    <a:pt x="760" y="1"/>
                  </a:moveTo>
                  <a:cubicBezTo>
                    <a:pt x="365" y="1"/>
                    <a:pt x="0" y="305"/>
                    <a:pt x="0" y="730"/>
                  </a:cubicBezTo>
                  <a:cubicBezTo>
                    <a:pt x="0" y="1156"/>
                    <a:pt x="335" y="1490"/>
                    <a:pt x="730" y="1490"/>
                  </a:cubicBezTo>
                  <a:cubicBezTo>
                    <a:pt x="748" y="1492"/>
                    <a:pt x="766" y="1492"/>
                    <a:pt x="784" y="1492"/>
                  </a:cubicBezTo>
                  <a:cubicBezTo>
                    <a:pt x="1183" y="1492"/>
                    <a:pt x="1491" y="1168"/>
                    <a:pt x="1520" y="761"/>
                  </a:cubicBezTo>
                  <a:cubicBezTo>
                    <a:pt x="1520" y="366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0"/>
            <p:cNvSpPr/>
            <p:nvPr/>
          </p:nvSpPr>
          <p:spPr>
            <a:xfrm>
              <a:off x="7277930" y="2620836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91" y="0"/>
                  </a:moveTo>
                  <a:cubicBezTo>
                    <a:pt x="36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520"/>
                  </a:cubicBezTo>
                  <a:cubicBezTo>
                    <a:pt x="1155" y="1520"/>
                    <a:pt x="149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0"/>
            <p:cNvSpPr/>
            <p:nvPr/>
          </p:nvSpPr>
          <p:spPr>
            <a:xfrm>
              <a:off x="7180975" y="2622904"/>
              <a:ext cx="54366" cy="52298"/>
            </a:xfrm>
            <a:custGeom>
              <a:avLst/>
              <a:gdLst/>
              <a:ahLst/>
              <a:cxnLst/>
              <a:rect l="l" t="t" r="r" b="b"/>
              <a:pathLst>
                <a:path w="1551" h="1492" extrusionOk="0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0"/>
            <p:cNvSpPr/>
            <p:nvPr/>
          </p:nvSpPr>
          <p:spPr>
            <a:xfrm>
              <a:off x="7084019" y="2620836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91" y="0"/>
                  </a:moveTo>
                  <a:cubicBezTo>
                    <a:pt x="365" y="0"/>
                    <a:pt x="31" y="335"/>
                    <a:pt x="0" y="730"/>
                  </a:cubicBezTo>
                  <a:cubicBezTo>
                    <a:pt x="0" y="1155"/>
                    <a:pt x="335" y="1490"/>
                    <a:pt x="760" y="1520"/>
                  </a:cubicBezTo>
                  <a:cubicBezTo>
                    <a:pt x="1155" y="1520"/>
                    <a:pt x="152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0"/>
            <p:cNvSpPr/>
            <p:nvPr/>
          </p:nvSpPr>
          <p:spPr>
            <a:xfrm>
              <a:off x="6987064" y="2617576"/>
              <a:ext cx="54366" cy="52298"/>
            </a:xfrm>
            <a:custGeom>
              <a:avLst/>
              <a:gdLst/>
              <a:ahLst/>
              <a:cxnLst/>
              <a:rect l="l" t="t" r="r" b="b"/>
              <a:pathLst>
                <a:path w="1551" h="1492" extrusionOk="0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0"/>
            <p:cNvSpPr/>
            <p:nvPr/>
          </p:nvSpPr>
          <p:spPr>
            <a:xfrm>
              <a:off x="7481409" y="2739103"/>
              <a:ext cx="54401" cy="53350"/>
            </a:xfrm>
            <a:custGeom>
              <a:avLst/>
              <a:gdLst/>
              <a:ahLst/>
              <a:cxnLst/>
              <a:rect l="l" t="t" r="r" b="b"/>
              <a:pathLst>
                <a:path w="1552" h="1522" extrusionOk="0">
                  <a:moveTo>
                    <a:pt x="822" y="0"/>
                  </a:moveTo>
                  <a:cubicBezTo>
                    <a:pt x="426" y="0"/>
                    <a:pt x="62" y="304"/>
                    <a:pt x="31" y="730"/>
                  </a:cubicBezTo>
                  <a:cubicBezTo>
                    <a:pt x="1" y="1125"/>
                    <a:pt x="335" y="1489"/>
                    <a:pt x="761" y="1520"/>
                  </a:cubicBezTo>
                  <a:cubicBezTo>
                    <a:pt x="778" y="1521"/>
                    <a:pt x="794" y="1522"/>
                    <a:pt x="811" y="1522"/>
                  </a:cubicBezTo>
                  <a:cubicBezTo>
                    <a:pt x="1186" y="1522"/>
                    <a:pt x="1522" y="1199"/>
                    <a:pt x="1551" y="821"/>
                  </a:cubicBezTo>
                  <a:cubicBezTo>
                    <a:pt x="1551" y="395"/>
                    <a:pt x="1247" y="3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0"/>
            <p:cNvSpPr/>
            <p:nvPr/>
          </p:nvSpPr>
          <p:spPr>
            <a:xfrm>
              <a:off x="7388731" y="2741136"/>
              <a:ext cx="54366" cy="53385"/>
            </a:xfrm>
            <a:custGeom>
              <a:avLst/>
              <a:gdLst/>
              <a:ahLst/>
              <a:cxnLst/>
              <a:rect l="l" t="t" r="r" b="b"/>
              <a:pathLst>
                <a:path w="1551" h="1523" extrusionOk="0">
                  <a:moveTo>
                    <a:pt x="771" y="1"/>
                  </a:moveTo>
                  <a:cubicBezTo>
                    <a:pt x="396" y="1"/>
                    <a:pt x="60" y="324"/>
                    <a:pt x="31" y="702"/>
                  </a:cubicBezTo>
                  <a:cubicBezTo>
                    <a:pt x="0" y="1127"/>
                    <a:pt x="335" y="1492"/>
                    <a:pt x="760" y="1523"/>
                  </a:cubicBezTo>
                  <a:cubicBezTo>
                    <a:pt x="1155" y="1523"/>
                    <a:pt x="1520" y="1219"/>
                    <a:pt x="1551" y="793"/>
                  </a:cubicBezTo>
                  <a:cubicBezTo>
                    <a:pt x="1551" y="398"/>
                    <a:pt x="1247" y="33"/>
                    <a:pt x="821" y="3"/>
                  </a:cubicBezTo>
                  <a:cubicBezTo>
                    <a:pt x="804" y="2"/>
                    <a:pt x="78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0"/>
            <p:cNvSpPr/>
            <p:nvPr/>
          </p:nvSpPr>
          <p:spPr>
            <a:xfrm>
              <a:off x="7292827" y="2742223"/>
              <a:ext cx="54366" cy="52368"/>
            </a:xfrm>
            <a:custGeom>
              <a:avLst/>
              <a:gdLst/>
              <a:ahLst/>
              <a:cxnLst/>
              <a:rect l="l" t="t" r="r" b="b"/>
              <a:pathLst>
                <a:path w="1551" h="1494" extrusionOk="0">
                  <a:moveTo>
                    <a:pt x="763" y="0"/>
                  </a:moveTo>
                  <a:cubicBezTo>
                    <a:pt x="363" y="0"/>
                    <a:pt x="31" y="295"/>
                    <a:pt x="31" y="701"/>
                  </a:cubicBezTo>
                  <a:cubicBezTo>
                    <a:pt x="1" y="1127"/>
                    <a:pt x="305" y="1461"/>
                    <a:pt x="730" y="1492"/>
                  </a:cubicBezTo>
                  <a:cubicBezTo>
                    <a:pt x="750" y="1493"/>
                    <a:pt x="769" y="1494"/>
                    <a:pt x="789" y="1494"/>
                  </a:cubicBezTo>
                  <a:cubicBezTo>
                    <a:pt x="1186" y="1494"/>
                    <a:pt x="1492" y="1198"/>
                    <a:pt x="1521" y="793"/>
                  </a:cubicBezTo>
                  <a:cubicBezTo>
                    <a:pt x="1551" y="367"/>
                    <a:pt x="1217" y="33"/>
                    <a:pt x="822" y="2"/>
                  </a:cubicBezTo>
                  <a:cubicBezTo>
                    <a:pt x="802" y="1"/>
                    <a:pt x="782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0"/>
            <p:cNvSpPr/>
            <p:nvPr/>
          </p:nvSpPr>
          <p:spPr>
            <a:xfrm>
              <a:off x="7194820" y="2741136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5" y="1"/>
                    <a:pt x="31" y="324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8" y="1494"/>
                    <a:pt x="766" y="1494"/>
                    <a:pt x="784" y="1494"/>
                  </a:cubicBezTo>
                  <a:cubicBezTo>
                    <a:pt x="1158" y="1494"/>
                    <a:pt x="1491" y="1199"/>
                    <a:pt x="1520" y="793"/>
                  </a:cubicBezTo>
                  <a:cubicBezTo>
                    <a:pt x="1551" y="368"/>
                    <a:pt x="1216" y="33"/>
                    <a:pt x="821" y="3"/>
                  </a:cubicBezTo>
                  <a:cubicBezTo>
                    <a:pt x="803" y="2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0"/>
            <p:cNvSpPr/>
            <p:nvPr/>
          </p:nvSpPr>
          <p:spPr>
            <a:xfrm>
              <a:off x="7095727" y="2737946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5" y="1"/>
                    <a:pt x="31" y="323"/>
                    <a:pt x="31" y="702"/>
                  </a:cubicBezTo>
                  <a:cubicBezTo>
                    <a:pt x="1" y="1127"/>
                    <a:pt x="305" y="1492"/>
                    <a:pt x="730" y="1492"/>
                  </a:cubicBezTo>
                  <a:cubicBezTo>
                    <a:pt x="750" y="1493"/>
                    <a:pt x="769" y="1494"/>
                    <a:pt x="788" y="1494"/>
                  </a:cubicBezTo>
                  <a:cubicBezTo>
                    <a:pt x="1186" y="1494"/>
                    <a:pt x="1491" y="1199"/>
                    <a:pt x="1520" y="793"/>
                  </a:cubicBezTo>
                  <a:cubicBezTo>
                    <a:pt x="1551" y="398"/>
                    <a:pt x="121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0"/>
            <p:cNvSpPr/>
            <p:nvPr/>
          </p:nvSpPr>
          <p:spPr>
            <a:xfrm>
              <a:off x="6997720" y="2732618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8" y="1"/>
                    <a:pt x="60" y="323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9" y="1493"/>
                    <a:pt x="769" y="1494"/>
                    <a:pt x="788" y="1494"/>
                  </a:cubicBezTo>
                  <a:cubicBezTo>
                    <a:pt x="1185" y="1494"/>
                    <a:pt x="1491" y="1199"/>
                    <a:pt x="1520" y="793"/>
                  </a:cubicBezTo>
                  <a:cubicBezTo>
                    <a:pt x="1550" y="367"/>
                    <a:pt x="124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0"/>
            <p:cNvSpPr/>
            <p:nvPr/>
          </p:nvSpPr>
          <p:spPr>
            <a:xfrm>
              <a:off x="6951906" y="2739103"/>
              <a:ext cx="2138" cy="14932"/>
            </a:xfrm>
            <a:custGeom>
              <a:avLst/>
              <a:gdLst/>
              <a:ahLst/>
              <a:cxnLst/>
              <a:rect l="l" t="t" r="r" b="b"/>
              <a:pathLst>
                <a:path w="61" h="426" extrusionOk="0">
                  <a:moveTo>
                    <a:pt x="0" y="0"/>
                  </a:moveTo>
                  <a:cubicBezTo>
                    <a:pt x="0" y="91"/>
                    <a:pt x="0" y="213"/>
                    <a:pt x="31" y="304"/>
                  </a:cubicBezTo>
                  <a:cubicBezTo>
                    <a:pt x="31" y="365"/>
                    <a:pt x="31" y="395"/>
                    <a:pt x="61" y="426"/>
                  </a:cubicBezTo>
                  <a:cubicBezTo>
                    <a:pt x="61" y="395"/>
                    <a:pt x="61" y="395"/>
                    <a:pt x="61" y="365"/>
                  </a:cubicBezTo>
                  <a:cubicBezTo>
                    <a:pt x="61" y="243"/>
                    <a:pt x="31" y="9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0"/>
            <p:cNvSpPr/>
            <p:nvPr/>
          </p:nvSpPr>
          <p:spPr>
            <a:xfrm>
              <a:off x="7498480" y="2866869"/>
              <a:ext cx="28778" cy="52298"/>
            </a:xfrm>
            <a:custGeom>
              <a:avLst/>
              <a:gdLst/>
              <a:ahLst/>
              <a:cxnLst/>
              <a:rect l="l" t="t" r="r" b="b"/>
              <a:pathLst>
                <a:path w="821" h="1492" extrusionOk="0">
                  <a:moveTo>
                    <a:pt x="766" y="0"/>
                  </a:moveTo>
                  <a:cubicBezTo>
                    <a:pt x="395" y="0"/>
                    <a:pt x="89" y="294"/>
                    <a:pt x="31" y="671"/>
                  </a:cubicBezTo>
                  <a:cubicBezTo>
                    <a:pt x="0" y="1097"/>
                    <a:pt x="304" y="1462"/>
                    <a:pt x="730" y="1492"/>
                  </a:cubicBezTo>
                  <a:lnTo>
                    <a:pt x="760" y="1492"/>
                  </a:lnTo>
                  <a:cubicBezTo>
                    <a:pt x="760" y="975"/>
                    <a:pt x="790" y="489"/>
                    <a:pt x="821" y="33"/>
                  </a:cubicBezTo>
                  <a:cubicBezTo>
                    <a:pt x="821" y="3"/>
                    <a:pt x="821" y="3"/>
                    <a:pt x="821" y="3"/>
                  </a:cubicBezTo>
                  <a:cubicBezTo>
                    <a:pt x="803" y="1"/>
                    <a:pt x="784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0"/>
            <p:cNvSpPr/>
            <p:nvPr/>
          </p:nvSpPr>
          <p:spPr>
            <a:xfrm>
              <a:off x="7405766" y="2865818"/>
              <a:ext cx="55453" cy="52368"/>
            </a:xfrm>
            <a:custGeom>
              <a:avLst/>
              <a:gdLst/>
              <a:ahLst/>
              <a:cxnLst/>
              <a:rect l="l" t="t" r="r" b="b"/>
              <a:pathLst>
                <a:path w="1582" h="1494" extrusionOk="0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1" y="1096"/>
                    <a:pt x="305" y="1461"/>
                    <a:pt x="730" y="1492"/>
                  </a:cubicBezTo>
                  <a:cubicBezTo>
                    <a:pt x="749" y="1493"/>
                    <a:pt x="767" y="1494"/>
                    <a:pt x="785" y="1494"/>
                  </a:cubicBezTo>
                  <a:cubicBezTo>
                    <a:pt x="1158" y="1494"/>
                    <a:pt x="1493" y="1200"/>
                    <a:pt x="1551" y="823"/>
                  </a:cubicBezTo>
                  <a:cubicBezTo>
                    <a:pt x="1581" y="397"/>
                    <a:pt x="1277" y="33"/>
                    <a:pt x="852" y="2"/>
                  </a:cubicBezTo>
                  <a:cubicBezTo>
                    <a:pt x="832" y="1"/>
                    <a:pt x="813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0"/>
            <p:cNvSpPr/>
            <p:nvPr/>
          </p:nvSpPr>
          <p:spPr>
            <a:xfrm>
              <a:off x="7307759" y="2863680"/>
              <a:ext cx="55418" cy="52579"/>
            </a:xfrm>
            <a:custGeom>
              <a:avLst/>
              <a:gdLst/>
              <a:ahLst/>
              <a:cxnLst/>
              <a:rect l="l" t="t" r="r" b="b"/>
              <a:pathLst>
                <a:path w="1581" h="1500" extrusionOk="0">
                  <a:moveTo>
                    <a:pt x="823" y="0"/>
                  </a:moveTo>
                  <a:cubicBezTo>
                    <a:pt x="423" y="0"/>
                    <a:pt x="90" y="294"/>
                    <a:pt x="61" y="671"/>
                  </a:cubicBezTo>
                  <a:cubicBezTo>
                    <a:pt x="0" y="1097"/>
                    <a:pt x="335" y="1461"/>
                    <a:pt x="730" y="1492"/>
                  </a:cubicBezTo>
                  <a:cubicBezTo>
                    <a:pt x="766" y="1497"/>
                    <a:pt x="802" y="1499"/>
                    <a:pt x="838" y="1499"/>
                  </a:cubicBezTo>
                  <a:cubicBezTo>
                    <a:pt x="1216" y="1499"/>
                    <a:pt x="1523" y="1212"/>
                    <a:pt x="1551" y="823"/>
                  </a:cubicBezTo>
                  <a:cubicBezTo>
                    <a:pt x="1581" y="397"/>
                    <a:pt x="1277" y="33"/>
                    <a:pt x="882" y="2"/>
                  </a:cubicBezTo>
                  <a:cubicBezTo>
                    <a:pt x="862" y="1"/>
                    <a:pt x="843" y="0"/>
                    <a:pt x="8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0"/>
            <p:cNvSpPr/>
            <p:nvPr/>
          </p:nvSpPr>
          <p:spPr>
            <a:xfrm>
              <a:off x="7207614" y="2860490"/>
              <a:ext cx="55418" cy="52368"/>
            </a:xfrm>
            <a:custGeom>
              <a:avLst/>
              <a:gdLst/>
              <a:ahLst/>
              <a:cxnLst/>
              <a:rect l="l" t="t" r="r" b="b"/>
              <a:pathLst>
                <a:path w="1581" h="1494" extrusionOk="0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0" y="1096"/>
                    <a:pt x="304" y="1461"/>
                    <a:pt x="730" y="1492"/>
                  </a:cubicBezTo>
                  <a:cubicBezTo>
                    <a:pt x="748" y="1493"/>
                    <a:pt x="766" y="1494"/>
                    <a:pt x="784" y="1494"/>
                  </a:cubicBezTo>
                  <a:cubicBezTo>
                    <a:pt x="1158" y="1494"/>
                    <a:pt x="1492" y="1200"/>
                    <a:pt x="1550" y="823"/>
                  </a:cubicBezTo>
                  <a:cubicBezTo>
                    <a:pt x="1581" y="397"/>
                    <a:pt x="1277" y="33"/>
                    <a:pt x="851" y="2"/>
                  </a:cubicBezTo>
                  <a:cubicBezTo>
                    <a:pt x="832" y="1"/>
                    <a:pt x="812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0"/>
            <p:cNvSpPr/>
            <p:nvPr/>
          </p:nvSpPr>
          <p:spPr>
            <a:xfrm>
              <a:off x="7107434" y="2855162"/>
              <a:ext cx="55453" cy="53455"/>
            </a:xfrm>
            <a:custGeom>
              <a:avLst/>
              <a:gdLst/>
              <a:ahLst/>
              <a:cxnLst/>
              <a:rect l="l" t="t" r="r" b="b"/>
              <a:pathLst>
                <a:path w="1582" h="1525" extrusionOk="0">
                  <a:moveTo>
                    <a:pt x="794" y="0"/>
                  </a:moveTo>
                  <a:cubicBezTo>
                    <a:pt x="394" y="0"/>
                    <a:pt x="60" y="295"/>
                    <a:pt x="31" y="701"/>
                  </a:cubicBezTo>
                  <a:cubicBezTo>
                    <a:pt x="1" y="1127"/>
                    <a:pt x="305" y="1492"/>
                    <a:pt x="730" y="1522"/>
                  </a:cubicBezTo>
                  <a:cubicBezTo>
                    <a:pt x="749" y="1523"/>
                    <a:pt x="767" y="1524"/>
                    <a:pt x="785" y="1524"/>
                  </a:cubicBezTo>
                  <a:cubicBezTo>
                    <a:pt x="1159" y="1524"/>
                    <a:pt x="1492" y="1229"/>
                    <a:pt x="1521" y="823"/>
                  </a:cubicBezTo>
                  <a:cubicBezTo>
                    <a:pt x="1582" y="428"/>
                    <a:pt x="1278" y="63"/>
                    <a:pt x="852" y="2"/>
                  </a:cubicBezTo>
                  <a:cubicBezTo>
                    <a:pt x="832" y="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0"/>
            <p:cNvSpPr/>
            <p:nvPr/>
          </p:nvSpPr>
          <p:spPr>
            <a:xfrm>
              <a:off x="7015807" y="2847766"/>
              <a:ext cx="46935" cy="53385"/>
            </a:xfrm>
            <a:custGeom>
              <a:avLst/>
              <a:gdLst/>
              <a:ahLst/>
              <a:cxnLst/>
              <a:rect l="l" t="t" r="r" b="b"/>
              <a:pathLst>
                <a:path w="1339" h="1523" extrusionOk="0">
                  <a:moveTo>
                    <a:pt x="609" y="0"/>
                  </a:moveTo>
                  <a:cubicBezTo>
                    <a:pt x="366" y="0"/>
                    <a:pt x="153" y="61"/>
                    <a:pt x="1" y="244"/>
                  </a:cubicBezTo>
                  <a:cubicBezTo>
                    <a:pt x="62" y="304"/>
                    <a:pt x="123" y="335"/>
                    <a:pt x="153" y="365"/>
                  </a:cubicBezTo>
                  <a:cubicBezTo>
                    <a:pt x="244" y="456"/>
                    <a:pt x="274" y="487"/>
                    <a:pt x="274" y="487"/>
                  </a:cubicBezTo>
                  <a:lnTo>
                    <a:pt x="274" y="517"/>
                  </a:lnTo>
                  <a:cubicBezTo>
                    <a:pt x="274" y="578"/>
                    <a:pt x="274" y="608"/>
                    <a:pt x="274" y="669"/>
                  </a:cubicBezTo>
                  <a:cubicBezTo>
                    <a:pt x="274" y="882"/>
                    <a:pt x="244" y="1125"/>
                    <a:pt x="214" y="1429"/>
                  </a:cubicBezTo>
                  <a:cubicBezTo>
                    <a:pt x="305" y="1490"/>
                    <a:pt x="396" y="1490"/>
                    <a:pt x="487" y="1520"/>
                  </a:cubicBezTo>
                  <a:cubicBezTo>
                    <a:pt x="505" y="1522"/>
                    <a:pt x="524" y="1522"/>
                    <a:pt x="542" y="1522"/>
                  </a:cubicBezTo>
                  <a:cubicBezTo>
                    <a:pt x="915" y="1522"/>
                    <a:pt x="1250" y="1227"/>
                    <a:pt x="1308" y="821"/>
                  </a:cubicBezTo>
                  <a:cubicBezTo>
                    <a:pt x="1338" y="426"/>
                    <a:pt x="1034" y="61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0"/>
            <p:cNvSpPr/>
            <p:nvPr/>
          </p:nvSpPr>
          <p:spPr>
            <a:xfrm>
              <a:off x="6955096" y="3980312"/>
              <a:ext cx="183290" cy="160926"/>
            </a:xfrm>
            <a:custGeom>
              <a:avLst/>
              <a:gdLst/>
              <a:ahLst/>
              <a:cxnLst/>
              <a:rect l="l" t="t" r="r" b="b"/>
              <a:pathLst>
                <a:path w="5229" h="4591" extrusionOk="0">
                  <a:moveTo>
                    <a:pt x="0" y="1"/>
                  </a:moveTo>
                  <a:lnTo>
                    <a:pt x="2037" y="4591"/>
                  </a:lnTo>
                  <a:lnTo>
                    <a:pt x="5228" y="4378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0"/>
            <p:cNvSpPr/>
            <p:nvPr/>
          </p:nvSpPr>
          <p:spPr>
            <a:xfrm>
              <a:off x="6737736" y="4116771"/>
              <a:ext cx="433670" cy="208808"/>
            </a:xfrm>
            <a:custGeom>
              <a:avLst/>
              <a:gdLst/>
              <a:ahLst/>
              <a:cxnLst/>
              <a:rect l="l" t="t" r="r" b="b"/>
              <a:pathLst>
                <a:path w="12372" h="5957" extrusionOk="0">
                  <a:moveTo>
                    <a:pt x="8019" y="0"/>
                  </a:moveTo>
                  <a:cubicBezTo>
                    <a:pt x="7878" y="0"/>
                    <a:pt x="7747" y="34"/>
                    <a:pt x="7630" y="120"/>
                  </a:cubicBezTo>
                  <a:cubicBezTo>
                    <a:pt x="7630" y="120"/>
                    <a:pt x="7296" y="363"/>
                    <a:pt x="6353" y="1245"/>
                  </a:cubicBezTo>
                  <a:cubicBezTo>
                    <a:pt x="5411" y="2096"/>
                    <a:pt x="3800" y="2704"/>
                    <a:pt x="2432" y="3281"/>
                  </a:cubicBezTo>
                  <a:cubicBezTo>
                    <a:pt x="639" y="4041"/>
                    <a:pt x="153" y="4801"/>
                    <a:pt x="61" y="5318"/>
                  </a:cubicBezTo>
                  <a:cubicBezTo>
                    <a:pt x="1" y="5713"/>
                    <a:pt x="183" y="5956"/>
                    <a:pt x="183" y="5956"/>
                  </a:cubicBezTo>
                  <a:lnTo>
                    <a:pt x="12159" y="5835"/>
                  </a:lnTo>
                  <a:cubicBezTo>
                    <a:pt x="12250" y="5652"/>
                    <a:pt x="12281" y="5439"/>
                    <a:pt x="12311" y="5166"/>
                  </a:cubicBezTo>
                  <a:cubicBezTo>
                    <a:pt x="12372" y="4132"/>
                    <a:pt x="12007" y="2521"/>
                    <a:pt x="11855" y="1518"/>
                  </a:cubicBezTo>
                  <a:cubicBezTo>
                    <a:pt x="11825" y="1397"/>
                    <a:pt x="11825" y="1275"/>
                    <a:pt x="11794" y="1184"/>
                  </a:cubicBezTo>
                  <a:cubicBezTo>
                    <a:pt x="11764" y="1002"/>
                    <a:pt x="11764" y="880"/>
                    <a:pt x="11764" y="758"/>
                  </a:cubicBezTo>
                  <a:cubicBezTo>
                    <a:pt x="11742" y="160"/>
                    <a:pt x="11347" y="79"/>
                    <a:pt x="11136" y="79"/>
                  </a:cubicBezTo>
                  <a:cubicBezTo>
                    <a:pt x="11057" y="79"/>
                    <a:pt x="11004" y="90"/>
                    <a:pt x="11004" y="90"/>
                  </a:cubicBezTo>
                  <a:cubicBezTo>
                    <a:pt x="10686" y="416"/>
                    <a:pt x="10352" y="528"/>
                    <a:pt x="10019" y="528"/>
                  </a:cubicBezTo>
                  <a:cubicBezTo>
                    <a:pt x="9296" y="528"/>
                    <a:pt x="8575" y="0"/>
                    <a:pt x="80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0"/>
            <p:cNvSpPr/>
            <p:nvPr/>
          </p:nvSpPr>
          <p:spPr>
            <a:xfrm>
              <a:off x="6580070" y="3105612"/>
              <a:ext cx="652082" cy="932291"/>
            </a:xfrm>
            <a:custGeom>
              <a:avLst/>
              <a:gdLst/>
              <a:ahLst/>
              <a:cxnLst/>
              <a:rect l="l" t="t" r="r" b="b"/>
              <a:pathLst>
                <a:path w="18603" h="26597" extrusionOk="0">
                  <a:moveTo>
                    <a:pt x="10395" y="0"/>
                  </a:moveTo>
                  <a:cubicBezTo>
                    <a:pt x="10395" y="0"/>
                    <a:pt x="0" y="3556"/>
                    <a:pt x="578" y="8207"/>
                  </a:cubicBezTo>
                  <a:cubicBezTo>
                    <a:pt x="1155" y="12827"/>
                    <a:pt x="11247" y="26596"/>
                    <a:pt x="11247" y="26596"/>
                  </a:cubicBezTo>
                  <a:lnTo>
                    <a:pt x="15320" y="25867"/>
                  </a:lnTo>
                  <a:lnTo>
                    <a:pt x="13313" y="18329"/>
                  </a:lnTo>
                  <a:cubicBezTo>
                    <a:pt x="12128" y="14134"/>
                    <a:pt x="11642" y="11794"/>
                    <a:pt x="10091" y="9940"/>
                  </a:cubicBezTo>
                  <a:lnTo>
                    <a:pt x="18602" y="8632"/>
                  </a:lnTo>
                  <a:cubicBezTo>
                    <a:pt x="18602" y="8632"/>
                    <a:pt x="16657" y="122"/>
                    <a:pt x="10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0"/>
            <p:cNvSpPr/>
            <p:nvPr/>
          </p:nvSpPr>
          <p:spPr>
            <a:xfrm>
              <a:off x="6173040" y="3726742"/>
              <a:ext cx="191842" cy="213119"/>
            </a:xfrm>
            <a:custGeom>
              <a:avLst/>
              <a:gdLst/>
              <a:ahLst/>
              <a:cxnLst/>
              <a:rect l="l" t="t" r="r" b="b"/>
              <a:pathLst>
                <a:path w="5473" h="6080" extrusionOk="0">
                  <a:moveTo>
                    <a:pt x="2524" y="1"/>
                  </a:moveTo>
                  <a:lnTo>
                    <a:pt x="1" y="4165"/>
                  </a:lnTo>
                  <a:lnTo>
                    <a:pt x="2737" y="6080"/>
                  </a:lnTo>
                  <a:lnTo>
                    <a:pt x="5472" y="276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0"/>
            <p:cNvSpPr/>
            <p:nvPr/>
          </p:nvSpPr>
          <p:spPr>
            <a:xfrm>
              <a:off x="5850241" y="3802806"/>
              <a:ext cx="446429" cy="297946"/>
            </a:xfrm>
            <a:custGeom>
              <a:avLst/>
              <a:gdLst/>
              <a:ahLst/>
              <a:cxnLst/>
              <a:rect l="l" t="t" r="r" b="b"/>
              <a:pathLst>
                <a:path w="12736" h="8500" extrusionOk="0">
                  <a:moveTo>
                    <a:pt x="1567" y="0"/>
                  </a:moveTo>
                  <a:cubicBezTo>
                    <a:pt x="937" y="0"/>
                    <a:pt x="561" y="162"/>
                    <a:pt x="334" y="354"/>
                  </a:cubicBezTo>
                  <a:cubicBezTo>
                    <a:pt x="30" y="627"/>
                    <a:pt x="0" y="931"/>
                    <a:pt x="0" y="931"/>
                  </a:cubicBezTo>
                  <a:lnTo>
                    <a:pt x="9301" y="8500"/>
                  </a:lnTo>
                  <a:cubicBezTo>
                    <a:pt x="9453" y="8439"/>
                    <a:pt x="9635" y="8287"/>
                    <a:pt x="9818" y="8074"/>
                  </a:cubicBezTo>
                  <a:cubicBezTo>
                    <a:pt x="10517" y="7345"/>
                    <a:pt x="11307" y="5886"/>
                    <a:pt x="11824" y="4974"/>
                  </a:cubicBezTo>
                  <a:cubicBezTo>
                    <a:pt x="11885" y="4883"/>
                    <a:pt x="11915" y="4791"/>
                    <a:pt x="11976" y="4700"/>
                  </a:cubicBezTo>
                  <a:cubicBezTo>
                    <a:pt x="12067" y="4548"/>
                    <a:pt x="12158" y="4427"/>
                    <a:pt x="12219" y="4366"/>
                  </a:cubicBezTo>
                  <a:cubicBezTo>
                    <a:pt x="12736" y="3697"/>
                    <a:pt x="12098" y="3363"/>
                    <a:pt x="12098" y="3363"/>
                  </a:cubicBezTo>
                  <a:cubicBezTo>
                    <a:pt x="12042" y="3368"/>
                    <a:pt x="11988" y="3370"/>
                    <a:pt x="11936" y="3370"/>
                  </a:cubicBezTo>
                  <a:cubicBezTo>
                    <a:pt x="10398" y="3370"/>
                    <a:pt x="10423" y="1263"/>
                    <a:pt x="9453" y="1205"/>
                  </a:cubicBezTo>
                  <a:cubicBezTo>
                    <a:pt x="9453" y="1205"/>
                    <a:pt x="9347" y="1197"/>
                    <a:pt x="9081" y="1197"/>
                  </a:cubicBezTo>
                  <a:cubicBezTo>
                    <a:pt x="8815" y="1197"/>
                    <a:pt x="8389" y="1205"/>
                    <a:pt x="7751" y="1235"/>
                  </a:cubicBezTo>
                  <a:cubicBezTo>
                    <a:pt x="7664" y="1241"/>
                    <a:pt x="7575" y="1244"/>
                    <a:pt x="7485" y="1244"/>
                  </a:cubicBezTo>
                  <a:cubicBezTo>
                    <a:pt x="6255" y="1244"/>
                    <a:pt x="4766" y="691"/>
                    <a:pt x="3435" y="323"/>
                  </a:cubicBezTo>
                  <a:cubicBezTo>
                    <a:pt x="2644" y="90"/>
                    <a:pt x="2035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0"/>
            <p:cNvSpPr/>
            <p:nvPr/>
          </p:nvSpPr>
          <p:spPr>
            <a:xfrm>
              <a:off x="6198628" y="3095412"/>
              <a:ext cx="1323302" cy="790118"/>
            </a:xfrm>
            <a:custGeom>
              <a:avLst/>
              <a:gdLst/>
              <a:ahLst/>
              <a:cxnLst/>
              <a:rect l="l" t="t" r="r" b="b"/>
              <a:pathLst>
                <a:path w="37752" h="22541" extrusionOk="0">
                  <a:moveTo>
                    <a:pt x="18651" y="0"/>
                  </a:moveTo>
                  <a:cubicBezTo>
                    <a:pt x="18297" y="0"/>
                    <a:pt x="17956" y="6"/>
                    <a:pt x="17630" y="18"/>
                  </a:cubicBezTo>
                  <a:cubicBezTo>
                    <a:pt x="17174" y="18"/>
                    <a:pt x="16748" y="48"/>
                    <a:pt x="16353" y="78"/>
                  </a:cubicBezTo>
                  <a:cubicBezTo>
                    <a:pt x="15715" y="170"/>
                    <a:pt x="15168" y="261"/>
                    <a:pt x="14742" y="413"/>
                  </a:cubicBezTo>
                  <a:cubicBezTo>
                    <a:pt x="13891" y="717"/>
                    <a:pt x="12858" y="1598"/>
                    <a:pt x="11703" y="2844"/>
                  </a:cubicBezTo>
                  <a:lnTo>
                    <a:pt x="11551" y="2996"/>
                  </a:lnTo>
                  <a:cubicBezTo>
                    <a:pt x="6627" y="8437"/>
                    <a:pt x="0" y="20261"/>
                    <a:pt x="0" y="20261"/>
                  </a:cubicBezTo>
                  <a:lnTo>
                    <a:pt x="3557" y="22541"/>
                  </a:lnTo>
                  <a:cubicBezTo>
                    <a:pt x="3557" y="22541"/>
                    <a:pt x="6353" y="19957"/>
                    <a:pt x="9818" y="16887"/>
                  </a:cubicBezTo>
                  <a:cubicBezTo>
                    <a:pt x="13253" y="13817"/>
                    <a:pt x="16475" y="10231"/>
                    <a:pt x="17812" y="7495"/>
                  </a:cubicBezTo>
                  <a:cubicBezTo>
                    <a:pt x="17812" y="7495"/>
                    <a:pt x="25870" y="10983"/>
                    <a:pt x="31544" y="10983"/>
                  </a:cubicBezTo>
                  <a:cubicBezTo>
                    <a:pt x="32248" y="10983"/>
                    <a:pt x="32916" y="10929"/>
                    <a:pt x="33527" y="10808"/>
                  </a:cubicBezTo>
                  <a:cubicBezTo>
                    <a:pt x="35807" y="10352"/>
                    <a:pt x="36840" y="8772"/>
                    <a:pt x="37266" y="7069"/>
                  </a:cubicBezTo>
                  <a:cubicBezTo>
                    <a:pt x="37326" y="6826"/>
                    <a:pt x="37387" y="6583"/>
                    <a:pt x="37418" y="6340"/>
                  </a:cubicBezTo>
                  <a:cubicBezTo>
                    <a:pt x="37752" y="4212"/>
                    <a:pt x="37266" y="2145"/>
                    <a:pt x="37266" y="2145"/>
                  </a:cubicBezTo>
                  <a:cubicBezTo>
                    <a:pt x="37266" y="2145"/>
                    <a:pt x="25549" y="0"/>
                    <a:pt x="186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0"/>
            <p:cNvSpPr/>
            <p:nvPr/>
          </p:nvSpPr>
          <p:spPr>
            <a:xfrm>
              <a:off x="7211856" y="1555380"/>
              <a:ext cx="372959" cy="374922"/>
            </a:xfrm>
            <a:custGeom>
              <a:avLst/>
              <a:gdLst/>
              <a:ahLst/>
              <a:cxnLst/>
              <a:rect l="l" t="t" r="r" b="b"/>
              <a:pathLst>
                <a:path w="10640" h="10696" extrusionOk="0">
                  <a:moveTo>
                    <a:pt x="6234" y="0"/>
                  </a:moveTo>
                  <a:cubicBezTo>
                    <a:pt x="6223" y="0"/>
                    <a:pt x="6212" y="0"/>
                    <a:pt x="6201" y="1"/>
                  </a:cubicBezTo>
                  <a:cubicBezTo>
                    <a:pt x="4894" y="31"/>
                    <a:pt x="4165" y="1794"/>
                    <a:pt x="4165" y="1794"/>
                  </a:cubicBezTo>
                  <a:cubicBezTo>
                    <a:pt x="4165" y="1794"/>
                    <a:pt x="3894" y="1687"/>
                    <a:pt x="3501" y="1687"/>
                  </a:cubicBezTo>
                  <a:cubicBezTo>
                    <a:pt x="3138" y="1687"/>
                    <a:pt x="2672" y="1778"/>
                    <a:pt x="2220" y="2128"/>
                  </a:cubicBezTo>
                  <a:cubicBezTo>
                    <a:pt x="1277" y="2888"/>
                    <a:pt x="2128" y="4742"/>
                    <a:pt x="2128" y="4742"/>
                  </a:cubicBezTo>
                  <a:cubicBezTo>
                    <a:pt x="2128" y="4742"/>
                    <a:pt x="1922" y="4675"/>
                    <a:pt x="1638" y="4675"/>
                  </a:cubicBezTo>
                  <a:cubicBezTo>
                    <a:pt x="1259" y="4675"/>
                    <a:pt x="743" y="4794"/>
                    <a:pt x="396" y="5350"/>
                  </a:cubicBezTo>
                  <a:cubicBezTo>
                    <a:pt x="1" y="5958"/>
                    <a:pt x="730" y="6840"/>
                    <a:pt x="1338" y="7387"/>
                  </a:cubicBezTo>
                  <a:cubicBezTo>
                    <a:pt x="1703" y="7691"/>
                    <a:pt x="2615" y="8390"/>
                    <a:pt x="2615" y="8390"/>
                  </a:cubicBezTo>
                  <a:lnTo>
                    <a:pt x="3922" y="9089"/>
                  </a:lnTo>
                  <a:lnTo>
                    <a:pt x="5016" y="9818"/>
                  </a:lnTo>
                  <a:cubicBezTo>
                    <a:pt x="5016" y="9818"/>
                    <a:pt x="7218" y="10695"/>
                    <a:pt x="8349" y="10695"/>
                  </a:cubicBezTo>
                  <a:cubicBezTo>
                    <a:pt x="8599" y="10695"/>
                    <a:pt x="8797" y="10652"/>
                    <a:pt x="8907" y="10548"/>
                  </a:cubicBezTo>
                  <a:cubicBezTo>
                    <a:pt x="9271" y="10214"/>
                    <a:pt x="9150" y="9666"/>
                    <a:pt x="8998" y="9332"/>
                  </a:cubicBezTo>
                  <a:cubicBezTo>
                    <a:pt x="8907" y="9119"/>
                    <a:pt x="8816" y="8967"/>
                    <a:pt x="8815" y="8967"/>
                  </a:cubicBezTo>
                  <a:lnTo>
                    <a:pt x="8815" y="8967"/>
                  </a:lnTo>
                  <a:cubicBezTo>
                    <a:pt x="8816" y="8967"/>
                    <a:pt x="8907" y="8998"/>
                    <a:pt x="9028" y="8998"/>
                  </a:cubicBezTo>
                  <a:cubicBezTo>
                    <a:pt x="9072" y="9002"/>
                    <a:pt x="9122" y="9005"/>
                    <a:pt x="9176" y="9005"/>
                  </a:cubicBezTo>
                  <a:cubicBezTo>
                    <a:pt x="9492" y="9005"/>
                    <a:pt x="9941" y="8896"/>
                    <a:pt x="10123" y="8299"/>
                  </a:cubicBezTo>
                  <a:cubicBezTo>
                    <a:pt x="10396" y="7326"/>
                    <a:pt x="9059" y="6414"/>
                    <a:pt x="9059" y="6414"/>
                  </a:cubicBezTo>
                  <a:cubicBezTo>
                    <a:pt x="9059" y="6414"/>
                    <a:pt x="10001" y="6292"/>
                    <a:pt x="10305" y="5472"/>
                  </a:cubicBezTo>
                  <a:cubicBezTo>
                    <a:pt x="10639" y="4621"/>
                    <a:pt x="8815" y="3405"/>
                    <a:pt x="8815" y="3405"/>
                  </a:cubicBezTo>
                  <a:cubicBezTo>
                    <a:pt x="8815" y="3405"/>
                    <a:pt x="9363" y="3223"/>
                    <a:pt x="8967" y="2280"/>
                  </a:cubicBezTo>
                  <a:cubicBezTo>
                    <a:pt x="8748" y="1774"/>
                    <a:pt x="8331" y="1661"/>
                    <a:pt x="8005" y="1661"/>
                  </a:cubicBezTo>
                  <a:cubicBezTo>
                    <a:pt x="7743" y="1661"/>
                    <a:pt x="7539" y="1733"/>
                    <a:pt x="7539" y="1733"/>
                  </a:cubicBezTo>
                  <a:cubicBezTo>
                    <a:pt x="7539" y="1733"/>
                    <a:pt x="7479" y="0"/>
                    <a:pt x="62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0"/>
            <p:cNvSpPr/>
            <p:nvPr/>
          </p:nvSpPr>
          <p:spPr>
            <a:xfrm>
              <a:off x="7294965" y="1849436"/>
              <a:ext cx="92749" cy="68247"/>
            </a:xfrm>
            <a:custGeom>
              <a:avLst/>
              <a:gdLst/>
              <a:ahLst/>
              <a:cxnLst/>
              <a:rect l="l" t="t" r="r" b="b"/>
              <a:pathLst>
                <a:path w="2646" h="1947" extrusionOk="0">
                  <a:moveTo>
                    <a:pt x="244" y="1"/>
                  </a:moveTo>
                  <a:cubicBezTo>
                    <a:pt x="1" y="274"/>
                    <a:pt x="244" y="700"/>
                    <a:pt x="244" y="700"/>
                  </a:cubicBezTo>
                  <a:cubicBezTo>
                    <a:pt x="1551" y="1065"/>
                    <a:pt x="1946" y="1946"/>
                    <a:pt x="1946" y="1946"/>
                  </a:cubicBezTo>
                  <a:cubicBezTo>
                    <a:pt x="2493" y="1764"/>
                    <a:pt x="2645" y="1429"/>
                    <a:pt x="2645" y="1429"/>
                  </a:cubicBezTo>
                  <a:cubicBezTo>
                    <a:pt x="1916" y="153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0"/>
            <p:cNvSpPr/>
            <p:nvPr/>
          </p:nvSpPr>
          <p:spPr>
            <a:xfrm>
              <a:off x="7022222" y="1857007"/>
              <a:ext cx="400650" cy="336609"/>
            </a:xfrm>
            <a:custGeom>
              <a:avLst/>
              <a:gdLst/>
              <a:ahLst/>
              <a:cxnLst/>
              <a:rect l="l" t="t" r="r" b="b"/>
              <a:pathLst>
                <a:path w="11430" h="9603" extrusionOk="0">
                  <a:moveTo>
                    <a:pt x="7096" y="1"/>
                  </a:moveTo>
                  <a:cubicBezTo>
                    <a:pt x="6434" y="1"/>
                    <a:pt x="5618" y="111"/>
                    <a:pt x="4590" y="362"/>
                  </a:cubicBezTo>
                  <a:cubicBezTo>
                    <a:pt x="1459" y="1122"/>
                    <a:pt x="0" y="3675"/>
                    <a:pt x="760" y="6198"/>
                  </a:cubicBezTo>
                  <a:cubicBezTo>
                    <a:pt x="1216" y="7718"/>
                    <a:pt x="2341" y="7870"/>
                    <a:pt x="2341" y="7870"/>
                  </a:cubicBezTo>
                  <a:lnTo>
                    <a:pt x="8511" y="9603"/>
                  </a:lnTo>
                  <a:cubicBezTo>
                    <a:pt x="8511" y="9603"/>
                    <a:pt x="10092" y="8873"/>
                    <a:pt x="10760" y="7505"/>
                  </a:cubicBezTo>
                  <a:cubicBezTo>
                    <a:pt x="11429" y="6107"/>
                    <a:pt x="11399" y="3675"/>
                    <a:pt x="10426" y="2125"/>
                  </a:cubicBezTo>
                  <a:cubicBezTo>
                    <a:pt x="9674" y="986"/>
                    <a:pt x="9076" y="1"/>
                    <a:pt x="70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0"/>
            <p:cNvSpPr/>
            <p:nvPr/>
          </p:nvSpPr>
          <p:spPr>
            <a:xfrm>
              <a:off x="6899678" y="2356820"/>
              <a:ext cx="737329" cy="665962"/>
            </a:xfrm>
            <a:custGeom>
              <a:avLst/>
              <a:gdLst/>
              <a:ahLst/>
              <a:cxnLst/>
              <a:rect l="l" t="t" r="r" b="b"/>
              <a:pathLst>
                <a:path w="21035" h="18999" extrusionOk="0">
                  <a:moveTo>
                    <a:pt x="18580" y="1"/>
                  </a:moveTo>
                  <a:cubicBezTo>
                    <a:pt x="17464" y="1"/>
                    <a:pt x="16490" y="834"/>
                    <a:pt x="16323" y="1970"/>
                  </a:cubicBezTo>
                  <a:cubicBezTo>
                    <a:pt x="16323" y="2000"/>
                    <a:pt x="16323" y="2031"/>
                    <a:pt x="16323" y="2061"/>
                  </a:cubicBezTo>
                  <a:lnTo>
                    <a:pt x="16323" y="2091"/>
                  </a:lnTo>
                  <a:lnTo>
                    <a:pt x="16293" y="2486"/>
                  </a:lnTo>
                  <a:lnTo>
                    <a:pt x="16263" y="2912"/>
                  </a:lnTo>
                  <a:lnTo>
                    <a:pt x="16171" y="3733"/>
                  </a:lnTo>
                  <a:cubicBezTo>
                    <a:pt x="16111" y="4280"/>
                    <a:pt x="16050" y="4827"/>
                    <a:pt x="15959" y="5374"/>
                  </a:cubicBezTo>
                  <a:cubicBezTo>
                    <a:pt x="15837" y="6468"/>
                    <a:pt x="15655" y="7563"/>
                    <a:pt x="15472" y="8657"/>
                  </a:cubicBezTo>
                  <a:cubicBezTo>
                    <a:pt x="15381" y="9174"/>
                    <a:pt x="15290" y="9721"/>
                    <a:pt x="15168" y="10237"/>
                  </a:cubicBezTo>
                  <a:cubicBezTo>
                    <a:pt x="15077" y="10754"/>
                    <a:pt x="14925" y="11271"/>
                    <a:pt x="14804" y="11757"/>
                  </a:cubicBezTo>
                  <a:cubicBezTo>
                    <a:pt x="14743" y="12000"/>
                    <a:pt x="14652" y="12213"/>
                    <a:pt x="14591" y="12456"/>
                  </a:cubicBezTo>
                  <a:cubicBezTo>
                    <a:pt x="14500" y="12669"/>
                    <a:pt x="14439" y="12851"/>
                    <a:pt x="14348" y="13003"/>
                  </a:cubicBezTo>
                  <a:cubicBezTo>
                    <a:pt x="14317" y="13064"/>
                    <a:pt x="14287" y="13125"/>
                    <a:pt x="14287" y="13155"/>
                  </a:cubicBezTo>
                  <a:cubicBezTo>
                    <a:pt x="14226" y="13216"/>
                    <a:pt x="14135" y="13307"/>
                    <a:pt x="14013" y="13368"/>
                  </a:cubicBezTo>
                  <a:cubicBezTo>
                    <a:pt x="13740" y="13550"/>
                    <a:pt x="13375" y="13702"/>
                    <a:pt x="12949" y="13854"/>
                  </a:cubicBezTo>
                  <a:cubicBezTo>
                    <a:pt x="12493" y="13976"/>
                    <a:pt x="12007" y="14098"/>
                    <a:pt x="11521" y="14189"/>
                  </a:cubicBezTo>
                  <a:cubicBezTo>
                    <a:pt x="10487" y="14402"/>
                    <a:pt x="9393" y="14584"/>
                    <a:pt x="8268" y="14766"/>
                  </a:cubicBezTo>
                  <a:cubicBezTo>
                    <a:pt x="7113" y="14949"/>
                    <a:pt x="5928" y="15131"/>
                    <a:pt x="4712" y="15465"/>
                  </a:cubicBezTo>
                  <a:cubicBezTo>
                    <a:pt x="4104" y="15617"/>
                    <a:pt x="3496" y="15800"/>
                    <a:pt x="2888" y="16043"/>
                  </a:cubicBezTo>
                  <a:cubicBezTo>
                    <a:pt x="2250" y="16286"/>
                    <a:pt x="1642" y="16590"/>
                    <a:pt x="1004" y="16955"/>
                  </a:cubicBezTo>
                  <a:cubicBezTo>
                    <a:pt x="943" y="17016"/>
                    <a:pt x="791" y="17046"/>
                    <a:pt x="730" y="17076"/>
                  </a:cubicBezTo>
                  <a:lnTo>
                    <a:pt x="1" y="17593"/>
                  </a:lnTo>
                  <a:lnTo>
                    <a:pt x="1217" y="18900"/>
                  </a:lnTo>
                  <a:lnTo>
                    <a:pt x="1247" y="18991"/>
                  </a:lnTo>
                  <a:cubicBezTo>
                    <a:pt x="1247" y="18991"/>
                    <a:pt x="2638" y="18999"/>
                    <a:pt x="4237" y="18999"/>
                  </a:cubicBezTo>
                  <a:cubicBezTo>
                    <a:pt x="5837" y="18999"/>
                    <a:pt x="7645" y="18991"/>
                    <a:pt x="8481" y="18961"/>
                  </a:cubicBezTo>
                  <a:cubicBezTo>
                    <a:pt x="8633" y="18961"/>
                    <a:pt x="8785" y="18931"/>
                    <a:pt x="8907" y="18900"/>
                  </a:cubicBezTo>
                  <a:lnTo>
                    <a:pt x="10609" y="18627"/>
                  </a:lnTo>
                  <a:cubicBezTo>
                    <a:pt x="11156" y="18535"/>
                    <a:pt x="11734" y="18444"/>
                    <a:pt x="12341" y="18323"/>
                  </a:cubicBezTo>
                  <a:cubicBezTo>
                    <a:pt x="12949" y="18201"/>
                    <a:pt x="13557" y="18079"/>
                    <a:pt x="14196" y="17867"/>
                  </a:cubicBezTo>
                  <a:cubicBezTo>
                    <a:pt x="14530" y="17775"/>
                    <a:pt x="14864" y="17654"/>
                    <a:pt x="15199" y="17502"/>
                  </a:cubicBezTo>
                  <a:cubicBezTo>
                    <a:pt x="15533" y="17350"/>
                    <a:pt x="15898" y="17198"/>
                    <a:pt x="16232" y="16955"/>
                  </a:cubicBezTo>
                  <a:cubicBezTo>
                    <a:pt x="16597" y="16742"/>
                    <a:pt x="16962" y="16468"/>
                    <a:pt x="17296" y="16134"/>
                  </a:cubicBezTo>
                  <a:lnTo>
                    <a:pt x="17418" y="15982"/>
                  </a:lnTo>
                  <a:lnTo>
                    <a:pt x="17448" y="15952"/>
                  </a:lnTo>
                  <a:cubicBezTo>
                    <a:pt x="17448" y="15952"/>
                    <a:pt x="17478" y="15921"/>
                    <a:pt x="17478" y="15921"/>
                  </a:cubicBezTo>
                  <a:lnTo>
                    <a:pt x="17570" y="15830"/>
                  </a:lnTo>
                  <a:cubicBezTo>
                    <a:pt x="17600" y="15800"/>
                    <a:pt x="17630" y="15769"/>
                    <a:pt x="17630" y="15739"/>
                  </a:cubicBezTo>
                  <a:lnTo>
                    <a:pt x="17721" y="15648"/>
                  </a:lnTo>
                  <a:lnTo>
                    <a:pt x="17782" y="15557"/>
                  </a:lnTo>
                  <a:cubicBezTo>
                    <a:pt x="17782" y="15526"/>
                    <a:pt x="17813" y="15496"/>
                    <a:pt x="17813" y="15465"/>
                  </a:cubicBezTo>
                  <a:cubicBezTo>
                    <a:pt x="17965" y="15253"/>
                    <a:pt x="18056" y="15070"/>
                    <a:pt x="18147" y="14888"/>
                  </a:cubicBezTo>
                  <a:cubicBezTo>
                    <a:pt x="18329" y="14523"/>
                    <a:pt x="18451" y="14189"/>
                    <a:pt x="18573" y="13885"/>
                  </a:cubicBezTo>
                  <a:cubicBezTo>
                    <a:pt x="18694" y="13550"/>
                    <a:pt x="18785" y="13247"/>
                    <a:pt x="18877" y="12943"/>
                  </a:cubicBezTo>
                  <a:cubicBezTo>
                    <a:pt x="19059" y="12365"/>
                    <a:pt x="19211" y="11757"/>
                    <a:pt x="19332" y="11180"/>
                  </a:cubicBezTo>
                  <a:cubicBezTo>
                    <a:pt x="19484" y="10602"/>
                    <a:pt x="19606" y="10025"/>
                    <a:pt x="19728" y="9447"/>
                  </a:cubicBezTo>
                  <a:cubicBezTo>
                    <a:pt x="19940" y="8292"/>
                    <a:pt x="20153" y="7167"/>
                    <a:pt x="20336" y="6012"/>
                  </a:cubicBezTo>
                  <a:cubicBezTo>
                    <a:pt x="20427" y="5435"/>
                    <a:pt x="20518" y="4888"/>
                    <a:pt x="20609" y="4310"/>
                  </a:cubicBezTo>
                  <a:lnTo>
                    <a:pt x="20731" y="3459"/>
                  </a:lnTo>
                  <a:lnTo>
                    <a:pt x="20791" y="3034"/>
                  </a:lnTo>
                  <a:lnTo>
                    <a:pt x="20852" y="2578"/>
                  </a:lnTo>
                  <a:cubicBezTo>
                    <a:pt x="21035" y="1331"/>
                    <a:pt x="20153" y="176"/>
                    <a:pt x="18907" y="24"/>
                  </a:cubicBezTo>
                  <a:cubicBezTo>
                    <a:pt x="18797" y="8"/>
                    <a:pt x="18688" y="1"/>
                    <a:pt x="185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0"/>
            <p:cNvSpPr/>
            <p:nvPr/>
          </p:nvSpPr>
          <p:spPr>
            <a:xfrm>
              <a:off x="5318738" y="3006519"/>
              <a:ext cx="2527239" cy="99128"/>
            </a:xfrm>
            <a:custGeom>
              <a:avLst/>
              <a:gdLst/>
              <a:ahLst/>
              <a:cxnLst/>
              <a:rect l="l" t="t" r="r" b="b"/>
              <a:pathLst>
                <a:path w="112496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112495" y="2827"/>
                  </a:lnTo>
                  <a:lnTo>
                    <a:pt x="1124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0"/>
            <p:cNvSpPr/>
            <p:nvPr/>
          </p:nvSpPr>
          <p:spPr>
            <a:xfrm>
              <a:off x="5392487" y="3104525"/>
              <a:ext cx="2320335" cy="83145"/>
            </a:xfrm>
            <a:custGeom>
              <a:avLst/>
              <a:gdLst/>
              <a:ahLst/>
              <a:cxnLst/>
              <a:rect l="l" t="t" r="r" b="b"/>
              <a:pathLst>
                <a:path w="103286" h="2372" extrusionOk="0">
                  <a:moveTo>
                    <a:pt x="0" y="1"/>
                  </a:moveTo>
                  <a:cubicBezTo>
                    <a:pt x="0" y="1308"/>
                    <a:pt x="943" y="2372"/>
                    <a:pt x="2098" y="2372"/>
                  </a:cubicBezTo>
                  <a:lnTo>
                    <a:pt x="101157" y="2372"/>
                  </a:lnTo>
                  <a:cubicBezTo>
                    <a:pt x="102343" y="2372"/>
                    <a:pt x="103285" y="1308"/>
                    <a:pt x="10328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0"/>
            <p:cNvSpPr/>
            <p:nvPr/>
          </p:nvSpPr>
          <p:spPr>
            <a:xfrm>
              <a:off x="5411604" y="3595716"/>
              <a:ext cx="2292321" cy="57556"/>
            </a:xfrm>
            <a:custGeom>
              <a:avLst/>
              <a:gdLst/>
              <a:ahLst/>
              <a:cxnLst/>
              <a:rect l="l" t="t" r="r" b="b"/>
              <a:pathLst>
                <a:path w="102039" h="1642" extrusionOk="0">
                  <a:moveTo>
                    <a:pt x="1" y="0"/>
                  </a:moveTo>
                  <a:lnTo>
                    <a:pt x="1" y="1641"/>
                  </a:lnTo>
                  <a:lnTo>
                    <a:pt x="102039" y="1641"/>
                  </a:lnTo>
                  <a:lnTo>
                    <a:pt x="102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0"/>
            <p:cNvSpPr/>
            <p:nvPr/>
          </p:nvSpPr>
          <p:spPr>
            <a:xfrm>
              <a:off x="7475030" y="3187635"/>
              <a:ext cx="381476" cy="1168826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6507616" y="2963895"/>
              <a:ext cx="858786" cy="45849"/>
            </a:xfrm>
            <a:custGeom>
              <a:avLst/>
              <a:gdLst/>
              <a:ahLst/>
              <a:cxnLst/>
              <a:rect l="l" t="t" r="r" b="b"/>
              <a:pathLst>
                <a:path w="24500" h="1308" extrusionOk="0">
                  <a:moveTo>
                    <a:pt x="1034" y="1"/>
                  </a:moveTo>
                  <a:cubicBezTo>
                    <a:pt x="426" y="1"/>
                    <a:pt x="0" y="365"/>
                    <a:pt x="183" y="730"/>
                  </a:cubicBezTo>
                  <a:lnTo>
                    <a:pt x="426" y="1308"/>
                  </a:lnTo>
                  <a:lnTo>
                    <a:pt x="24499" y="1308"/>
                  </a:lnTo>
                  <a:lnTo>
                    <a:pt x="24104" y="396"/>
                  </a:lnTo>
                  <a:cubicBezTo>
                    <a:pt x="23982" y="153"/>
                    <a:pt x="23618" y="1"/>
                    <a:pt x="23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6351001" y="2425839"/>
              <a:ext cx="784195" cy="480570"/>
            </a:xfrm>
            <a:custGeom>
              <a:avLst/>
              <a:gdLst/>
              <a:ahLst/>
              <a:cxnLst/>
              <a:rect l="l" t="t" r="r" b="b"/>
              <a:pathLst>
                <a:path w="22372" h="13710" extrusionOk="0">
                  <a:moveTo>
                    <a:pt x="821" y="1"/>
                  </a:moveTo>
                  <a:cubicBezTo>
                    <a:pt x="334" y="1"/>
                    <a:pt x="0" y="457"/>
                    <a:pt x="91" y="913"/>
                  </a:cubicBezTo>
                  <a:lnTo>
                    <a:pt x="3009" y="13162"/>
                  </a:lnTo>
                  <a:cubicBezTo>
                    <a:pt x="3070" y="13496"/>
                    <a:pt x="3374" y="13709"/>
                    <a:pt x="3708" y="13709"/>
                  </a:cubicBezTo>
                  <a:lnTo>
                    <a:pt x="21581" y="13709"/>
                  </a:lnTo>
                  <a:cubicBezTo>
                    <a:pt x="22037" y="13709"/>
                    <a:pt x="22371" y="13284"/>
                    <a:pt x="22280" y="12828"/>
                  </a:cubicBezTo>
                  <a:lnTo>
                    <a:pt x="19392" y="578"/>
                  </a:lnTo>
                  <a:cubicBezTo>
                    <a:pt x="19301" y="244"/>
                    <a:pt x="18997" y="1"/>
                    <a:pt x="186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6980649" y="2425839"/>
              <a:ext cx="154546" cy="480570"/>
            </a:xfrm>
            <a:custGeom>
              <a:avLst/>
              <a:gdLst/>
              <a:ahLst/>
              <a:cxnLst/>
              <a:rect l="l" t="t" r="r" b="b"/>
              <a:pathLst>
                <a:path w="4409" h="13710" extrusionOk="0">
                  <a:moveTo>
                    <a:pt x="1" y="1"/>
                  </a:moveTo>
                  <a:lnTo>
                    <a:pt x="3101" y="13709"/>
                  </a:lnTo>
                  <a:lnTo>
                    <a:pt x="3618" y="13709"/>
                  </a:lnTo>
                  <a:cubicBezTo>
                    <a:pt x="4074" y="13709"/>
                    <a:pt x="4408" y="13284"/>
                    <a:pt x="4317" y="12828"/>
                  </a:cubicBezTo>
                  <a:lnTo>
                    <a:pt x="1429" y="578"/>
                  </a:lnTo>
                  <a:cubicBezTo>
                    <a:pt x="1338" y="244"/>
                    <a:pt x="1034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6736684" y="2906374"/>
              <a:ext cx="84196" cy="102318"/>
            </a:xfrm>
            <a:custGeom>
              <a:avLst/>
              <a:gdLst/>
              <a:ahLst/>
              <a:cxnLst/>
              <a:rect l="l" t="t" r="r" b="b"/>
              <a:pathLst>
                <a:path w="2402" h="2919" extrusionOk="0">
                  <a:moveTo>
                    <a:pt x="0" y="0"/>
                  </a:moveTo>
                  <a:lnTo>
                    <a:pt x="608" y="2918"/>
                  </a:lnTo>
                  <a:lnTo>
                    <a:pt x="2402" y="2918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6672748" y="2962843"/>
              <a:ext cx="245087" cy="46900"/>
            </a:xfrm>
            <a:custGeom>
              <a:avLst/>
              <a:gdLst/>
              <a:ahLst/>
              <a:cxnLst/>
              <a:rect l="l" t="t" r="r" b="b"/>
              <a:pathLst>
                <a:path w="6992" h="1338" extrusionOk="0">
                  <a:moveTo>
                    <a:pt x="1004" y="0"/>
                  </a:moveTo>
                  <a:cubicBezTo>
                    <a:pt x="730" y="0"/>
                    <a:pt x="487" y="152"/>
                    <a:pt x="365" y="395"/>
                  </a:cubicBezTo>
                  <a:lnTo>
                    <a:pt x="122" y="851"/>
                  </a:lnTo>
                  <a:cubicBezTo>
                    <a:pt x="1" y="1064"/>
                    <a:pt x="183" y="1338"/>
                    <a:pt x="426" y="1338"/>
                  </a:cubicBezTo>
                  <a:lnTo>
                    <a:pt x="6566" y="1338"/>
                  </a:lnTo>
                  <a:cubicBezTo>
                    <a:pt x="6840" y="1338"/>
                    <a:pt x="6992" y="1034"/>
                    <a:pt x="6840" y="821"/>
                  </a:cubicBezTo>
                  <a:lnTo>
                    <a:pt x="6475" y="304"/>
                  </a:lnTo>
                  <a:cubicBezTo>
                    <a:pt x="6323" y="122"/>
                    <a:pt x="6110" y="0"/>
                    <a:pt x="58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0"/>
            <p:cNvSpPr/>
            <p:nvPr/>
          </p:nvSpPr>
          <p:spPr>
            <a:xfrm flipH="1">
              <a:off x="5250002" y="3187635"/>
              <a:ext cx="381476" cy="1168826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60"/>
            <p:cNvGrpSpPr/>
            <p:nvPr/>
          </p:nvGrpSpPr>
          <p:grpSpPr>
            <a:xfrm>
              <a:off x="5282894" y="1673240"/>
              <a:ext cx="913538" cy="1334310"/>
              <a:chOff x="6795049" y="1179275"/>
              <a:chExt cx="1268451" cy="1852694"/>
            </a:xfrm>
          </p:grpSpPr>
          <p:sp>
            <p:nvSpPr>
              <p:cNvPr id="1164" name="Google Shape;1164;p60"/>
              <p:cNvSpPr/>
              <p:nvPr/>
            </p:nvSpPr>
            <p:spPr>
              <a:xfrm flipH="1">
                <a:off x="7005588" y="1179275"/>
                <a:ext cx="520739" cy="9243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29392" extrusionOk="0">
                    <a:moveTo>
                      <a:pt x="8501" y="4644"/>
                    </a:moveTo>
                    <a:cubicBezTo>
                      <a:pt x="8562" y="4644"/>
                      <a:pt x="8636" y="4667"/>
                      <a:pt x="8724" y="4719"/>
                    </a:cubicBezTo>
                    <a:cubicBezTo>
                      <a:pt x="8937" y="4841"/>
                      <a:pt x="8998" y="5084"/>
                      <a:pt x="9059" y="5297"/>
                    </a:cubicBezTo>
                    <a:cubicBezTo>
                      <a:pt x="9211" y="5874"/>
                      <a:pt x="9302" y="6452"/>
                      <a:pt x="9332" y="6999"/>
                    </a:cubicBezTo>
                    <a:cubicBezTo>
                      <a:pt x="9332" y="7090"/>
                      <a:pt x="9332" y="7364"/>
                      <a:pt x="9271" y="7576"/>
                    </a:cubicBezTo>
                    <a:cubicBezTo>
                      <a:pt x="9252" y="7733"/>
                      <a:pt x="9195" y="7852"/>
                      <a:pt x="9100" y="7852"/>
                    </a:cubicBezTo>
                    <a:cubicBezTo>
                      <a:pt x="9047" y="7852"/>
                      <a:pt x="8983" y="7815"/>
                      <a:pt x="8907" y="7728"/>
                    </a:cubicBezTo>
                    <a:cubicBezTo>
                      <a:pt x="8420" y="7242"/>
                      <a:pt x="8299" y="6543"/>
                      <a:pt x="8268" y="5874"/>
                    </a:cubicBezTo>
                    <a:cubicBezTo>
                      <a:pt x="8242" y="5637"/>
                      <a:pt x="8101" y="4644"/>
                      <a:pt x="8501" y="4644"/>
                    </a:cubicBezTo>
                    <a:close/>
                    <a:moveTo>
                      <a:pt x="12372" y="12501"/>
                    </a:moveTo>
                    <a:cubicBezTo>
                      <a:pt x="12493" y="12501"/>
                      <a:pt x="12585" y="12531"/>
                      <a:pt x="12645" y="12653"/>
                    </a:cubicBezTo>
                    <a:cubicBezTo>
                      <a:pt x="12676" y="12713"/>
                      <a:pt x="12676" y="12865"/>
                      <a:pt x="12615" y="12926"/>
                    </a:cubicBezTo>
                    <a:cubicBezTo>
                      <a:pt x="11825" y="13686"/>
                      <a:pt x="10761" y="14081"/>
                      <a:pt x="9697" y="14081"/>
                    </a:cubicBezTo>
                    <a:cubicBezTo>
                      <a:pt x="9484" y="14081"/>
                      <a:pt x="9393" y="13747"/>
                      <a:pt x="9575" y="13625"/>
                    </a:cubicBezTo>
                    <a:cubicBezTo>
                      <a:pt x="9636" y="13595"/>
                      <a:pt x="9697" y="13564"/>
                      <a:pt x="9758" y="13504"/>
                    </a:cubicBezTo>
                    <a:cubicBezTo>
                      <a:pt x="9788" y="13443"/>
                      <a:pt x="9819" y="13382"/>
                      <a:pt x="9910" y="13321"/>
                    </a:cubicBezTo>
                    <a:cubicBezTo>
                      <a:pt x="10609" y="12956"/>
                      <a:pt x="11399" y="12561"/>
                      <a:pt x="12189" y="12501"/>
                    </a:cubicBezTo>
                    <a:close/>
                    <a:moveTo>
                      <a:pt x="4855" y="12077"/>
                    </a:moveTo>
                    <a:cubicBezTo>
                      <a:pt x="4939" y="12077"/>
                      <a:pt x="5024" y="12087"/>
                      <a:pt x="5107" y="12105"/>
                    </a:cubicBezTo>
                    <a:cubicBezTo>
                      <a:pt x="5350" y="12197"/>
                      <a:pt x="5563" y="12349"/>
                      <a:pt x="5746" y="12561"/>
                    </a:cubicBezTo>
                    <a:cubicBezTo>
                      <a:pt x="6232" y="13139"/>
                      <a:pt x="6475" y="13899"/>
                      <a:pt x="6566" y="14659"/>
                    </a:cubicBezTo>
                    <a:cubicBezTo>
                      <a:pt x="6597" y="15054"/>
                      <a:pt x="6566" y="15449"/>
                      <a:pt x="6384" y="15753"/>
                    </a:cubicBezTo>
                    <a:cubicBezTo>
                      <a:pt x="6170" y="16087"/>
                      <a:pt x="5968" y="16221"/>
                      <a:pt x="5782" y="16221"/>
                    </a:cubicBezTo>
                    <a:cubicBezTo>
                      <a:pt x="5119" y="16221"/>
                      <a:pt x="4648" y="14525"/>
                      <a:pt x="4530" y="14051"/>
                    </a:cubicBezTo>
                    <a:cubicBezTo>
                      <a:pt x="4439" y="13656"/>
                      <a:pt x="3983" y="12592"/>
                      <a:pt x="4347" y="12257"/>
                    </a:cubicBezTo>
                    <a:cubicBezTo>
                      <a:pt x="4474" y="12130"/>
                      <a:pt x="4661" y="12077"/>
                      <a:pt x="4855" y="12077"/>
                    </a:cubicBezTo>
                    <a:close/>
                    <a:moveTo>
                      <a:pt x="13172" y="0"/>
                    </a:moveTo>
                    <a:cubicBezTo>
                      <a:pt x="12729" y="0"/>
                      <a:pt x="12240" y="117"/>
                      <a:pt x="11703" y="373"/>
                    </a:cubicBezTo>
                    <a:cubicBezTo>
                      <a:pt x="11764" y="677"/>
                      <a:pt x="11825" y="950"/>
                      <a:pt x="11916" y="1224"/>
                    </a:cubicBezTo>
                    <a:cubicBezTo>
                      <a:pt x="11977" y="1558"/>
                      <a:pt x="12037" y="1893"/>
                      <a:pt x="12037" y="2227"/>
                    </a:cubicBezTo>
                    <a:cubicBezTo>
                      <a:pt x="12037" y="2409"/>
                      <a:pt x="12007" y="2592"/>
                      <a:pt x="11977" y="2774"/>
                    </a:cubicBezTo>
                    <a:cubicBezTo>
                      <a:pt x="11916" y="2987"/>
                      <a:pt x="11855" y="3139"/>
                      <a:pt x="11642" y="3200"/>
                    </a:cubicBezTo>
                    <a:cubicBezTo>
                      <a:pt x="11618" y="3208"/>
                      <a:pt x="11591" y="3211"/>
                      <a:pt x="11565" y="3211"/>
                    </a:cubicBezTo>
                    <a:cubicBezTo>
                      <a:pt x="11492" y="3211"/>
                      <a:pt x="11421" y="3183"/>
                      <a:pt x="11399" y="3139"/>
                    </a:cubicBezTo>
                    <a:cubicBezTo>
                      <a:pt x="10913" y="2531"/>
                      <a:pt x="10761" y="1771"/>
                      <a:pt x="10670" y="1011"/>
                    </a:cubicBezTo>
                    <a:cubicBezTo>
                      <a:pt x="10487" y="1133"/>
                      <a:pt x="10274" y="1285"/>
                      <a:pt x="10092" y="1467"/>
                    </a:cubicBezTo>
                    <a:cubicBezTo>
                      <a:pt x="6779" y="4263"/>
                      <a:pt x="4439" y="8032"/>
                      <a:pt x="2888" y="12166"/>
                    </a:cubicBezTo>
                    <a:cubicBezTo>
                      <a:pt x="1885" y="14841"/>
                      <a:pt x="1247" y="17607"/>
                      <a:pt x="882" y="20434"/>
                    </a:cubicBezTo>
                    <a:cubicBezTo>
                      <a:pt x="609" y="22653"/>
                      <a:pt x="1" y="25875"/>
                      <a:pt x="669" y="28063"/>
                    </a:cubicBezTo>
                    <a:cubicBezTo>
                      <a:pt x="821" y="28580"/>
                      <a:pt x="1217" y="29066"/>
                      <a:pt x="1733" y="29188"/>
                    </a:cubicBezTo>
                    <a:cubicBezTo>
                      <a:pt x="1801" y="29203"/>
                      <a:pt x="1869" y="29210"/>
                      <a:pt x="1938" y="29210"/>
                    </a:cubicBezTo>
                    <a:cubicBezTo>
                      <a:pt x="2428" y="29210"/>
                      <a:pt x="2919" y="28847"/>
                      <a:pt x="2919" y="28367"/>
                    </a:cubicBezTo>
                    <a:cubicBezTo>
                      <a:pt x="2983" y="29101"/>
                      <a:pt x="3448" y="29391"/>
                      <a:pt x="3978" y="29391"/>
                    </a:cubicBezTo>
                    <a:cubicBezTo>
                      <a:pt x="4457" y="29391"/>
                      <a:pt x="4988" y="29154"/>
                      <a:pt x="5320" y="28793"/>
                    </a:cubicBezTo>
                    <a:cubicBezTo>
                      <a:pt x="10700" y="22926"/>
                      <a:pt x="14469" y="15601"/>
                      <a:pt x="16110" y="7820"/>
                    </a:cubicBezTo>
                    <a:lnTo>
                      <a:pt x="16110" y="7820"/>
                    </a:lnTo>
                    <a:cubicBezTo>
                      <a:pt x="14834" y="8367"/>
                      <a:pt x="13557" y="8853"/>
                      <a:pt x="12189" y="9005"/>
                    </a:cubicBezTo>
                    <a:cubicBezTo>
                      <a:pt x="12178" y="9007"/>
                      <a:pt x="12167" y="9007"/>
                      <a:pt x="12157" y="9007"/>
                    </a:cubicBezTo>
                    <a:cubicBezTo>
                      <a:pt x="11959" y="9007"/>
                      <a:pt x="11802" y="8752"/>
                      <a:pt x="11946" y="8580"/>
                    </a:cubicBezTo>
                    <a:cubicBezTo>
                      <a:pt x="12645" y="7728"/>
                      <a:pt x="13740" y="7181"/>
                      <a:pt x="14773" y="6786"/>
                    </a:cubicBezTo>
                    <a:cubicBezTo>
                      <a:pt x="15290" y="6573"/>
                      <a:pt x="15806" y="6421"/>
                      <a:pt x="16354" y="6269"/>
                    </a:cubicBezTo>
                    <a:cubicBezTo>
                      <a:pt x="16558" y="3253"/>
                      <a:pt x="15516" y="0"/>
                      <a:pt x="13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0"/>
              <p:cNvSpPr/>
              <p:nvPr/>
            </p:nvSpPr>
            <p:spPr>
              <a:xfrm flipH="1">
                <a:off x="7499521" y="1715976"/>
                <a:ext cx="563979" cy="634642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20181" extrusionOk="0">
                    <a:moveTo>
                      <a:pt x="2918" y="3184"/>
                    </a:moveTo>
                    <a:cubicBezTo>
                      <a:pt x="3496" y="3184"/>
                      <a:pt x="4134" y="3367"/>
                      <a:pt x="4590" y="3762"/>
                    </a:cubicBezTo>
                    <a:cubicBezTo>
                      <a:pt x="4681" y="3853"/>
                      <a:pt x="4712" y="4036"/>
                      <a:pt x="4651" y="4127"/>
                    </a:cubicBezTo>
                    <a:cubicBezTo>
                      <a:pt x="4590" y="4279"/>
                      <a:pt x="4469" y="4339"/>
                      <a:pt x="4317" y="4339"/>
                    </a:cubicBezTo>
                    <a:cubicBezTo>
                      <a:pt x="3982" y="4339"/>
                      <a:pt x="3648" y="4248"/>
                      <a:pt x="3344" y="4096"/>
                    </a:cubicBezTo>
                    <a:cubicBezTo>
                      <a:pt x="3131" y="3975"/>
                      <a:pt x="2918" y="3823"/>
                      <a:pt x="2706" y="3701"/>
                    </a:cubicBezTo>
                    <a:cubicBezTo>
                      <a:pt x="2614" y="3640"/>
                      <a:pt x="2523" y="3549"/>
                      <a:pt x="2493" y="3458"/>
                    </a:cubicBezTo>
                    <a:cubicBezTo>
                      <a:pt x="2493" y="3367"/>
                      <a:pt x="2554" y="3276"/>
                      <a:pt x="2645" y="3245"/>
                    </a:cubicBezTo>
                    <a:cubicBezTo>
                      <a:pt x="2706" y="3184"/>
                      <a:pt x="2827" y="3184"/>
                      <a:pt x="2918" y="3184"/>
                    </a:cubicBezTo>
                    <a:close/>
                    <a:moveTo>
                      <a:pt x="8471" y="2373"/>
                    </a:moveTo>
                    <a:cubicBezTo>
                      <a:pt x="8569" y="2373"/>
                      <a:pt x="8671" y="2421"/>
                      <a:pt x="8785" y="2516"/>
                    </a:cubicBezTo>
                    <a:cubicBezTo>
                      <a:pt x="9180" y="2911"/>
                      <a:pt x="9636" y="3701"/>
                      <a:pt x="9666" y="4279"/>
                    </a:cubicBezTo>
                    <a:cubicBezTo>
                      <a:pt x="9697" y="5039"/>
                      <a:pt x="9119" y="6011"/>
                      <a:pt x="8815" y="6710"/>
                    </a:cubicBezTo>
                    <a:cubicBezTo>
                      <a:pt x="8730" y="6881"/>
                      <a:pt x="8618" y="7078"/>
                      <a:pt x="8455" y="7078"/>
                    </a:cubicBezTo>
                    <a:cubicBezTo>
                      <a:pt x="8443" y="7078"/>
                      <a:pt x="8432" y="7077"/>
                      <a:pt x="8420" y="7075"/>
                    </a:cubicBezTo>
                    <a:cubicBezTo>
                      <a:pt x="8238" y="7075"/>
                      <a:pt x="8146" y="6893"/>
                      <a:pt x="8086" y="6741"/>
                    </a:cubicBezTo>
                    <a:cubicBezTo>
                      <a:pt x="7751" y="5890"/>
                      <a:pt x="7630" y="4978"/>
                      <a:pt x="7690" y="4066"/>
                    </a:cubicBezTo>
                    <a:cubicBezTo>
                      <a:pt x="7721" y="3853"/>
                      <a:pt x="7903" y="2668"/>
                      <a:pt x="8298" y="2425"/>
                    </a:cubicBezTo>
                    <a:cubicBezTo>
                      <a:pt x="8355" y="2390"/>
                      <a:pt x="8412" y="2373"/>
                      <a:pt x="8471" y="2373"/>
                    </a:cubicBezTo>
                    <a:close/>
                    <a:moveTo>
                      <a:pt x="5100" y="6966"/>
                    </a:moveTo>
                    <a:cubicBezTo>
                      <a:pt x="5215" y="6966"/>
                      <a:pt x="5330" y="6973"/>
                      <a:pt x="5441" y="6984"/>
                    </a:cubicBezTo>
                    <a:cubicBezTo>
                      <a:pt x="5745" y="7014"/>
                      <a:pt x="6019" y="7045"/>
                      <a:pt x="6323" y="7105"/>
                    </a:cubicBezTo>
                    <a:cubicBezTo>
                      <a:pt x="6627" y="7136"/>
                      <a:pt x="7599" y="7501"/>
                      <a:pt x="6991" y="7926"/>
                    </a:cubicBezTo>
                    <a:cubicBezTo>
                      <a:pt x="6775" y="8062"/>
                      <a:pt x="6491" y="8119"/>
                      <a:pt x="6185" y="8119"/>
                    </a:cubicBezTo>
                    <a:cubicBezTo>
                      <a:pt x="5804" y="8119"/>
                      <a:pt x="5386" y="8031"/>
                      <a:pt x="5016" y="7896"/>
                    </a:cubicBezTo>
                    <a:cubicBezTo>
                      <a:pt x="4742" y="7805"/>
                      <a:pt x="4499" y="7683"/>
                      <a:pt x="4347" y="7592"/>
                    </a:cubicBezTo>
                    <a:cubicBezTo>
                      <a:pt x="4317" y="7561"/>
                      <a:pt x="4286" y="7531"/>
                      <a:pt x="4256" y="7501"/>
                    </a:cubicBezTo>
                    <a:cubicBezTo>
                      <a:pt x="4195" y="7440"/>
                      <a:pt x="4195" y="7318"/>
                      <a:pt x="4256" y="7227"/>
                    </a:cubicBezTo>
                    <a:cubicBezTo>
                      <a:pt x="4317" y="7136"/>
                      <a:pt x="4408" y="7105"/>
                      <a:pt x="4529" y="7045"/>
                    </a:cubicBezTo>
                    <a:cubicBezTo>
                      <a:pt x="4703" y="6987"/>
                      <a:pt x="4901" y="6966"/>
                      <a:pt x="5100" y="6966"/>
                    </a:cubicBezTo>
                    <a:close/>
                    <a:moveTo>
                      <a:pt x="11850" y="7285"/>
                    </a:moveTo>
                    <a:cubicBezTo>
                      <a:pt x="11852" y="7285"/>
                      <a:pt x="11854" y="7286"/>
                      <a:pt x="11855" y="7288"/>
                    </a:cubicBezTo>
                    <a:cubicBezTo>
                      <a:pt x="12067" y="7592"/>
                      <a:pt x="12128" y="7896"/>
                      <a:pt x="12098" y="8200"/>
                    </a:cubicBezTo>
                    <a:cubicBezTo>
                      <a:pt x="12067" y="8808"/>
                      <a:pt x="11703" y="9355"/>
                      <a:pt x="11399" y="9871"/>
                    </a:cubicBezTo>
                    <a:cubicBezTo>
                      <a:pt x="11247" y="9871"/>
                      <a:pt x="11156" y="9719"/>
                      <a:pt x="11125" y="9568"/>
                    </a:cubicBezTo>
                    <a:cubicBezTo>
                      <a:pt x="11064" y="9112"/>
                      <a:pt x="11095" y="8656"/>
                      <a:pt x="11247" y="8230"/>
                    </a:cubicBezTo>
                    <a:cubicBezTo>
                      <a:pt x="11276" y="8142"/>
                      <a:pt x="11790" y="7285"/>
                      <a:pt x="11850" y="7285"/>
                    </a:cubicBezTo>
                    <a:close/>
                    <a:moveTo>
                      <a:pt x="7052" y="10305"/>
                    </a:moveTo>
                    <a:cubicBezTo>
                      <a:pt x="7455" y="10305"/>
                      <a:pt x="7858" y="10373"/>
                      <a:pt x="8238" y="10479"/>
                    </a:cubicBezTo>
                    <a:cubicBezTo>
                      <a:pt x="9058" y="10723"/>
                      <a:pt x="9849" y="11148"/>
                      <a:pt x="10456" y="11756"/>
                    </a:cubicBezTo>
                    <a:cubicBezTo>
                      <a:pt x="10578" y="11908"/>
                      <a:pt x="10608" y="12090"/>
                      <a:pt x="10487" y="12273"/>
                    </a:cubicBezTo>
                    <a:cubicBezTo>
                      <a:pt x="10418" y="12341"/>
                      <a:pt x="10316" y="12375"/>
                      <a:pt x="10205" y="12375"/>
                    </a:cubicBezTo>
                    <a:cubicBezTo>
                      <a:pt x="10168" y="12375"/>
                      <a:pt x="10130" y="12371"/>
                      <a:pt x="10092" y="12364"/>
                    </a:cubicBezTo>
                    <a:cubicBezTo>
                      <a:pt x="9930" y="12391"/>
                      <a:pt x="9766" y="12403"/>
                      <a:pt x="9602" y="12403"/>
                    </a:cubicBezTo>
                    <a:cubicBezTo>
                      <a:pt x="9029" y="12403"/>
                      <a:pt x="8454" y="12256"/>
                      <a:pt x="7934" y="12090"/>
                    </a:cubicBezTo>
                    <a:cubicBezTo>
                      <a:pt x="7204" y="11878"/>
                      <a:pt x="6475" y="11604"/>
                      <a:pt x="5836" y="11209"/>
                    </a:cubicBezTo>
                    <a:cubicBezTo>
                      <a:pt x="5563" y="11026"/>
                      <a:pt x="5593" y="10662"/>
                      <a:pt x="5867" y="10540"/>
                    </a:cubicBezTo>
                    <a:cubicBezTo>
                      <a:pt x="6247" y="10373"/>
                      <a:pt x="6649" y="10305"/>
                      <a:pt x="7052" y="10305"/>
                    </a:cubicBezTo>
                    <a:close/>
                    <a:moveTo>
                      <a:pt x="16759" y="15071"/>
                    </a:moveTo>
                    <a:cubicBezTo>
                      <a:pt x="16875" y="15071"/>
                      <a:pt x="16973" y="15137"/>
                      <a:pt x="17022" y="15312"/>
                    </a:cubicBezTo>
                    <a:cubicBezTo>
                      <a:pt x="17052" y="15434"/>
                      <a:pt x="17022" y="15555"/>
                      <a:pt x="16992" y="15677"/>
                    </a:cubicBezTo>
                    <a:cubicBezTo>
                      <a:pt x="16961" y="15799"/>
                      <a:pt x="16931" y="15890"/>
                      <a:pt x="16900" y="16011"/>
                    </a:cubicBezTo>
                    <a:cubicBezTo>
                      <a:pt x="16779" y="16315"/>
                      <a:pt x="16596" y="16589"/>
                      <a:pt x="16384" y="16832"/>
                    </a:cubicBezTo>
                    <a:cubicBezTo>
                      <a:pt x="16384" y="16862"/>
                      <a:pt x="16353" y="16893"/>
                      <a:pt x="16323" y="16893"/>
                    </a:cubicBezTo>
                    <a:cubicBezTo>
                      <a:pt x="16292" y="16893"/>
                      <a:pt x="16262" y="16862"/>
                      <a:pt x="16262" y="16862"/>
                    </a:cubicBezTo>
                    <a:cubicBezTo>
                      <a:pt x="16080" y="16710"/>
                      <a:pt x="15988" y="16467"/>
                      <a:pt x="15958" y="16255"/>
                    </a:cubicBezTo>
                    <a:cubicBezTo>
                      <a:pt x="15958" y="16011"/>
                      <a:pt x="16019" y="15768"/>
                      <a:pt x="16110" y="15555"/>
                    </a:cubicBezTo>
                    <a:cubicBezTo>
                      <a:pt x="16193" y="15369"/>
                      <a:pt x="16514" y="15071"/>
                      <a:pt x="16759" y="15071"/>
                    </a:cubicBezTo>
                    <a:close/>
                    <a:moveTo>
                      <a:pt x="9544" y="17105"/>
                    </a:moveTo>
                    <a:cubicBezTo>
                      <a:pt x="9544" y="17105"/>
                      <a:pt x="9544" y="17106"/>
                      <a:pt x="9545" y="17106"/>
                    </a:cubicBezTo>
                    <a:cubicBezTo>
                      <a:pt x="9544" y="17105"/>
                      <a:pt x="9544" y="17105"/>
                      <a:pt x="9544" y="17105"/>
                    </a:cubicBezTo>
                    <a:close/>
                    <a:moveTo>
                      <a:pt x="10578" y="17835"/>
                    </a:moveTo>
                    <a:cubicBezTo>
                      <a:pt x="10579" y="17836"/>
                      <a:pt x="10580" y="17836"/>
                      <a:pt x="10581" y="17837"/>
                    </a:cubicBezTo>
                    <a:lnTo>
                      <a:pt x="10581" y="17837"/>
                    </a:lnTo>
                    <a:cubicBezTo>
                      <a:pt x="10580" y="17836"/>
                      <a:pt x="10579" y="17836"/>
                      <a:pt x="10578" y="17835"/>
                    </a:cubicBezTo>
                    <a:close/>
                    <a:moveTo>
                      <a:pt x="5239" y="0"/>
                    </a:moveTo>
                    <a:cubicBezTo>
                      <a:pt x="4787" y="0"/>
                      <a:pt x="4317" y="56"/>
                      <a:pt x="3830" y="175"/>
                    </a:cubicBezTo>
                    <a:cubicBezTo>
                      <a:pt x="2706" y="449"/>
                      <a:pt x="1703" y="1057"/>
                      <a:pt x="1095" y="2060"/>
                    </a:cubicBezTo>
                    <a:cubicBezTo>
                      <a:pt x="0" y="3853"/>
                      <a:pt x="487" y="6224"/>
                      <a:pt x="1459" y="8139"/>
                    </a:cubicBezTo>
                    <a:cubicBezTo>
                      <a:pt x="3131" y="11482"/>
                      <a:pt x="6444" y="14644"/>
                      <a:pt x="9362" y="16984"/>
                    </a:cubicBezTo>
                    <a:cubicBezTo>
                      <a:pt x="9423" y="17045"/>
                      <a:pt x="9483" y="17075"/>
                      <a:pt x="9544" y="17105"/>
                    </a:cubicBezTo>
                    <a:lnTo>
                      <a:pt x="9544" y="17105"/>
                    </a:lnTo>
                    <a:cubicBezTo>
                      <a:pt x="9550" y="17094"/>
                      <a:pt x="10336" y="16832"/>
                      <a:pt x="10365" y="16832"/>
                    </a:cubicBezTo>
                    <a:cubicBezTo>
                      <a:pt x="10791" y="16771"/>
                      <a:pt x="11216" y="16710"/>
                      <a:pt x="11642" y="16680"/>
                    </a:cubicBezTo>
                    <a:cubicBezTo>
                      <a:pt x="11824" y="16680"/>
                      <a:pt x="12037" y="16680"/>
                      <a:pt x="12159" y="16771"/>
                    </a:cubicBezTo>
                    <a:cubicBezTo>
                      <a:pt x="12767" y="17197"/>
                      <a:pt x="11551" y="17592"/>
                      <a:pt x="11277" y="17683"/>
                    </a:cubicBezTo>
                    <a:cubicBezTo>
                      <a:pt x="11199" y="17709"/>
                      <a:pt x="10807" y="17847"/>
                      <a:pt x="10640" y="17847"/>
                    </a:cubicBezTo>
                    <a:cubicBezTo>
                      <a:pt x="10614" y="17847"/>
                      <a:pt x="10594" y="17844"/>
                      <a:pt x="10581" y="17837"/>
                    </a:cubicBezTo>
                    <a:lnTo>
                      <a:pt x="10581" y="17837"/>
                    </a:lnTo>
                    <a:cubicBezTo>
                      <a:pt x="11431" y="18353"/>
                      <a:pt x="12281" y="18839"/>
                      <a:pt x="13101" y="19385"/>
                    </a:cubicBezTo>
                    <a:cubicBezTo>
                      <a:pt x="13496" y="19689"/>
                      <a:pt x="13952" y="19963"/>
                      <a:pt x="14438" y="20115"/>
                    </a:cubicBezTo>
                    <a:cubicBezTo>
                      <a:pt x="14604" y="20156"/>
                      <a:pt x="14781" y="20180"/>
                      <a:pt x="14958" y="20180"/>
                    </a:cubicBezTo>
                    <a:cubicBezTo>
                      <a:pt x="15298" y="20180"/>
                      <a:pt x="15637" y="20092"/>
                      <a:pt x="15897" y="19872"/>
                    </a:cubicBezTo>
                    <a:cubicBezTo>
                      <a:pt x="16748" y="19112"/>
                      <a:pt x="15472" y="18443"/>
                      <a:pt x="16779" y="18048"/>
                    </a:cubicBezTo>
                    <a:cubicBezTo>
                      <a:pt x="17387" y="17896"/>
                      <a:pt x="17782" y="17258"/>
                      <a:pt x="17843" y="16619"/>
                    </a:cubicBezTo>
                    <a:cubicBezTo>
                      <a:pt x="17934" y="16011"/>
                      <a:pt x="17751" y="15373"/>
                      <a:pt x="17539" y="14765"/>
                    </a:cubicBezTo>
                    <a:cubicBezTo>
                      <a:pt x="16201" y="10905"/>
                      <a:pt x="13830" y="7470"/>
                      <a:pt x="11460" y="4096"/>
                    </a:cubicBezTo>
                    <a:cubicBezTo>
                      <a:pt x="9953" y="1915"/>
                      <a:pt x="7893" y="0"/>
                      <a:pt x="5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60"/>
              <p:cNvSpPr/>
              <p:nvPr/>
            </p:nvSpPr>
            <p:spPr>
              <a:xfrm flipH="1">
                <a:off x="6795049" y="1817172"/>
                <a:ext cx="639516" cy="653070"/>
              </a:xfrm>
              <a:custGeom>
                <a:avLst/>
                <a:gdLst/>
                <a:ahLst/>
                <a:cxnLst/>
                <a:rect l="l" t="t" r="r" b="b"/>
                <a:pathLst>
                  <a:path w="20336" h="20767" extrusionOk="0">
                    <a:moveTo>
                      <a:pt x="16779" y="6714"/>
                    </a:moveTo>
                    <a:cubicBezTo>
                      <a:pt x="17022" y="6714"/>
                      <a:pt x="17296" y="6775"/>
                      <a:pt x="17417" y="6988"/>
                    </a:cubicBezTo>
                    <a:cubicBezTo>
                      <a:pt x="17569" y="7292"/>
                      <a:pt x="17235" y="7596"/>
                      <a:pt x="16931" y="7778"/>
                    </a:cubicBezTo>
                    <a:cubicBezTo>
                      <a:pt x="16901" y="7808"/>
                      <a:pt x="16901" y="7808"/>
                      <a:pt x="16870" y="7839"/>
                    </a:cubicBezTo>
                    <a:cubicBezTo>
                      <a:pt x="15958" y="8325"/>
                      <a:pt x="14986" y="8903"/>
                      <a:pt x="13952" y="9024"/>
                    </a:cubicBezTo>
                    <a:cubicBezTo>
                      <a:pt x="13853" y="9033"/>
                      <a:pt x="13699" y="9045"/>
                      <a:pt x="13529" y="9045"/>
                    </a:cubicBezTo>
                    <a:cubicBezTo>
                      <a:pt x="13127" y="9045"/>
                      <a:pt x="12630" y="8980"/>
                      <a:pt x="12524" y="8660"/>
                    </a:cubicBezTo>
                    <a:cubicBezTo>
                      <a:pt x="12341" y="8112"/>
                      <a:pt x="13253" y="7596"/>
                      <a:pt x="13618" y="7413"/>
                    </a:cubicBezTo>
                    <a:cubicBezTo>
                      <a:pt x="14591" y="6957"/>
                      <a:pt x="15685" y="6714"/>
                      <a:pt x="16779" y="6714"/>
                    </a:cubicBezTo>
                    <a:close/>
                    <a:moveTo>
                      <a:pt x="10927" y="5510"/>
                    </a:moveTo>
                    <a:cubicBezTo>
                      <a:pt x="10986" y="5510"/>
                      <a:pt x="11043" y="5524"/>
                      <a:pt x="11095" y="5559"/>
                    </a:cubicBezTo>
                    <a:cubicBezTo>
                      <a:pt x="11430" y="5802"/>
                      <a:pt x="11521" y="6198"/>
                      <a:pt x="11490" y="6653"/>
                    </a:cubicBezTo>
                    <a:cubicBezTo>
                      <a:pt x="11430" y="7565"/>
                      <a:pt x="10852" y="8720"/>
                      <a:pt x="10518" y="9146"/>
                    </a:cubicBezTo>
                    <a:cubicBezTo>
                      <a:pt x="10453" y="9253"/>
                      <a:pt x="10328" y="9361"/>
                      <a:pt x="10217" y="9361"/>
                    </a:cubicBezTo>
                    <a:cubicBezTo>
                      <a:pt x="10171" y="9361"/>
                      <a:pt x="10128" y="9342"/>
                      <a:pt x="10092" y="9298"/>
                    </a:cubicBezTo>
                    <a:cubicBezTo>
                      <a:pt x="10062" y="9267"/>
                      <a:pt x="10062" y="9207"/>
                      <a:pt x="10062" y="9146"/>
                    </a:cubicBezTo>
                    <a:cubicBezTo>
                      <a:pt x="10031" y="8872"/>
                      <a:pt x="10031" y="8416"/>
                      <a:pt x="10062" y="8295"/>
                    </a:cubicBezTo>
                    <a:cubicBezTo>
                      <a:pt x="10001" y="7444"/>
                      <a:pt x="9849" y="6380"/>
                      <a:pt x="10518" y="5711"/>
                    </a:cubicBezTo>
                    <a:cubicBezTo>
                      <a:pt x="10626" y="5603"/>
                      <a:pt x="10781" y="5510"/>
                      <a:pt x="10927" y="5510"/>
                    </a:cubicBezTo>
                    <a:close/>
                    <a:moveTo>
                      <a:pt x="9732" y="14091"/>
                    </a:moveTo>
                    <a:cubicBezTo>
                      <a:pt x="10332" y="14091"/>
                      <a:pt x="10997" y="14179"/>
                      <a:pt x="11034" y="14496"/>
                    </a:cubicBezTo>
                    <a:cubicBezTo>
                      <a:pt x="11065" y="14799"/>
                      <a:pt x="10761" y="15012"/>
                      <a:pt x="10305" y="15164"/>
                    </a:cubicBezTo>
                    <a:cubicBezTo>
                      <a:pt x="9515" y="15438"/>
                      <a:pt x="8329" y="15468"/>
                      <a:pt x="8056" y="15529"/>
                    </a:cubicBezTo>
                    <a:cubicBezTo>
                      <a:pt x="7630" y="15590"/>
                      <a:pt x="7204" y="15651"/>
                      <a:pt x="6809" y="15711"/>
                    </a:cubicBezTo>
                    <a:cubicBezTo>
                      <a:pt x="6718" y="15559"/>
                      <a:pt x="6870" y="15377"/>
                      <a:pt x="6992" y="15225"/>
                    </a:cubicBezTo>
                    <a:cubicBezTo>
                      <a:pt x="7539" y="14769"/>
                      <a:pt x="8147" y="14374"/>
                      <a:pt x="8846" y="14161"/>
                    </a:cubicBezTo>
                    <a:cubicBezTo>
                      <a:pt x="8999" y="14126"/>
                      <a:pt x="9353" y="14091"/>
                      <a:pt x="9732" y="14091"/>
                    </a:cubicBezTo>
                    <a:close/>
                    <a:moveTo>
                      <a:pt x="18891" y="0"/>
                    </a:moveTo>
                    <a:cubicBezTo>
                      <a:pt x="18590" y="0"/>
                      <a:pt x="18276" y="71"/>
                      <a:pt x="17995" y="149"/>
                    </a:cubicBezTo>
                    <a:cubicBezTo>
                      <a:pt x="16931" y="453"/>
                      <a:pt x="15898" y="818"/>
                      <a:pt x="14895" y="1273"/>
                    </a:cubicBezTo>
                    <a:cubicBezTo>
                      <a:pt x="14864" y="1273"/>
                      <a:pt x="15168" y="3918"/>
                      <a:pt x="15047" y="4252"/>
                    </a:cubicBezTo>
                    <a:cubicBezTo>
                      <a:pt x="14940" y="4549"/>
                      <a:pt x="14493" y="4921"/>
                      <a:pt x="14109" y="4921"/>
                    </a:cubicBezTo>
                    <a:cubicBezTo>
                      <a:pt x="13943" y="4921"/>
                      <a:pt x="13789" y="4852"/>
                      <a:pt x="13679" y="4678"/>
                    </a:cubicBezTo>
                    <a:cubicBezTo>
                      <a:pt x="13588" y="4526"/>
                      <a:pt x="13588" y="4343"/>
                      <a:pt x="13588" y="4161"/>
                    </a:cubicBezTo>
                    <a:cubicBezTo>
                      <a:pt x="13618" y="3462"/>
                      <a:pt x="13679" y="2732"/>
                      <a:pt x="13648" y="2003"/>
                    </a:cubicBezTo>
                    <a:lnTo>
                      <a:pt x="13648" y="2003"/>
                    </a:lnTo>
                    <a:cubicBezTo>
                      <a:pt x="10852" y="3219"/>
                      <a:pt x="8420" y="5134"/>
                      <a:pt x="6353" y="7413"/>
                    </a:cubicBezTo>
                    <a:cubicBezTo>
                      <a:pt x="5867" y="7991"/>
                      <a:pt x="4773" y="8903"/>
                      <a:pt x="4803" y="9693"/>
                    </a:cubicBezTo>
                    <a:cubicBezTo>
                      <a:pt x="4803" y="10149"/>
                      <a:pt x="5168" y="10726"/>
                      <a:pt x="5229" y="11213"/>
                    </a:cubicBezTo>
                    <a:cubicBezTo>
                      <a:pt x="5290" y="11760"/>
                      <a:pt x="5290" y="12337"/>
                      <a:pt x="5198" y="12885"/>
                    </a:cubicBezTo>
                    <a:cubicBezTo>
                      <a:pt x="5198" y="13006"/>
                      <a:pt x="5138" y="13158"/>
                      <a:pt x="5016" y="13189"/>
                    </a:cubicBezTo>
                    <a:cubicBezTo>
                      <a:pt x="4997" y="13195"/>
                      <a:pt x="4978" y="13198"/>
                      <a:pt x="4959" y="13198"/>
                    </a:cubicBezTo>
                    <a:cubicBezTo>
                      <a:pt x="4803" y="13198"/>
                      <a:pt x="4678" y="12984"/>
                      <a:pt x="4651" y="12793"/>
                    </a:cubicBezTo>
                    <a:cubicBezTo>
                      <a:pt x="4499" y="11973"/>
                      <a:pt x="4469" y="11152"/>
                      <a:pt x="4378" y="10301"/>
                    </a:cubicBezTo>
                    <a:cubicBezTo>
                      <a:pt x="2584" y="12094"/>
                      <a:pt x="1642" y="15012"/>
                      <a:pt x="1065" y="17413"/>
                    </a:cubicBezTo>
                    <a:cubicBezTo>
                      <a:pt x="943" y="17991"/>
                      <a:pt x="1" y="20392"/>
                      <a:pt x="578" y="20757"/>
                    </a:cubicBezTo>
                    <a:cubicBezTo>
                      <a:pt x="589" y="20764"/>
                      <a:pt x="607" y="20767"/>
                      <a:pt x="631" y="20767"/>
                    </a:cubicBezTo>
                    <a:cubicBezTo>
                      <a:pt x="1156" y="20767"/>
                      <a:pt x="4710" y="19260"/>
                      <a:pt x="5320" y="19085"/>
                    </a:cubicBezTo>
                    <a:cubicBezTo>
                      <a:pt x="8572" y="18295"/>
                      <a:pt x="11733" y="16532"/>
                      <a:pt x="13983" y="13766"/>
                    </a:cubicBezTo>
                    <a:cubicBezTo>
                      <a:pt x="15351" y="12094"/>
                      <a:pt x="16658" y="10301"/>
                      <a:pt x="17721" y="8386"/>
                    </a:cubicBezTo>
                    <a:cubicBezTo>
                      <a:pt x="18572" y="6836"/>
                      <a:pt x="20031" y="4313"/>
                      <a:pt x="19880" y="2520"/>
                    </a:cubicBezTo>
                    <a:cubicBezTo>
                      <a:pt x="19606" y="2520"/>
                      <a:pt x="19302" y="2611"/>
                      <a:pt x="18998" y="2732"/>
                    </a:cubicBezTo>
                    <a:cubicBezTo>
                      <a:pt x="18694" y="2854"/>
                      <a:pt x="18390" y="2976"/>
                      <a:pt x="18025" y="2976"/>
                    </a:cubicBezTo>
                    <a:cubicBezTo>
                      <a:pt x="17995" y="2976"/>
                      <a:pt x="17934" y="2976"/>
                      <a:pt x="17904" y="2945"/>
                    </a:cubicBezTo>
                    <a:cubicBezTo>
                      <a:pt x="17843" y="2915"/>
                      <a:pt x="17843" y="2854"/>
                      <a:pt x="17843" y="2824"/>
                    </a:cubicBezTo>
                    <a:cubicBezTo>
                      <a:pt x="17813" y="2398"/>
                      <a:pt x="18177" y="2033"/>
                      <a:pt x="18572" y="1881"/>
                    </a:cubicBezTo>
                    <a:cubicBezTo>
                      <a:pt x="18876" y="1729"/>
                      <a:pt x="19849" y="1760"/>
                      <a:pt x="20062" y="1547"/>
                    </a:cubicBezTo>
                    <a:cubicBezTo>
                      <a:pt x="20335" y="1243"/>
                      <a:pt x="19940" y="453"/>
                      <a:pt x="19667" y="240"/>
                    </a:cubicBezTo>
                    <a:cubicBezTo>
                      <a:pt x="19445" y="63"/>
                      <a:pt x="19174" y="0"/>
                      <a:pt x="188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60"/>
              <p:cNvSpPr/>
              <p:nvPr/>
            </p:nvSpPr>
            <p:spPr>
              <a:xfrm flipH="1">
                <a:off x="7093297" y="2145853"/>
                <a:ext cx="366112" cy="535331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023" fill="none" extrusionOk="0">
                    <a:moveTo>
                      <a:pt x="11642" y="1"/>
                    </a:moveTo>
                    <a:cubicBezTo>
                      <a:pt x="9423" y="1946"/>
                      <a:pt x="7235" y="3892"/>
                      <a:pt x="5046" y="5837"/>
                    </a:cubicBezTo>
                    <a:cubicBezTo>
                      <a:pt x="3861" y="6870"/>
                      <a:pt x="2675" y="7934"/>
                      <a:pt x="1855" y="9302"/>
                    </a:cubicBezTo>
                    <a:cubicBezTo>
                      <a:pt x="517" y="11551"/>
                      <a:pt x="244" y="14348"/>
                      <a:pt x="0" y="17022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60"/>
              <p:cNvSpPr/>
              <p:nvPr/>
            </p:nvSpPr>
            <p:spPr>
              <a:xfrm flipH="1">
                <a:off x="7489970" y="2073211"/>
                <a:ext cx="193119" cy="754205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23983" fill="none" extrusionOk="0">
                    <a:moveTo>
                      <a:pt x="1" y="1"/>
                    </a:moveTo>
                    <a:cubicBezTo>
                      <a:pt x="2828" y="4408"/>
                      <a:pt x="5563" y="9241"/>
                      <a:pt x="5928" y="14652"/>
                    </a:cubicBezTo>
                    <a:cubicBezTo>
                      <a:pt x="6141" y="17752"/>
                      <a:pt x="5533" y="20943"/>
                      <a:pt x="6110" y="2398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60"/>
              <p:cNvSpPr/>
              <p:nvPr/>
            </p:nvSpPr>
            <p:spPr>
              <a:xfrm flipH="1">
                <a:off x="7207985" y="1467233"/>
                <a:ext cx="270543" cy="1289473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41004" fill="none" extrusionOk="0">
                    <a:moveTo>
                      <a:pt x="8602" y="0"/>
                    </a:moveTo>
                    <a:cubicBezTo>
                      <a:pt x="6536" y="4620"/>
                      <a:pt x="1399" y="17660"/>
                      <a:pt x="639" y="22766"/>
                    </a:cubicBezTo>
                    <a:cubicBezTo>
                      <a:pt x="213" y="25441"/>
                      <a:pt x="183" y="28177"/>
                      <a:pt x="122" y="30882"/>
                    </a:cubicBezTo>
                    <a:lnTo>
                      <a:pt x="1" y="41004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60"/>
              <p:cNvSpPr/>
              <p:nvPr/>
            </p:nvSpPr>
            <p:spPr>
              <a:xfrm flipH="1">
                <a:off x="7227099" y="2628560"/>
                <a:ext cx="484669" cy="403409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12828" extrusionOk="0">
                    <a:moveTo>
                      <a:pt x="1" y="1"/>
                    </a:moveTo>
                    <a:cubicBezTo>
                      <a:pt x="1" y="1"/>
                      <a:pt x="1065" y="12797"/>
                      <a:pt x="1065" y="12828"/>
                    </a:cubicBezTo>
                    <a:cubicBezTo>
                      <a:pt x="1065" y="12828"/>
                      <a:pt x="14500" y="12676"/>
                      <a:pt x="14530" y="12615"/>
                    </a:cubicBezTo>
                    <a:lnTo>
                      <a:pt x="1541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60"/>
            <p:cNvGrpSpPr/>
            <p:nvPr/>
          </p:nvGrpSpPr>
          <p:grpSpPr>
            <a:xfrm>
              <a:off x="7052050" y="1949235"/>
              <a:ext cx="366540" cy="488362"/>
              <a:chOff x="1870800" y="2728525"/>
              <a:chExt cx="393875" cy="524725"/>
            </a:xfrm>
          </p:grpSpPr>
          <p:sp>
            <p:nvSpPr>
              <p:cNvPr id="1172" name="Google Shape;1172;p60"/>
              <p:cNvSpPr/>
              <p:nvPr/>
            </p:nvSpPr>
            <p:spPr>
              <a:xfrm>
                <a:off x="2019300" y="2991225"/>
                <a:ext cx="21387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10481" extrusionOk="0">
                    <a:moveTo>
                      <a:pt x="6688" y="0"/>
                    </a:moveTo>
                    <a:lnTo>
                      <a:pt x="1" y="3739"/>
                    </a:lnTo>
                    <a:cubicBezTo>
                      <a:pt x="61" y="3952"/>
                      <a:pt x="92" y="4164"/>
                      <a:pt x="153" y="4347"/>
                    </a:cubicBezTo>
                    <a:cubicBezTo>
                      <a:pt x="396" y="5319"/>
                      <a:pt x="639" y="6292"/>
                      <a:pt x="791" y="7325"/>
                    </a:cubicBezTo>
                    <a:cubicBezTo>
                      <a:pt x="852" y="7842"/>
                      <a:pt x="912" y="8116"/>
                      <a:pt x="912" y="8663"/>
                    </a:cubicBezTo>
                    <a:cubicBezTo>
                      <a:pt x="1908" y="9987"/>
                      <a:pt x="2957" y="10481"/>
                      <a:pt x="3948" y="10481"/>
                    </a:cubicBezTo>
                    <a:cubicBezTo>
                      <a:pt x="6437" y="10481"/>
                      <a:pt x="8555" y="7366"/>
                      <a:pt x="8511" y="6474"/>
                    </a:cubicBezTo>
                    <a:cubicBezTo>
                      <a:pt x="7083" y="3708"/>
                      <a:pt x="6688" y="0"/>
                      <a:pt x="6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60"/>
              <p:cNvSpPr/>
              <p:nvPr/>
            </p:nvSpPr>
            <p:spPr>
              <a:xfrm>
                <a:off x="1870800" y="2930100"/>
                <a:ext cx="86975" cy="124675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4987" extrusionOk="0">
                    <a:moveTo>
                      <a:pt x="1890" y="0"/>
                    </a:moveTo>
                    <a:cubicBezTo>
                      <a:pt x="1704" y="0"/>
                      <a:pt x="1504" y="40"/>
                      <a:pt x="1290" y="135"/>
                    </a:cubicBezTo>
                    <a:cubicBezTo>
                      <a:pt x="0" y="737"/>
                      <a:pt x="575" y="4986"/>
                      <a:pt x="2887" y="4986"/>
                    </a:cubicBezTo>
                    <a:cubicBezTo>
                      <a:pt x="3027" y="4986"/>
                      <a:pt x="3174" y="4971"/>
                      <a:pt x="3327" y="4938"/>
                    </a:cubicBezTo>
                    <a:lnTo>
                      <a:pt x="3478" y="1169"/>
                    </a:lnTo>
                    <a:cubicBezTo>
                      <a:pt x="3478" y="1169"/>
                      <a:pt x="2894" y="0"/>
                      <a:pt x="18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60"/>
              <p:cNvSpPr/>
              <p:nvPr/>
            </p:nvSpPr>
            <p:spPr>
              <a:xfrm>
                <a:off x="1878725" y="2728525"/>
                <a:ext cx="322225" cy="387250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15490" extrusionOk="0">
                    <a:moveTo>
                      <a:pt x="6979" y="0"/>
                    </a:moveTo>
                    <a:cubicBezTo>
                      <a:pt x="5195" y="0"/>
                      <a:pt x="3356" y="821"/>
                      <a:pt x="2067" y="1997"/>
                    </a:cubicBezTo>
                    <a:cubicBezTo>
                      <a:pt x="0" y="3943"/>
                      <a:pt x="547" y="6769"/>
                      <a:pt x="1003" y="9292"/>
                    </a:cubicBezTo>
                    <a:cubicBezTo>
                      <a:pt x="1034" y="9444"/>
                      <a:pt x="1064" y="9596"/>
                      <a:pt x="1125" y="9779"/>
                    </a:cubicBezTo>
                    <a:cubicBezTo>
                      <a:pt x="1155" y="9931"/>
                      <a:pt x="1186" y="10083"/>
                      <a:pt x="1247" y="10204"/>
                    </a:cubicBezTo>
                    <a:cubicBezTo>
                      <a:pt x="1247" y="10265"/>
                      <a:pt x="1277" y="10326"/>
                      <a:pt x="1277" y="10387"/>
                    </a:cubicBezTo>
                    <a:cubicBezTo>
                      <a:pt x="1368" y="10630"/>
                      <a:pt x="1459" y="10873"/>
                      <a:pt x="1551" y="11116"/>
                    </a:cubicBezTo>
                    <a:cubicBezTo>
                      <a:pt x="1581" y="11268"/>
                      <a:pt x="1642" y="11420"/>
                      <a:pt x="1702" y="11542"/>
                    </a:cubicBezTo>
                    <a:cubicBezTo>
                      <a:pt x="1702" y="11572"/>
                      <a:pt x="1733" y="11572"/>
                      <a:pt x="1733" y="11602"/>
                    </a:cubicBezTo>
                    <a:cubicBezTo>
                      <a:pt x="2706" y="14034"/>
                      <a:pt x="3952" y="15007"/>
                      <a:pt x="5289" y="15402"/>
                    </a:cubicBezTo>
                    <a:cubicBezTo>
                      <a:pt x="5492" y="15462"/>
                      <a:pt x="5716" y="15490"/>
                      <a:pt x="5955" y="15490"/>
                    </a:cubicBezTo>
                    <a:cubicBezTo>
                      <a:pt x="8272" y="15490"/>
                      <a:pt x="12080" y="12873"/>
                      <a:pt x="12493" y="11055"/>
                    </a:cubicBezTo>
                    <a:cubicBezTo>
                      <a:pt x="12797" y="9627"/>
                      <a:pt x="12888" y="10174"/>
                      <a:pt x="12432" y="6496"/>
                    </a:cubicBezTo>
                    <a:cubicBezTo>
                      <a:pt x="11946" y="2818"/>
                      <a:pt x="10122" y="1085"/>
                      <a:pt x="10122" y="1085"/>
                    </a:cubicBezTo>
                    <a:cubicBezTo>
                      <a:pt x="9196" y="324"/>
                      <a:pt x="8098" y="0"/>
                      <a:pt x="6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60"/>
              <p:cNvSpPr/>
              <p:nvPr/>
            </p:nvSpPr>
            <p:spPr>
              <a:xfrm>
                <a:off x="2164450" y="2851350"/>
                <a:ext cx="10022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5688" extrusionOk="0">
                    <a:moveTo>
                      <a:pt x="1705" y="1"/>
                    </a:moveTo>
                    <a:cubicBezTo>
                      <a:pt x="482" y="1"/>
                      <a:pt x="0" y="1279"/>
                      <a:pt x="0" y="1279"/>
                    </a:cubicBezTo>
                    <a:lnTo>
                      <a:pt x="973" y="5686"/>
                    </a:lnTo>
                    <a:cubicBezTo>
                      <a:pt x="999" y="5687"/>
                      <a:pt x="1024" y="5687"/>
                      <a:pt x="1050" y="5687"/>
                    </a:cubicBezTo>
                    <a:cubicBezTo>
                      <a:pt x="4009" y="5687"/>
                      <a:pt x="3786" y="485"/>
                      <a:pt x="2189" y="63"/>
                    </a:cubicBezTo>
                    <a:cubicBezTo>
                      <a:pt x="2016" y="20"/>
                      <a:pt x="1855" y="1"/>
                      <a:pt x="1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6" name="Google Shape;1176;p60"/>
            <p:cNvSpPr/>
            <p:nvPr/>
          </p:nvSpPr>
          <p:spPr>
            <a:xfrm>
              <a:off x="7045672" y="1897948"/>
              <a:ext cx="344145" cy="217956"/>
            </a:xfrm>
            <a:custGeom>
              <a:avLst/>
              <a:gdLst/>
              <a:ahLst/>
              <a:cxnLst/>
              <a:rect l="l" t="t" r="r" b="b"/>
              <a:pathLst>
                <a:path w="9818" h="6218" extrusionOk="0">
                  <a:moveTo>
                    <a:pt x="5425" y="1"/>
                  </a:moveTo>
                  <a:cubicBezTo>
                    <a:pt x="5113" y="1"/>
                    <a:pt x="4792" y="43"/>
                    <a:pt x="4468" y="137"/>
                  </a:cubicBezTo>
                  <a:cubicBezTo>
                    <a:pt x="1976" y="896"/>
                    <a:pt x="0" y="2659"/>
                    <a:pt x="304" y="4453"/>
                  </a:cubicBezTo>
                  <a:cubicBezTo>
                    <a:pt x="531" y="5669"/>
                    <a:pt x="743" y="5865"/>
                    <a:pt x="857" y="5865"/>
                  </a:cubicBezTo>
                  <a:cubicBezTo>
                    <a:pt x="911" y="5865"/>
                    <a:pt x="942" y="5821"/>
                    <a:pt x="942" y="5821"/>
                  </a:cubicBezTo>
                  <a:cubicBezTo>
                    <a:pt x="942" y="5821"/>
                    <a:pt x="881" y="5729"/>
                    <a:pt x="821" y="4240"/>
                  </a:cubicBezTo>
                  <a:cubicBezTo>
                    <a:pt x="752" y="3238"/>
                    <a:pt x="3023" y="2372"/>
                    <a:pt x="4126" y="2372"/>
                  </a:cubicBezTo>
                  <a:cubicBezTo>
                    <a:pt x="4496" y="2372"/>
                    <a:pt x="4734" y="2469"/>
                    <a:pt x="4711" y="2690"/>
                  </a:cubicBezTo>
                  <a:cubicBezTo>
                    <a:pt x="4711" y="2690"/>
                    <a:pt x="4803" y="3693"/>
                    <a:pt x="5775" y="4058"/>
                  </a:cubicBezTo>
                  <a:cubicBezTo>
                    <a:pt x="6292" y="4270"/>
                    <a:pt x="6748" y="4483"/>
                    <a:pt x="6657" y="5061"/>
                  </a:cubicBezTo>
                  <a:cubicBezTo>
                    <a:pt x="6539" y="5795"/>
                    <a:pt x="6791" y="6217"/>
                    <a:pt x="7192" y="6217"/>
                  </a:cubicBezTo>
                  <a:cubicBezTo>
                    <a:pt x="7206" y="6217"/>
                    <a:pt x="7220" y="6217"/>
                    <a:pt x="7234" y="6216"/>
                  </a:cubicBezTo>
                  <a:cubicBezTo>
                    <a:pt x="7994" y="6124"/>
                    <a:pt x="7781" y="4392"/>
                    <a:pt x="9301" y="3966"/>
                  </a:cubicBezTo>
                  <a:cubicBezTo>
                    <a:pt x="9301" y="3966"/>
                    <a:pt x="9818" y="3723"/>
                    <a:pt x="9544" y="2781"/>
                  </a:cubicBezTo>
                  <a:cubicBezTo>
                    <a:pt x="9306" y="1933"/>
                    <a:pt x="7544" y="1"/>
                    <a:pt x="54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986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/>
          <p:nvPr/>
        </p:nvSpPr>
        <p:spPr>
          <a:xfrm>
            <a:off x="6195875" y="14607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2"/>
          <p:cNvSpPr txBox="1">
            <a:spLocks noGrp="1"/>
          </p:cNvSpPr>
          <p:nvPr>
            <p:ph type="title"/>
          </p:nvPr>
        </p:nvSpPr>
        <p:spPr>
          <a:xfrm>
            <a:off x="161418" y="648580"/>
            <a:ext cx="7133234" cy="163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VOID METHOD</a:t>
            </a:r>
            <a:endParaRPr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7FEB7-958E-4E3D-B4D3-2A59DC5CBD7D}"/>
              </a:ext>
            </a:extLst>
          </p:cNvPr>
          <p:cNvSpPr txBox="1"/>
          <p:nvPr/>
        </p:nvSpPr>
        <p:spPr>
          <a:xfrm>
            <a:off x="486768" y="1725610"/>
            <a:ext cx="47192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Method </a:t>
            </a:r>
            <a:r>
              <a:rPr lang="en-US" sz="2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ini</a:t>
            </a:r>
            <a:r>
              <a:rPr lang="en-US" sz="2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biasa</a:t>
            </a:r>
            <a:r>
              <a:rPr lang="en-US" sz="2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digunakan</a:t>
            </a:r>
            <a:r>
              <a:rPr lang="en-US" sz="2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hanya</a:t>
            </a:r>
            <a:r>
              <a:rPr lang="en-US" sz="2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untuk</a:t>
            </a:r>
            <a:r>
              <a:rPr lang="en-US" sz="2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kalkulasi</a:t>
            </a:r>
            <a:r>
              <a:rPr lang="en-US" sz="2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atau</a:t>
            </a:r>
            <a:r>
              <a:rPr lang="en-US" sz="2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yang </a:t>
            </a:r>
            <a:r>
              <a:rPr lang="en-US" sz="2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hanya</a:t>
            </a:r>
            <a:r>
              <a:rPr lang="en-US" sz="2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membutuhkan</a:t>
            </a:r>
            <a:r>
              <a:rPr lang="en-US" sz="2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proses </a:t>
            </a:r>
            <a:r>
              <a:rPr lang="en-US" sz="2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saja</a:t>
            </a:r>
            <a:r>
              <a:rPr lang="en-US" sz="2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1002F-F726-4453-9B35-053C2D1E2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46" y="728475"/>
            <a:ext cx="3776535" cy="394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7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/>
          <p:nvPr/>
        </p:nvSpPr>
        <p:spPr>
          <a:xfrm>
            <a:off x="6195875" y="14607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2"/>
          <p:cNvSpPr txBox="1">
            <a:spLocks noGrp="1"/>
          </p:cNvSpPr>
          <p:nvPr>
            <p:ph type="title"/>
          </p:nvPr>
        </p:nvSpPr>
        <p:spPr>
          <a:xfrm>
            <a:off x="161418" y="648580"/>
            <a:ext cx="7133234" cy="163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RETURN METHOD</a:t>
            </a:r>
            <a:endParaRPr sz="5400" dirty="0"/>
          </a:p>
        </p:txBody>
      </p:sp>
      <p:grpSp>
        <p:nvGrpSpPr>
          <p:cNvPr id="823" name="Google Shape;823;p52"/>
          <p:cNvGrpSpPr/>
          <p:nvPr/>
        </p:nvGrpSpPr>
        <p:grpSpPr>
          <a:xfrm>
            <a:off x="6657490" y="1946419"/>
            <a:ext cx="1581982" cy="3197193"/>
            <a:chOff x="6795049" y="1179275"/>
            <a:chExt cx="916719" cy="1852694"/>
          </a:xfrm>
        </p:grpSpPr>
        <p:sp>
          <p:nvSpPr>
            <p:cNvPr id="824" name="Google Shape;824;p52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2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097FEB7-958E-4E3D-B4D3-2A59DC5CBD7D}"/>
              </a:ext>
            </a:extLst>
          </p:cNvPr>
          <p:cNvSpPr txBox="1"/>
          <p:nvPr/>
        </p:nvSpPr>
        <p:spPr>
          <a:xfrm>
            <a:off x="212732" y="1089335"/>
            <a:ext cx="59831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Method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ini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bekerja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mengembalikan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nilai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suatu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proses, pada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javascript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method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ini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sudah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termasuk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Built-in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atau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method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bawaan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08FBC1-BCCF-4FB1-96C2-11C73A18F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14" y="2012665"/>
            <a:ext cx="5857973" cy="923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A84434-517A-4503-B641-1116AA640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16" y="2973879"/>
            <a:ext cx="5857973" cy="17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2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8"/>
          <p:cNvSpPr txBox="1">
            <a:spLocks noGrp="1"/>
          </p:cNvSpPr>
          <p:nvPr>
            <p:ph type="title"/>
          </p:nvPr>
        </p:nvSpPr>
        <p:spPr>
          <a:xfrm>
            <a:off x="5033450" y="2257726"/>
            <a:ext cx="349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Callback</a:t>
            </a:r>
            <a:endParaRPr dirty="0"/>
          </a:p>
        </p:txBody>
      </p:sp>
      <p:sp>
        <p:nvSpPr>
          <p:cNvPr id="985" name="Google Shape;985;p58"/>
          <p:cNvSpPr txBox="1">
            <a:spLocks noGrp="1"/>
          </p:cNvSpPr>
          <p:nvPr>
            <p:ph type="subTitle" idx="1"/>
          </p:nvPr>
        </p:nvSpPr>
        <p:spPr>
          <a:xfrm>
            <a:off x="3797530" y="3057474"/>
            <a:ext cx="4704615" cy="1050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Callback adalah Panggilan balik suatu fungsi yang di terapkan pada fungsi lain sebagai sebuah nilai dari parameter yang memberikan sebuah output nilai tersendiri ataupun hanya melakukan proses saja.</a:t>
            </a:r>
            <a:endParaRPr sz="1800" dirty="0"/>
          </a:p>
        </p:txBody>
      </p:sp>
      <p:sp>
        <p:nvSpPr>
          <p:cNvPr id="986" name="Google Shape;986;p58"/>
          <p:cNvSpPr txBox="1">
            <a:spLocks noGrp="1"/>
          </p:cNvSpPr>
          <p:nvPr>
            <p:ph type="title" idx="2"/>
          </p:nvPr>
        </p:nvSpPr>
        <p:spPr>
          <a:xfrm>
            <a:off x="5033450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987" name="Google Shape;987;p58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988" name="Google Shape;988;p58"/>
            <p:cNvSpPr/>
            <p:nvPr/>
          </p:nvSpPr>
          <p:spPr>
            <a:xfrm>
              <a:off x="3207450" y="1859275"/>
              <a:ext cx="476200" cy="361950"/>
            </a:xfrm>
            <a:custGeom>
              <a:avLst/>
              <a:gdLst/>
              <a:ahLst/>
              <a:cxnLst/>
              <a:rect l="l" t="t" r="r" b="b"/>
              <a:pathLst>
                <a:path w="19048" h="14478" extrusionOk="0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3245000" y="1910150"/>
              <a:ext cx="367775" cy="284400"/>
            </a:xfrm>
            <a:custGeom>
              <a:avLst/>
              <a:gdLst/>
              <a:ahLst/>
              <a:cxnLst/>
              <a:rect l="l" t="t" r="r" b="b"/>
              <a:pathLst>
                <a:path w="14711" h="11376" extrusionOk="0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3425950" y="3608850"/>
              <a:ext cx="381125" cy="1318475"/>
            </a:xfrm>
            <a:custGeom>
              <a:avLst/>
              <a:gdLst/>
              <a:ahLst/>
              <a:cxnLst/>
              <a:rect l="l" t="t" r="r" b="b"/>
              <a:pathLst>
                <a:path w="15245" h="52739" fill="none" extrusionOk="0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2452750" y="4050000"/>
              <a:ext cx="514575" cy="876500"/>
            </a:xfrm>
            <a:custGeom>
              <a:avLst/>
              <a:gdLst/>
              <a:ahLst/>
              <a:cxnLst/>
              <a:rect l="l" t="t" r="r" b="b"/>
              <a:pathLst>
                <a:path w="20583" h="35060" fill="none" extrusionOk="0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3245825" y="3208350"/>
              <a:ext cx="253525" cy="598275"/>
            </a:xfrm>
            <a:custGeom>
              <a:avLst/>
              <a:gdLst/>
              <a:ahLst/>
              <a:cxnLst/>
              <a:rect l="l" t="t" r="r" b="b"/>
              <a:pathLst>
                <a:path w="10141" h="23931" extrusionOk="0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3252500" y="3638875"/>
              <a:ext cx="176800" cy="167400"/>
            </a:xfrm>
            <a:custGeom>
              <a:avLst/>
              <a:gdLst/>
              <a:ahLst/>
              <a:cxnLst/>
              <a:rect l="l" t="t" r="r" b="b"/>
              <a:pathLst>
                <a:path w="7072" h="6696" extrusionOk="0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3263325" y="4245150"/>
              <a:ext cx="243550" cy="622175"/>
            </a:xfrm>
            <a:custGeom>
              <a:avLst/>
              <a:gdLst/>
              <a:ahLst/>
              <a:cxnLst/>
              <a:rect l="l" t="t" r="r" b="b"/>
              <a:pathLst>
                <a:path w="9742" h="24887" extrusionOk="0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3304200" y="4651275"/>
              <a:ext cx="202675" cy="216050"/>
            </a:xfrm>
            <a:custGeom>
              <a:avLst/>
              <a:gdLst/>
              <a:ahLst/>
              <a:cxnLst/>
              <a:rect l="l" t="t" r="r" b="b"/>
              <a:pathLst>
                <a:path w="8107" h="8642" extrusionOk="0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931550" y="2808275"/>
              <a:ext cx="1403525" cy="1318475"/>
            </a:xfrm>
            <a:custGeom>
              <a:avLst/>
              <a:gdLst/>
              <a:ahLst/>
              <a:cxnLst/>
              <a:rect l="l" t="t" r="r" b="b"/>
              <a:pathLst>
                <a:path w="56141" h="52739" extrusionOk="0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2450250" y="3914625"/>
              <a:ext cx="422825" cy="127000"/>
            </a:xfrm>
            <a:custGeom>
              <a:avLst/>
              <a:gdLst/>
              <a:ahLst/>
              <a:cxnLst/>
              <a:rect l="l" t="t" r="r" b="b"/>
              <a:pathLst>
                <a:path w="16913" h="5080" extrusionOk="0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2752975" y="2952750"/>
              <a:ext cx="808100" cy="827125"/>
            </a:xfrm>
            <a:custGeom>
              <a:avLst/>
              <a:gdLst/>
              <a:ahLst/>
              <a:cxnLst/>
              <a:rect l="l" t="t" r="r" b="b"/>
              <a:pathLst>
                <a:path w="32324" h="33085" extrusionOk="0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3192450" y="3714300"/>
              <a:ext cx="440350" cy="205750"/>
            </a:xfrm>
            <a:custGeom>
              <a:avLst/>
              <a:gdLst/>
              <a:ahLst/>
              <a:cxnLst/>
              <a:rect l="l" t="t" r="r" b="b"/>
              <a:pathLst>
                <a:path w="17614" h="8230" extrusionOk="0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2260125" y="3588975"/>
              <a:ext cx="1275100" cy="1043975"/>
            </a:xfrm>
            <a:custGeom>
              <a:avLst/>
              <a:gdLst/>
              <a:ahLst/>
              <a:cxnLst/>
              <a:rect l="l" t="t" r="r" b="b"/>
              <a:pathLst>
                <a:path w="51004" h="41759" extrusionOk="0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3340050" y="4746350"/>
              <a:ext cx="449525" cy="183475"/>
            </a:xfrm>
            <a:custGeom>
              <a:avLst/>
              <a:gdLst/>
              <a:ahLst/>
              <a:cxnLst/>
              <a:rect l="l" t="t" r="r" b="b"/>
              <a:pathLst>
                <a:path w="17981" h="7339" extrusionOk="0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2087500" y="2619575"/>
              <a:ext cx="1257575" cy="1036000"/>
            </a:xfrm>
            <a:custGeom>
              <a:avLst/>
              <a:gdLst/>
              <a:ahLst/>
              <a:cxnLst/>
              <a:rect l="l" t="t" r="r" b="b"/>
              <a:pathLst>
                <a:path w="50303" h="41440" extrusionOk="0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3139925" y="2033575"/>
              <a:ext cx="232675" cy="827800"/>
            </a:xfrm>
            <a:custGeom>
              <a:avLst/>
              <a:gdLst/>
              <a:ahLst/>
              <a:cxnLst/>
              <a:rect l="l" t="t" r="r" b="b"/>
              <a:pathLst>
                <a:path w="9307" h="33112" extrusionOk="0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2348525" y="2907525"/>
              <a:ext cx="116775" cy="447000"/>
            </a:xfrm>
            <a:custGeom>
              <a:avLst/>
              <a:gdLst/>
              <a:ahLst/>
              <a:cxnLst/>
              <a:rect l="l" t="t" r="r" b="b"/>
              <a:pathLst>
                <a:path w="4671" h="17880" fill="none" extrusionOk="0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3174950" y="3131850"/>
              <a:ext cx="95925" cy="439500"/>
            </a:xfrm>
            <a:custGeom>
              <a:avLst/>
              <a:gdLst/>
              <a:ahLst/>
              <a:cxnLst/>
              <a:rect l="l" t="t" r="r" b="b"/>
              <a:pathLst>
                <a:path w="3837" h="17580" fill="none" extrusionOk="0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980750" y="3462925"/>
              <a:ext cx="879825" cy="632975"/>
            </a:xfrm>
            <a:custGeom>
              <a:avLst/>
              <a:gdLst/>
              <a:ahLst/>
              <a:cxnLst/>
              <a:rect l="l" t="t" r="r" b="b"/>
              <a:pathLst>
                <a:path w="35193" h="25319" fill="none" extrusionOk="0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932375" y="3001750"/>
              <a:ext cx="959050" cy="1124250"/>
            </a:xfrm>
            <a:custGeom>
              <a:avLst/>
              <a:gdLst/>
              <a:ahLst/>
              <a:cxnLst/>
              <a:rect l="l" t="t" r="r" b="b"/>
              <a:pathLst>
                <a:path w="38362" h="44970" extrusionOk="0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2785500" y="3592175"/>
              <a:ext cx="392800" cy="20875"/>
            </a:xfrm>
            <a:custGeom>
              <a:avLst/>
              <a:gdLst/>
              <a:ahLst/>
              <a:cxnLst/>
              <a:rect l="l" t="t" r="r" b="b"/>
              <a:pathLst>
                <a:path w="15712" h="835" fill="none" extrusionOk="0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2087500" y="3240950"/>
              <a:ext cx="804750" cy="355350"/>
            </a:xfrm>
            <a:custGeom>
              <a:avLst/>
              <a:gdLst/>
              <a:ahLst/>
              <a:cxnLst/>
              <a:rect l="l" t="t" r="r" b="b"/>
              <a:pathLst>
                <a:path w="32190" h="14214" extrusionOk="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3290850" y="337702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799800" y="3608850"/>
              <a:ext cx="399475" cy="1318475"/>
            </a:xfrm>
            <a:custGeom>
              <a:avLst/>
              <a:gdLst/>
              <a:ahLst/>
              <a:cxnLst/>
              <a:rect l="l" t="t" r="r" b="b"/>
              <a:pathLst>
                <a:path w="15979" h="52739" fill="none" extrusionOk="0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872350" y="3573000"/>
              <a:ext cx="1857175" cy="57575"/>
            </a:xfrm>
            <a:custGeom>
              <a:avLst/>
              <a:gdLst/>
              <a:ahLst/>
              <a:cxnLst/>
              <a:rect l="l" t="t" r="r" b="b"/>
              <a:pathLst>
                <a:path w="74287" h="2303" extrusionOk="0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858175" y="3573825"/>
              <a:ext cx="1885525" cy="25"/>
            </a:xfrm>
            <a:custGeom>
              <a:avLst/>
              <a:gdLst/>
              <a:ahLst/>
              <a:cxnLst/>
              <a:rect l="l" t="t" r="r" b="b"/>
              <a:pathLst>
                <a:path w="75421" h="1" fill="none" extrusionOk="0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966575" y="3629700"/>
              <a:ext cx="68400" cy="25"/>
            </a:xfrm>
            <a:custGeom>
              <a:avLst/>
              <a:gdLst/>
              <a:ahLst/>
              <a:cxnLst/>
              <a:rect l="l" t="t" r="r" b="b"/>
              <a:pathLst>
                <a:path w="2736" h="1" fill="none" extrusionOk="0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3575225" y="3629700"/>
              <a:ext cx="69250" cy="25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2802175" y="3539650"/>
              <a:ext cx="862300" cy="36700"/>
            </a:xfrm>
            <a:custGeom>
              <a:avLst/>
              <a:gdLst/>
              <a:ahLst/>
              <a:cxnLst/>
              <a:rect l="l" t="t" r="r" b="b"/>
              <a:pathLst>
                <a:path w="34492" h="1468" extrusionOk="0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923100" y="3116000"/>
              <a:ext cx="806425" cy="451175"/>
            </a:xfrm>
            <a:custGeom>
              <a:avLst/>
              <a:gdLst/>
              <a:ahLst/>
              <a:cxnLst/>
              <a:rect l="l" t="t" r="r" b="b"/>
              <a:pathLst>
                <a:path w="32257" h="18047" extrusionOk="0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2459425" y="2267575"/>
              <a:ext cx="307750" cy="429350"/>
            </a:xfrm>
            <a:custGeom>
              <a:avLst/>
              <a:gdLst/>
              <a:ahLst/>
              <a:cxnLst/>
              <a:rect l="l" t="t" r="r" b="b"/>
              <a:pathLst>
                <a:path w="12310" h="17174" extrusionOk="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2433575" y="2152600"/>
              <a:ext cx="355275" cy="345500"/>
            </a:xfrm>
            <a:custGeom>
              <a:avLst/>
              <a:gdLst/>
              <a:ahLst/>
              <a:cxnLst/>
              <a:rect l="l" t="t" r="r" b="b"/>
              <a:pathLst>
                <a:path w="14211" h="13820" extrusionOk="0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649575" y="2468875"/>
              <a:ext cx="64225" cy="21700"/>
            </a:xfrm>
            <a:custGeom>
              <a:avLst/>
              <a:gdLst/>
              <a:ahLst/>
              <a:cxnLst/>
              <a:rect l="l" t="t" r="r" b="b"/>
              <a:pathLst>
                <a:path w="2569" h="868" fill="none" extrusionOk="0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2473600" y="2372100"/>
              <a:ext cx="110100" cy="106150"/>
            </a:xfrm>
            <a:custGeom>
              <a:avLst/>
              <a:gdLst/>
              <a:ahLst/>
              <a:cxnLst/>
              <a:rect l="l" t="t" r="r" b="b"/>
              <a:pathLst>
                <a:path w="4404" h="4246" extrusionOk="0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2473600" y="2362975"/>
              <a:ext cx="110100" cy="117600"/>
            </a:xfrm>
            <a:custGeom>
              <a:avLst/>
              <a:gdLst/>
              <a:ahLst/>
              <a:cxnLst/>
              <a:rect l="l" t="t" r="r" b="b"/>
              <a:pathLst>
                <a:path w="4404" h="4704" fill="none" extrusionOk="0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2526975" y="2403825"/>
              <a:ext cx="34225" cy="39225"/>
            </a:xfrm>
            <a:custGeom>
              <a:avLst/>
              <a:gdLst/>
              <a:ahLst/>
              <a:cxnLst/>
              <a:rect l="l" t="t" r="r" b="b"/>
              <a:pathLst>
                <a:path w="1369" h="1569" fill="none" extrusionOk="0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3295025" y="2081925"/>
              <a:ext cx="69250" cy="64825"/>
            </a:xfrm>
            <a:custGeom>
              <a:avLst/>
              <a:gdLst/>
              <a:ahLst/>
              <a:cxnLst/>
              <a:rect l="l" t="t" r="r" b="b"/>
              <a:pathLst>
                <a:path w="2770" h="2593" extrusionOk="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3278350" y="2000050"/>
              <a:ext cx="99250" cy="119425"/>
            </a:xfrm>
            <a:custGeom>
              <a:avLst/>
              <a:gdLst/>
              <a:ahLst/>
              <a:cxnLst/>
              <a:rect l="l" t="t" r="r" b="b"/>
              <a:pathLst>
                <a:path w="3970" h="4777" extrusionOk="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3302525" y="2074425"/>
              <a:ext cx="49225" cy="47550"/>
            </a:xfrm>
            <a:custGeom>
              <a:avLst/>
              <a:gdLst/>
              <a:ahLst/>
              <a:cxnLst/>
              <a:rect l="l" t="t" r="r" b="b"/>
              <a:pathLst>
                <a:path w="1969" h="1902" fill="none" extrusionOk="0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extrusionOk="0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fill="none" extrusionOk="0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2431900" y="2622325"/>
              <a:ext cx="281075" cy="107675"/>
            </a:xfrm>
            <a:custGeom>
              <a:avLst/>
              <a:gdLst/>
              <a:ahLst/>
              <a:cxnLst/>
              <a:rect l="l" t="t" r="r" b="b"/>
              <a:pathLst>
                <a:path w="11243" h="4307" extrusionOk="0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089050" y="3873225"/>
              <a:ext cx="40050" cy="117600"/>
            </a:xfrm>
            <a:custGeom>
              <a:avLst/>
              <a:gdLst/>
              <a:ahLst/>
              <a:cxnLst/>
              <a:rect l="l" t="t" r="r" b="b"/>
              <a:pathLst>
                <a:path w="1602" h="4704" extrusionOk="0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181600" y="2458875"/>
              <a:ext cx="875" cy="85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58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1033" name="Google Shape;1033;p58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2"/>
          <p:cNvSpPr txBox="1">
            <a:spLocks noGrp="1"/>
          </p:cNvSpPr>
          <p:nvPr>
            <p:ph type="title"/>
          </p:nvPr>
        </p:nvSpPr>
        <p:spPr>
          <a:xfrm>
            <a:off x="161418" y="648580"/>
            <a:ext cx="7133234" cy="163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CALLBACK</a:t>
            </a:r>
            <a:endParaRPr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7FEB7-958E-4E3D-B4D3-2A59DC5CBD7D}"/>
              </a:ext>
            </a:extLst>
          </p:cNvPr>
          <p:cNvSpPr txBox="1"/>
          <p:nvPr/>
        </p:nvSpPr>
        <p:spPr>
          <a:xfrm>
            <a:off x="281284" y="1137534"/>
            <a:ext cx="6035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Callback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bisa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dilakukan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Synchronous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atau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Asynchronous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2CECC5-6B56-4637-A328-BCD970F3463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2" y="1924918"/>
            <a:ext cx="5260027" cy="274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714BCC-07E0-433B-803A-41E5310FB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060" y="811657"/>
            <a:ext cx="3589184" cy="39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7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TUGAS</a:t>
            </a:r>
            <a:endParaRPr b="1" dirty="0"/>
          </a:p>
        </p:txBody>
      </p:sp>
      <p:sp>
        <p:nvSpPr>
          <p:cNvPr id="1863" name="Google Shape;1863;p79"/>
          <p:cNvSpPr txBox="1">
            <a:spLocks noGrp="1"/>
          </p:cNvSpPr>
          <p:nvPr>
            <p:ph type="subTitle" idx="1"/>
          </p:nvPr>
        </p:nvSpPr>
        <p:spPr>
          <a:xfrm>
            <a:off x="713224" y="1072200"/>
            <a:ext cx="7717501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2800" dirty="0">
                <a:solidFill>
                  <a:schemeClr val="hlink"/>
                </a:solidFill>
                <a:uFill>
                  <a:noFill/>
                </a:uFill>
              </a:rPr>
              <a:t>Built-in Function</a:t>
            </a:r>
          </a:p>
          <a:p>
            <a:pPr marL="457200" lvl="0" indent="-323850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2800" dirty="0">
                <a:solidFill>
                  <a:schemeClr val="hlink"/>
                </a:solidFill>
                <a:uFill>
                  <a:noFill/>
                </a:uFill>
              </a:rPr>
              <a:t>Program Searching with Parameter</a:t>
            </a:r>
          </a:p>
          <a:p>
            <a:pPr marL="457200" lvl="0" indent="-323850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2800" dirty="0">
                <a:solidFill>
                  <a:schemeClr val="hlink"/>
                </a:solidFill>
                <a:uFill>
                  <a:noFill/>
                </a:uFill>
              </a:rPr>
              <a:t>Program Number Selection with Parameter</a:t>
            </a:r>
            <a:endParaRPr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/>
          <p:nvPr/>
        </p:nvSpPr>
        <p:spPr>
          <a:xfrm>
            <a:off x="5998300" y="13976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6"/>
          <p:cNvSpPr txBox="1">
            <a:spLocks noGrp="1"/>
          </p:cNvSpPr>
          <p:nvPr>
            <p:ph type="title"/>
          </p:nvPr>
        </p:nvSpPr>
        <p:spPr>
          <a:xfrm>
            <a:off x="713224" y="1338288"/>
            <a:ext cx="5501995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Terimakasih!</a:t>
            </a:r>
            <a:endParaRPr sz="4800" dirty="0"/>
          </a:p>
        </p:txBody>
      </p:sp>
      <p:sp>
        <p:nvSpPr>
          <p:cNvPr id="463" name="Google Shape;463;p46"/>
          <p:cNvSpPr txBox="1">
            <a:spLocks noGrp="1"/>
          </p:cNvSpPr>
          <p:nvPr>
            <p:ph type="subTitle" idx="1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, </a:t>
            </a:r>
            <a:r>
              <a:rPr lang="en-US" dirty="0" err="1"/>
              <a:t>terimakasih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464" name="Google Shape;464;p46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465" name="Google Shape;465;p4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46"/>
          <p:cNvGrpSpPr/>
          <p:nvPr/>
        </p:nvGrpSpPr>
        <p:grpSpPr>
          <a:xfrm>
            <a:off x="3824738" y="1651306"/>
            <a:ext cx="4244346" cy="2742532"/>
            <a:chOff x="4386213" y="1645831"/>
            <a:chExt cx="4244346" cy="2742532"/>
          </a:xfrm>
        </p:grpSpPr>
        <p:sp>
          <p:nvSpPr>
            <p:cNvPr id="471" name="Google Shape;471;p46"/>
            <p:cNvSpPr/>
            <p:nvPr/>
          </p:nvSpPr>
          <p:spPr>
            <a:xfrm>
              <a:off x="5144652" y="2056045"/>
              <a:ext cx="251952" cy="265192"/>
            </a:xfrm>
            <a:custGeom>
              <a:avLst/>
              <a:gdLst/>
              <a:ahLst/>
              <a:cxnLst/>
              <a:rect l="l" t="t" r="r" b="b"/>
              <a:pathLst>
                <a:path w="5747" h="6049" extrusionOk="0">
                  <a:moveTo>
                    <a:pt x="2117" y="0"/>
                  </a:moveTo>
                  <a:cubicBezTo>
                    <a:pt x="2087" y="0"/>
                    <a:pt x="2087" y="30"/>
                    <a:pt x="2057" y="30"/>
                  </a:cubicBezTo>
                  <a:cubicBezTo>
                    <a:pt x="1845" y="907"/>
                    <a:pt x="1815" y="1754"/>
                    <a:pt x="1301" y="2571"/>
                  </a:cubicBezTo>
                  <a:cubicBezTo>
                    <a:pt x="1089" y="2873"/>
                    <a:pt x="847" y="3115"/>
                    <a:pt x="575" y="3327"/>
                  </a:cubicBezTo>
                  <a:cubicBezTo>
                    <a:pt x="424" y="3478"/>
                    <a:pt x="242" y="3569"/>
                    <a:pt x="0" y="3629"/>
                  </a:cubicBezTo>
                  <a:cubicBezTo>
                    <a:pt x="363" y="4295"/>
                    <a:pt x="907" y="4869"/>
                    <a:pt x="1543" y="5323"/>
                  </a:cubicBezTo>
                  <a:cubicBezTo>
                    <a:pt x="2117" y="5716"/>
                    <a:pt x="2813" y="5988"/>
                    <a:pt x="3508" y="6049"/>
                  </a:cubicBezTo>
                  <a:cubicBezTo>
                    <a:pt x="3629" y="6049"/>
                    <a:pt x="5293" y="5867"/>
                    <a:pt x="5051" y="5565"/>
                  </a:cubicBezTo>
                  <a:cubicBezTo>
                    <a:pt x="4416" y="4718"/>
                    <a:pt x="4779" y="3992"/>
                    <a:pt x="5172" y="3085"/>
                  </a:cubicBezTo>
                  <a:cubicBezTo>
                    <a:pt x="5232" y="2934"/>
                    <a:pt x="5747" y="2087"/>
                    <a:pt x="5716" y="1996"/>
                  </a:cubicBezTo>
                  <a:lnTo>
                    <a:pt x="5656" y="1936"/>
                  </a:lnTo>
                  <a:cubicBezTo>
                    <a:pt x="5505" y="1815"/>
                    <a:pt x="5323" y="1815"/>
                    <a:pt x="5142" y="1815"/>
                  </a:cubicBezTo>
                  <a:cubicBezTo>
                    <a:pt x="4507" y="1784"/>
                    <a:pt x="3871" y="1603"/>
                    <a:pt x="3357" y="1210"/>
                  </a:cubicBezTo>
                  <a:cubicBezTo>
                    <a:pt x="3085" y="1028"/>
                    <a:pt x="2873" y="817"/>
                    <a:pt x="2662" y="605"/>
                  </a:cubicBezTo>
                  <a:cubicBezTo>
                    <a:pt x="2541" y="484"/>
                    <a:pt x="2299" y="3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7492875" y="2840832"/>
              <a:ext cx="1120436" cy="744020"/>
            </a:xfrm>
            <a:custGeom>
              <a:avLst/>
              <a:gdLst/>
              <a:ahLst/>
              <a:cxnLst/>
              <a:rect l="l" t="t" r="r" b="b"/>
              <a:pathLst>
                <a:path w="25557" h="16971" extrusionOk="0">
                  <a:moveTo>
                    <a:pt x="17006" y="0"/>
                  </a:moveTo>
                  <a:cubicBezTo>
                    <a:pt x="14097" y="0"/>
                    <a:pt x="10305" y="278"/>
                    <a:pt x="8952" y="3179"/>
                  </a:cubicBezTo>
                  <a:cubicBezTo>
                    <a:pt x="8287" y="4601"/>
                    <a:pt x="8227" y="6234"/>
                    <a:pt x="8136" y="7807"/>
                  </a:cubicBezTo>
                  <a:cubicBezTo>
                    <a:pt x="8075" y="9561"/>
                    <a:pt x="7954" y="11769"/>
                    <a:pt x="6926" y="13281"/>
                  </a:cubicBezTo>
                  <a:cubicBezTo>
                    <a:pt x="6110" y="14521"/>
                    <a:pt x="4416" y="14612"/>
                    <a:pt x="3085" y="14793"/>
                  </a:cubicBezTo>
                  <a:cubicBezTo>
                    <a:pt x="1966" y="14914"/>
                    <a:pt x="0" y="15126"/>
                    <a:pt x="121" y="16699"/>
                  </a:cubicBezTo>
                  <a:cubicBezTo>
                    <a:pt x="151" y="16789"/>
                    <a:pt x="151" y="16880"/>
                    <a:pt x="182" y="16971"/>
                  </a:cubicBezTo>
                  <a:lnTo>
                    <a:pt x="21322" y="16941"/>
                  </a:lnTo>
                  <a:cubicBezTo>
                    <a:pt x="25103" y="16941"/>
                    <a:pt x="25557" y="12253"/>
                    <a:pt x="25466" y="9470"/>
                  </a:cubicBezTo>
                  <a:cubicBezTo>
                    <a:pt x="25405" y="7988"/>
                    <a:pt x="25375" y="6536"/>
                    <a:pt x="25012" y="5115"/>
                  </a:cubicBezTo>
                  <a:cubicBezTo>
                    <a:pt x="24649" y="3694"/>
                    <a:pt x="23954" y="2333"/>
                    <a:pt x="22804" y="1425"/>
                  </a:cubicBezTo>
                  <a:cubicBezTo>
                    <a:pt x="21383" y="306"/>
                    <a:pt x="19447" y="4"/>
                    <a:pt x="17633" y="4"/>
                  </a:cubicBezTo>
                  <a:cubicBezTo>
                    <a:pt x="17429" y="2"/>
                    <a:pt x="17220" y="0"/>
                    <a:pt x="170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7307211" y="3939385"/>
              <a:ext cx="352742" cy="414601"/>
            </a:xfrm>
            <a:custGeom>
              <a:avLst/>
              <a:gdLst/>
              <a:ahLst/>
              <a:cxnLst/>
              <a:rect l="l" t="t" r="r" b="b"/>
              <a:pathLst>
                <a:path w="8046" h="9457" extrusionOk="0">
                  <a:moveTo>
                    <a:pt x="4395" y="0"/>
                  </a:moveTo>
                  <a:cubicBezTo>
                    <a:pt x="4080" y="0"/>
                    <a:pt x="3779" y="98"/>
                    <a:pt x="3570" y="321"/>
                  </a:cubicBezTo>
                  <a:cubicBezTo>
                    <a:pt x="3358" y="502"/>
                    <a:pt x="3267" y="774"/>
                    <a:pt x="3177" y="1016"/>
                  </a:cubicBezTo>
                  <a:cubicBezTo>
                    <a:pt x="3056" y="1470"/>
                    <a:pt x="2995" y="1954"/>
                    <a:pt x="3177" y="2347"/>
                  </a:cubicBezTo>
                  <a:cubicBezTo>
                    <a:pt x="3751" y="3617"/>
                    <a:pt x="4144" y="4192"/>
                    <a:pt x="3207" y="5462"/>
                  </a:cubicBezTo>
                  <a:cubicBezTo>
                    <a:pt x="2541" y="6370"/>
                    <a:pt x="1574" y="7065"/>
                    <a:pt x="697" y="7761"/>
                  </a:cubicBezTo>
                  <a:cubicBezTo>
                    <a:pt x="364" y="8003"/>
                    <a:pt x="1" y="8335"/>
                    <a:pt x="31" y="8729"/>
                  </a:cubicBezTo>
                  <a:cubicBezTo>
                    <a:pt x="60" y="9161"/>
                    <a:pt x="502" y="9457"/>
                    <a:pt x="962" y="9457"/>
                  </a:cubicBezTo>
                  <a:cubicBezTo>
                    <a:pt x="985" y="9457"/>
                    <a:pt x="1007" y="9456"/>
                    <a:pt x="1029" y="9455"/>
                  </a:cubicBezTo>
                  <a:cubicBezTo>
                    <a:pt x="1483" y="9455"/>
                    <a:pt x="1906" y="9213"/>
                    <a:pt x="2299" y="9001"/>
                  </a:cubicBezTo>
                  <a:cubicBezTo>
                    <a:pt x="3539" y="8305"/>
                    <a:pt x="4780" y="7579"/>
                    <a:pt x="6020" y="6884"/>
                  </a:cubicBezTo>
                  <a:cubicBezTo>
                    <a:pt x="6171" y="6793"/>
                    <a:pt x="6322" y="6733"/>
                    <a:pt x="6473" y="6642"/>
                  </a:cubicBezTo>
                  <a:cubicBezTo>
                    <a:pt x="6806" y="6430"/>
                    <a:pt x="7139" y="6188"/>
                    <a:pt x="7411" y="5855"/>
                  </a:cubicBezTo>
                  <a:cubicBezTo>
                    <a:pt x="8046" y="5039"/>
                    <a:pt x="7502" y="3950"/>
                    <a:pt x="7078" y="3133"/>
                  </a:cubicBezTo>
                  <a:cubicBezTo>
                    <a:pt x="6624" y="2317"/>
                    <a:pt x="6261" y="1077"/>
                    <a:pt x="5536" y="442"/>
                  </a:cubicBezTo>
                  <a:cubicBezTo>
                    <a:pt x="5244" y="167"/>
                    <a:pt x="4807" y="0"/>
                    <a:pt x="4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6473235" y="4029039"/>
              <a:ext cx="476022" cy="282465"/>
            </a:xfrm>
            <a:custGeom>
              <a:avLst/>
              <a:gdLst/>
              <a:ahLst/>
              <a:cxnLst/>
              <a:rect l="l" t="t" r="r" b="b"/>
              <a:pathLst>
                <a:path w="10858" h="6443" extrusionOk="0">
                  <a:moveTo>
                    <a:pt x="9649" y="1"/>
                  </a:moveTo>
                  <a:cubicBezTo>
                    <a:pt x="8628" y="1"/>
                    <a:pt x="7720" y="1525"/>
                    <a:pt x="7047" y="2087"/>
                  </a:cubicBezTo>
                  <a:cubicBezTo>
                    <a:pt x="6775" y="2328"/>
                    <a:pt x="6472" y="2540"/>
                    <a:pt x="6140" y="2661"/>
                  </a:cubicBezTo>
                  <a:cubicBezTo>
                    <a:pt x="5922" y="2728"/>
                    <a:pt x="5696" y="2749"/>
                    <a:pt x="5470" y="2749"/>
                  </a:cubicBezTo>
                  <a:cubicBezTo>
                    <a:pt x="5288" y="2749"/>
                    <a:pt x="5106" y="2735"/>
                    <a:pt x="4930" y="2722"/>
                  </a:cubicBezTo>
                  <a:cubicBezTo>
                    <a:pt x="4554" y="2711"/>
                    <a:pt x="4181" y="2704"/>
                    <a:pt x="3810" y="2704"/>
                  </a:cubicBezTo>
                  <a:cubicBezTo>
                    <a:pt x="3167" y="2704"/>
                    <a:pt x="2527" y="2725"/>
                    <a:pt x="1875" y="2782"/>
                  </a:cubicBezTo>
                  <a:cubicBezTo>
                    <a:pt x="635" y="2873"/>
                    <a:pt x="0" y="3871"/>
                    <a:pt x="1301" y="4657"/>
                  </a:cubicBezTo>
                  <a:cubicBezTo>
                    <a:pt x="1694" y="4899"/>
                    <a:pt x="2147" y="5020"/>
                    <a:pt x="2631" y="5111"/>
                  </a:cubicBezTo>
                  <a:cubicBezTo>
                    <a:pt x="4174" y="5504"/>
                    <a:pt x="5747" y="5897"/>
                    <a:pt x="7289" y="6290"/>
                  </a:cubicBezTo>
                  <a:cubicBezTo>
                    <a:pt x="7622" y="6374"/>
                    <a:pt x="7913" y="6443"/>
                    <a:pt x="8169" y="6443"/>
                  </a:cubicBezTo>
                  <a:cubicBezTo>
                    <a:pt x="8564" y="6443"/>
                    <a:pt x="8877" y="6278"/>
                    <a:pt x="9134" y="5746"/>
                  </a:cubicBezTo>
                  <a:cubicBezTo>
                    <a:pt x="9315" y="5444"/>
                    <a:pt x="9406" y="5111"/>
                    <a:pt x="9527" y="4808"/>
                  </a:cubicBezTo>
                  <a:cubicBezTo>
                    <a:pt x="10041" y="3750"/>
                    <a:pt x="10858" y="2359"/>
                    <a:pt x="10737" y="1119"/>
                  </a:cubicBezTo>
                  <a:cubicBezTo>
                    <a:pt x="10676" y="635"/>
                    <a:pt x="10374" y="151"/>
                    <a:pt x="9890" y="30"/>
                  </a:cubicBezTo>
                  <a:cubicBezTo>
                    <a:pt x="9809" y="10"/>
                    <a:pt x="9729" y="1"/>
                    <a:pt x="964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7110981" y="3095370"/>
              <a:ext cx="535733" cy="982338"/>
            </a:xfrm>
            <a:custGeom>
              <a:avLst/>
              <a:gdLst/>
              <a:ahLst/>
              <a:cxnLst/>
              <a:rect l="l" t="t" r="r" b="b"/>
              <a:pathLst>
                <a:path w="12220" h="22407" extrusionOk="0">
                  <a:moveTo>
                    <a:pt x="3084" y="0"/>
                  </a:moveTo>
                  <a:cubicBezTo>
                    <a:pt x="2065" y="0"/>
                    <a:pt x="1093" y="405"/>
                    <a:pt x="606" y="1366"/>
                  </a:cubicBezTo>
                  <a:cubicBezTo>
                    <a:pt x="1" y="2575"/>
                    <a:pt x="152" y="3967"/>
                    <a:pt x="424" y="5267"/>
                  </a:cubicBezTo>
                  <a:cubicBezTo>
                    <a:pt x="1180" y="9108"/>
                    <a:pt x="2723" y="12707"/>
                    <a:pt x="4114" y="16337"/>
                  </a:cubicBezTo>
                  <a:cubicBezTo>
                    <a:pt x="4840" y="18302"/>
                    <a:pt x="5263" y="20934"/>
                    <a:pt x="6836" y="21962"/>
                  </a:cubicBezTo>
                  <a:cubicBezTo>
                    <a:pt x="7265" y="22242"/>
                    <a:pt x="7775" y="22407"/>
                    <a:pt x="8393" y="22407"/>
                  </a:cubicBezTo>
                  <a:cubicBezTo>
                    <a:pt x="8778" y="22407"/>
                    <a:pt x="9204" y="22343"/>
                    <a:pt x="9679" y="22204"/>
                  </a:cubicBezTo>
                  <a:cubicBezTo>
                    <a:pt x="10798" y="21902"/>
                    <a:pt x="11796" y="20934"/>
                    <a:pt x="11978" y="19784"/>
                  </a:cubicBezTo>
                  <a:cubicBezTo>
                    <a:pt x="12219" y="18212"/>
                    <a:pt x="11312" y="16306"/>
                    <a:pt x="10949" y="14794"/>
                  </a:cubicBezTo>
                  <a:cubicBezTo>
                    <a:pt x="10496" y="12949"/>
                    <a:pt x="10012" y="11135"/>
                    <a:pt x="9528" y="9290"/>
                  </a:cubicBezTo>
                  <a:cubicBezTo>
                    <a:pt x="8862" y="6749"/>
                    <a:pt x="7804" y="3150"/>
                    <a:pt x="5929" y="1154"/>
                  </a:cubicBezTo>
                  <a:cubicBezTo>
                    <a:pt x="5264" y="443"/>
                    <a:pt x="4148" y="0"/>
                    <a:pt x="30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6962494" y="2334300"/>
              <a:ext cx="304999" cy="174574"/>
            </a:xfrm>
            <a:custGeom>
              <a:avLst/>
              <a:gdLst/>
              <a:ahLst/>
              <a:cxnLst/>
              <a:rect l="l" t="t" r="r" b="b"/>
              <a:pathLst>
                <a:path w="6957" h="3982" extrusionOk="0">
                  <a:moveTo>
                    <a:pt x="2778" y="0"/>
                  </a:moveTo>
                  <a:cubicBezTo>
                    <a:pt x="2760" y="0"/>
                    <a:pt x="2741" y="2"/>
                    <a:pt x="2722" y="4"/>
                  </a:cubicBezTo>
                  <a:cubicBezTo>
                    <a:pt x="2692" y="35"/>
                    <a:pt x="2632" y="65"/>
                    <a:pt x="2632" y="95"/>
                  </a:cubicBezTo>
                  <a:cubicBezTo>
                    <a:pt x="2662" y="125"/>
                    <a:pt x="2662" y="125"/>
                    <a:pt x="2662" y="156"/>
                  </a:cubicBezTo>
                  <a:cubicBezTo>
                    <a:pt x="2722" y="216"/>
                    <a:pt x="2813" y="307"/>
                    <a:pt x="2874" y="367"/>
                  </a:cubicBezTo>
                  <a:cubicBezTo>
                    <a:pt x="2934" y="458"/>
                    <a:pt x="2995" y="549"/>
                    <a:pt x="2995" y="639"/>
                  </a:cubicBezTo>
                  <a:cubicBezTo>
                    <a:pt x="2970" y="772"/>
                    <a:pt x="2851" y="813"/>
                    <a:pt x="2704" y="813"/>
                  </a:cubicBezTo>
                  <a:cubicBezTo>
                    <a:pt x="2481" y="813"/>
                    <a:pt x="2196" y="718"/>
                    <a:pt x="2087" y="700"/>
                  </a:cubicBezTo>
                  <a:cubicBezTo>
                    <a:pt x="1664" y="639"/>
                    <a:pt x="1210" y="579"/>
                    <a:pt x="756" y="488"/>
                  </a:cubicBezTo>
                  <a:cubicBezTo>
                    <a:pt x="662" y="467"/>
                    <a:pt x="561" y="450"/>
                    <a:pt x="465" y="450"/>
                  </a:cubicBezTo>
                  <a:cubicBezTo>
                    <a:pt x="283" y="450"/>
                    <a:pt x="120" y="512"/>
                    <a:pt x="61" y="730"/>
                  </a:cubicBezTo>
                  <a:cubicBezTo>
                    <a:pt x="0" y="942"/>
                    <a:pt x="91" y="1154"/>
                    <a:pt x="212" y="1335"/>
                  </a:cubicBezTo>
                  <a:cubicBezTo>
                    <a:pt x="605" y="1849"/>
                    <a:pt x="1301" y="2061"/>
                    <a:pt x="1966" y="2152"/>
                  </a:cubicBezTo>
                  <a:cubicBezTo>
                    <a:pt x="2511" y="2242"/>
                    <a:pt x="3055" y="2273"/>
                    <a:pt x="3569" y="2484"/>
                  </a:cubicBezTo>
                  <a:cubicBezTo>
                    <a:pt x="3660" y="2515"/>
                    <a:pt x="3751" y="2575"/>
                    <a:pt x="3872" y="2636"/>
                  </a:cubicBezTo>
                  <a:cubicBezTo>
                    <a:pt x="4235" y="2817"/>
                    <a:pt x="4537" y="3089"/>
                    <a:pt x="4870" y="3301"/>
                  </a:cubicBezTo>
                  <a:cubicBezTo>
                    <a:pt x="5233" y="3573"/>
                    <a:pt x="5656" y="3845"/>
                    <a:pt x="6079" y="3966"/>
                  </a:cubicBezTo>
                  <a:cubicBezTo>
                    <a:pt x="6120" y="3977"/>
                    <a:pt x="6162" y="3981"/>
                    <a:pt x="6202" y="3981"/>
                  </a:cubicBezTo>
                  <a:cubicBezTo>
                    <a:pt x="6521" y="3981"/>
                    <a:pt x="6816" y="3683"/>
                    <a:pt x="6896" y="3361"/>
                  </a:cubicBezTo>
                  <a:cubicBezTo>
                    <a:pt x="6957" y="3089"/>
                    <a:pt x="6866" y="2787"/>
                    <a:pt x="6715" y="2575"/>
                  </a:cubicBezTo>
                  <a:cubicBezTo>
                    <a:pt x="6563" y="2333"/>
                    <a:pt x="6352" y="2152"/>
                    <a:pt x="6110" y="2000"/>
                  </a:cubicBezTo>
                  <a:cubicBezTo>
                    <a:pt x="5777" y="1759"/>
                    <a:pt x="5384" y="1577"/>
                    <a:pt x="5051" y="1365"/>
                  </a:cubicBezTo>
                  <a:cubicBezTo>
                    <a:pt x="4658" y="1123"/>
                    <a:pt x="4295" y="791"/>
                    <a:pt x="3902" y="519"/>
                  </a:cubicBezTo>
                  <a:cubicBezTo>
                    <a:pt x="3690" y="398"/>
                    <a:pt x="3509" y="307"/>
                    <a:pt x="3297" y="216"/>
                  </a:cubicBezTo>
                  <a:cubicBezTo>
                    <a:pt x="3132" y="133"/>
                    <a:pt x="2966" y="0"/>
                    <a:pt x="27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7425229" y="2184936"/>
              <a:ext cx="461467" cy="553664"/>
            </a:xfrm>
            <a:custGeom>
              <a:avLst/>
              <a:gdLst/>
              <a:ahLst/>
              <a:cxnLst/>
              <a:rect l="l" t="t" r="r" b="b"/>
              <a:pathLst>
                <a:path w="10526" h="12629" extrusionOk="0">
                  <a:moveTo>
                    <a:pt x="9201" y="0"/>
                  </a:moveTo>
                  <a:cubicBezTo>
                    <a:pt x="8436" y="0"/>
                    <a:pt x="7522" y="360"/>
                    <a:pt x="7048" y="659"/>
                  </a:cubicBezTo>
                  <a:cubicBezTo>
                    <a:pt x="6775" y="810"/>
                    <a:pt x="6533" y="1052"/>
                    <a:pt x="6291" y="1264"/>
                  </a:cubicBezTo>
                  <a:cubicBezTo>
                    <a:pt x="5475" y="2020"/>
                    <a:pt x="4870" y="3230"/>
                    <a:pt x="4295" y="4198"/>
                  </a:cubicBezTo>
                  <a:cubicBezTo>
                    <a:pt x="3811" y="5045"/>
                    <a:pt x="3328" y="5891"/>
                    <a:pt x="2783" y="6708"/>
                  </a:cubicBezTo>
                  <a:cubicBezTo>
                    <a:pt x="2602" y="6950"/>
                    <a:pt x="2420" y="7222"/>
                    <a:pt x="2208" y="7464"/>
                  </a:cubicBezTo>
                  <a:cubicBezTo>
                    <a:pt x="1483" y="8371"/>
                    <a:pt x="303" y="9128"/>
                    <a:pt x="91" y="10307"/>
                  </a:cubicBezTo>
                  <a:cubicBezTo>
                    <a:pt x="1" y="10912"/>
                    <a:pt x="938" y="11759"/>
                    <a:pt x="1392" y="12122"/>
                  </a:cubicBezTo>
                  <a:cubicBezTo>
                    <a:pt x="1811" y="12482"/>
                    <a:pt x="2207" y="12629"/>
                    <a:pt x="2584" y="12629"/>
                  </a:cubicBezTo>
                  <a:cubicBezTo>
                    <a:pt x="3570" y="12629"/>
                    <a:pt x="4432" y="11630"/>
                    <a:pt x="5263" y="10821"/>
                  </a:cubicBezTo>
                  <a:cubicBezTo>
                    <a:pt x="6473" y="9611"/>
                    <a:pt x="7350" y="8129"/>
                    <a:pt x="8227" y="6678"/>
                  </a:cubicBezTo>
                  <a:cubicBezTo>
                    <a:pt x="8257" y="6617"/>
                    <a:pt x="8318" y="6587"/>
                    <a:pt x="8348" y="6527"/>
                  </a:cubicBezTo>
                  <a:cubicBezTo>
                    <a:pt x="9255" y="5045"/>
                    <a:pt x="10163" y="3502"/>
                    <a:pt x="10435" y="1778"/>
                  </a:cubicBezTo>
                  <a:cubicBezTo>
                    <a:pt x="10495" y="1445"/>
                    <a:pt x="10526" y="1052"/>
                    <a:pt x="10405" y="720"/>
                  </a:cubicBezTo>
                  <a:cubicBezTo>
                    <a:pt x="10227" y="187"/>
                    <a:pt x="9753" y="0"/>
                    <a:pt x="9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7718259" y="2894011"/>
              <a:ext cx="44" cy="2674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7833603" y="2338465"/>
              <a:ext cx="2718" cy="10653"/>
            </a:xfrm>
            <a:custGeom>
              <a:avLst/>
              <a:gdLst/>
              <a:ahLst/>
              <a:cxnLst/>
              <a:rect l="l" t="t" r="r" b="b"/>
              <a:pathLst>
                <a:path w="62" h="243" extrusionOk="0">
                  <a:moveTo>
                    <a:pt x="61" y="0"/>
                  </a:moveTo>
                  <a:lnTo>
                    <a:pt x="1" y="242"/>
                  </a:lnTo>
                  <a:lnTo>
                    <a:pt x="1" y="24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718259" y="2886076"/>
              <a:ext cx="1359" cy="7979"/>
            </a:xfrm>
            <a:custGeom>
              <a:avLst/>
              <a:gdLst/>
              <a:ahLst/>
              <a:cxnLst/>
              <a:rect l="l" t="t" r="r" b="b"/>
              <a:pathLst>
                <a:path w="31" h="182" extrusionOk="0">
                  <a:moveTo>
                    <a:pt x="31" y="0"/>
                  </a:moveTo>
                  <a:lnTo>
                    <a:pt x="1" y="181"/>
                  </a:lnTo>
                  <a:cubicBezTo>
                    <a:pt x="31" y="151"/>
                    <a:pt x="31" y="91"/>
                    <a:pt x="31" y="6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7121591" y="2963936"/>
              <a:ext cx="916270" cy="389700"/>
            </a:xfrm>
            <a:custGeom>
              <a:avLst/>
              <a:gdLst/>
              <a:ahLst/>
              <a:cxnLst/>
              <a:rect l="l" t="t" r="r" b="b"/>
              <a:pathLst>
                <a:path w="20900" h="8889" extrusionOk="0">
                  <a:moveTo>
                    <a:pt x="15517" y="1"/>
                  </a:moveTo>
                  <a:cubicBezTo>
                    <a:pt x="15177" y="1"/>
                    <a:pt x="14832" y="18"/>
                    <a:pt x="14488" y="39"/>
                  </a:cubicBezTo>
                  <a:cubicBezTo>
                    <a:pt x="10737" y="311"/>
                    <a:pt x="6715" y="402"/>
                    <a:pt x="3207" y="1884"/>
                  </a:cubicBezTo>
                  <a:cubicBezTo>
                    <a:pt x="1997" y="2398"/>
                    <a:pt x="787" y="3366"/>
                    <a:pt x="243" y="4606"/>
                  </a:cubicBezTo>
                  <a:cubicBezTo>
                    <a:pt x="122" y="4908"/>
                    <a:pt x="61" y="5210"/>
                    <a:pt x="31" y="5543"/>
                  </a:cubicBezTo>
                  <a:cubicBezTo>
                    <a:pt x="1" y="6662"/>
                    <a:pt x="545" y="7842"/>
                    <a:pt x="1422" y="8447"/>
                  </a:cubicBezTo>
                  <a:cubicBezTo>
                    <a:pt x="2000" y="8808"/>
                    <a:pt x="2708" y="8889"/>
                    <a:pt x="3416" y="8889"/>
                  </a:cubicBezTo>
                  <a:cubicBezTo>
                    <a:pt x="3893" y="8889"/>
                    <a:pt x="4371" y="8852"/>
                    <a:pt x="4810" y="8840"/>
                  </a:cubicBezTo>
                  <a:cubicBezTo>
                    <a:pt x="6171" y="8840"/>
                    <a:pt x="7532" y="8689"/>
                    <a:pt x="8893" y="8689"/>
                  </a:cubicBezTo>
                  <a:lnTo>
                    <a:pt x="17512" y="8628"/>
                  </a:lnTo>
                  <a:lnTo>
                    <a:pt x="17633" y="8628"/>
                  </a:lnTo>
                  <a:cubicBezTo>
                    <a:pt x="19569" y="8568"/>
                    <a:pt x="20779" y="6723"/>
                    <a:pt x="20839" y="4938"/>
                  </a:cubicBezTo>
                  <a:cubicBezTo>
                    <a:pt x="20900" y="3093"/>
                    <a:pt x="19085" y="916"/>
                    <a:pt x="17391" y="281"/>
                  </a:cubicBezTo>
                  <a:cubicBezTo>
                    <a:pt x="16797" y="63"/>
                    <a:pt x="16164" y="1"/>
                    <a:pt x="155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7678495" y="2174678"/>
              <a:ext cx="637794" cy="924906"/>
            </a:xfrm>
            <a:custGeom>
              <a:avLst/>
              <a:gdLst/>
              <a:ahLst/>
              <a:cxnLst/>
              <a:rect l="l" t="t" r="r" b="b"/>
              <a:pathLst>
                <a:path w="14548" h="21097" extrusionOk="0">
                  <a:moveTo>
                    <a:pt x="5189" y="0"/>
                  </a:moveTo>
                  <a:cubicBezTo>
                    <a:pt x="4911" y="0"/>
                    <a:pt x="4633" y="6"/>
                    <a:pt x="4356" y="16"/>
                  </a:cubicBezTo>
                  <a:cubicBezTo>
                    <a:pt x="2632" y="77"/>
                    <a:pt x="726" y="318"/>
                    <a:pt x="394" y="2315"/>
                  </a:cubicBezTo>
                  <a:lnTo>
                    <a:pt x="394" y="2436"/>
                  </a:lnTo>
                  <a:cubicBezTo>
                    <a:pt x="0" y="5853"/>
                    <a:pt x="545" y="9271"/>
                    <a:pt x="1119" y="12628"/>
                  </a:cubicBezTo>
                  <a:cubicBezTo>
                    <a:pt x="1331" y="13959"/>
                    <a:pt x="1271" y="15168"/>
                    <a:pt x="1543" y="16469"/>
                  </a:cubicBezTo>
                  <a:cubicBezTo>
                    <a:pt x="1664" y="17165"/>
                    <a:pt x="1664" y="17860"/>
                    <a:pt x="1694" y="18556"/>
                  </a:cubicBezTo>
                  <a:cubicBezTo>
                    <a:pt x="1694" y="18949"/>
                    <a:pt x="1634" y="19463"/>
                    <a:pt x="1906" y="19826"/>
                  </a:cubicBezTo>
                  <a:cubicBezTo>
                    <a:pt x="2390" y="20491"/>
                    <a:pt x="3630" y="20431"/>
                    <a:pt x="4386" y="20552"/>
                  </a:cubicBezTo>
                  <a:cubicBezTo>
                    <a:pt x="5777" y="20764"/>
                    <a:pt x="7199" y="20824"/>
                    <a:pt x="8620" y="20915"/>
                  </a:cubicBezTo>
                  <a:cubicBezTo>
                    <a:pt x="10404" y="21006"/>
                    <a:pt x="12159" y="21006"/>
                    <a:pt x="13943" y="21096"/>
                  </a:cubicBezTo>
                  <a:cubicBezTo>
                    <a:pt x="13762" y="17497"/>
                    <a:pt x="13701" y="13898"/>
                    <a:pt x="13731" y="10329"/>
                  </a:cubicBezTo>
                  <a:cubicBezTo>
                    <a:pt x="13731" y="8454"/>
                    <a:pt x="14548" y="6216"/>
                    <a:pt x="13641" y="4401"/>
                  </a:cubicBezTo>
                  <a:cubicBezTo>
                    <a:pt x="12764" y="2708"/>
                    <a:pt x="11100" y="1347"/>
                    <a:pt x="9316" y="651"/>
                  </a:cubicBezTo>
                  <a:cubicBezTo>
                    <a:pt x="7980" y="147"/>
                    <a:pt x="6581" y="0"/>
                    <a:pt x="518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7117601" y="3070337"/>
              <a:ext cx="1206670" cy="526132"/>
            </a:xfrm>
            <a:custGeom>
              <a:avLst/>
              <a:gdLst/>
              <a:ahLst/>
              <a:cxnLst/>
              <a:rect l="l" t="t" r="r" b="b"/>
              <a:pathLst>
                <a:path w="27524" h="12001" extrusionOk="0">
                  <a:moveTo>
                    <a:pt x="20444" y="1"/>
                  </a:moveTo>
                  <a:cubicBezTo>
                    <a:pt x="18537" y="1"/>
                    <a:pt x="16634" y="381"/>
                    <a:pt x="14851" y="1090"/>
                  </a:cubicBezTo>
                  <a:cubicBezTo>
                    <a:pt x="13671" y="1543"/>
                    <a:pt x="4961" y="3661"/>
                    <a:pt x="2814" y="5112"/>
                  </a:cubicBezTo>
                  <a:cubicBezTo>
                    <a:pt x="999" y="6322"/>
                    <a:pt x="1" y="7925"/>
                    <a:pt x="394" y="9649"/>
                  </a:cubicBezTo>
                  <a:cubicBezTo>
                    <a:pt x="699" y="11116"/>
                    <a:pt x="1789" y="12001"/>
                    <a:pt x="3177" y="12001"/>
                  </a:cubicBezTo>
                  <a:cubicBezTo>
                    <a:pt x="3306" y="12001"/>
                    <a:pt x="3437" y="11993"/>
                    <a:pt x="3570" y="11978"/>
                  </a:cubicBezTo>
                  <a:cubicBezTo>
                    <a:pt x="3691" y="11978"/>
                    <a:pt x="3781" y="11947"/>
                    <a:pt x="3902" y="11917"/>
                  </a:cubicBezTo>
                  <a:cubicBezTo>
                    <a:pt x="3933" y="11917"/>
                    <a:pt x="3963" y="11887"/>
                    <a:pt x="4023" y="11887"/>
                  </a:cubicBezTo>
                  <a:cubicBezTo>
                    <a:pt x="4810" y="11675"/>
                    <a:pt x="5657" y="11675"/>
                    <a:pt x="6473" y="11494"/>
                  </a:cubicBezTo>
                  <a:cubicBezTo>
                    <a:pt x="7804" y="11191"/>
                    <a:pt x="9135" y="10949"/>
                    <a:pt x="10496" y="10738"/>
                  </a:cubicBezTo>
                  <a:cubicBezTo>
                    <a:pt x="11494" y="10586"/>
                    <a:pt x="12522" y="10435"/>
                    <a:pt x="13520" y="10345"/>
                  </a:cubicBezTo>
                  <a:cubicBezTo>
                    <a:pt x="16272" y="10133"/>
                    <a:pt x="19055" y="10345"/>
                    <a:pt x="21716" y="9740"/>
                  </a:cubicBezTo>
                  <a:cubicBezTo>
                    <a:pt x="22624" y="9498"/>
                    <a:pt x="23319" y="9165"/>
                    <a:pt x="23864" y="8409"/>
                  </a:cubicBezTo>
                  <a:cubicBezTo>
                    <a:pt x="24317" y="7774"/>
                    <a:pt x="24983" y="7713"/>
                    <a:pt x="25618" y="7260"/>
                  </a:cubicBezTo>
                  <a:cubicBezTo>
                    <a:pt x="26888" y="6352"/>
                    <a:pt x="27523" y="4689"/>
                    <a:pt x="27191" y="3146"/>
                  </a:cubicBezTo>
                  <a:cubicBezTo>
                    <a:pt x="26646" y="757"/>
                    <a:pt x="24438" y="394"/>
                    <a:pt x="22291" y="122"/>
                  </a:cubicBezTo>
                  <a:cubicBezTo>
                    <a:pt x="21678" y="41"/>
                    <a:pt x="21061" y="1"/>
                    <a:pt x="204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6755655" y="3237325"/>
              <a:ext cx="755813" cy="930956"/>
            </a:xfrm>
            <a:custGeom>
              <a:avLst/>
              <a:gdLst/>
              <a:ahLst/>
              <a:cxnLst/>
              <a:rect l="l" t="t" r="r" b="b"/>
              <a:pathLst>
                <a:path w="17240" h="21235" extrusionOk="0">
                  <a:moveTo>
                    <a:pt x="14831" y="0"/>
                  </a:moveTo>
                  <a:cubicBezTo>
                    <a:pt x="14522" y="0"/>
                    <a:pt x="14018" y="249"/>
                    <a:pt x="13731" y="335"/>
                  </a:cubicBezTo>
                  <a:cubicBezTo>
                    <a:pt x="13610" y="366"/>
                    <a:pt x="13519" y="396"/>
                    <a:pt x="13398" y="426"/>
                  </a:cubicBezTo>
                  <a:cubicBezTo>
                    <a:pt x="11947" y="880"/>
                    <a:pt x="10465" y="1485"/>
                    <a:pt x="9315" y="2513"/>
                  </a:cubicBezTo>
                  <a:cubicBezTo>
                    <a:pt x="8892" y="2906"/>
                    <a:pt x="8499" y="3330"/>
                    <a:pt x="8136" y="3783"/>
                  </a:cubicBezTo>
                  <a:cubicBezTo>
                    <a:pt x="6926" y="5326"/>
                    <a:pt x="5928" y="7019"/>
                    <a:pt x="4900" y="8683"/>
                  </a:cubicBezTo>
                  <a:cubicBezTo>
                    <a:pt x="3811" y="10377"/>
                    <a:pt x="2934" y="12221"/>
                    <a:pt x="1845" y="13945"/>
                  </a:cubicBezTo>
                  <a:cubicBezTo>
                    <a:pt x="908" y="15427"/>
                    <a:pt x="0" y="17061"/>
                    <a:pt x="151" y="18785"/>
                  </a:cubicBezTo>
                  <a:cubicBezTo>
                    <a:pt x="182" y="19117"/>
                    <a:pt x="272" y="19420"/>
                    <a:pt x="484" y="19662"/>
                  </a:cubicBezTo>
                  <a:cubicBezTo>
                    <a:pt x="635" y="19843"/>
                    <a:pt x="877" y="19934"/>
                    <a:pt x="1089" y="20025"/>
                  </a:cubicBezTo>
                  <a:cubicBezTo>
                    <a:pt x="1875" y="20327"/>
                    <a:pt x="2662" y="20629"/>
                    <a:pt x="3418" y="20932"/>
                  </a:cubicBezTo>
                  <a:cubicBezTo>
                    <a:pt x="3839" y="21103"/>
                    <a:pt x="4372" y="21235"/>
                    <a:pt x="4890" y="21235"/>
                  </a:cubicBezTo>
                  <a:cubicBezTo>
                    <a:pt x="5376" y="21235"/>
                    <a:pt x="5849" y="21119"/>
                    <a:pt x="6200" y="20811"/>
                  </a:cubicBezTo>
                  <a:cubicBezTo>
                    <a:pt x="6654" y="20387"/>
                    <a:pt x="6896" y="19813"/>
                    <a:pt x="7168" y="19238"/>
                  </a:cubicBezTo>
                  <a:cubicBezTo>
                    <a:pt x="8559" y="16123"/>
                    <a:pt x="10132" y="13038"/>
                    <a:pt x="12098" y="10225"/>
                  </a:cubicBezTo>
                  <a:cubicBezTo>
                    <a:pt x="12673" y="9439"/>
                    <a:pt x="13278" y="8622"/>
                    <a:pt x="14124" y="8138"/>
                  </a:cubicBezTo>
                  <a:cubicBezTo>
                    <a:pt x="14880" y="7715"/>
                    <a:pt x="16000" y="7564"/>
                    <a:pt x="16574" y="6868"/>
                  </a:cubicBezTo>
                  <a:cubicBezTo>
                    <a:pt x="17119" y="6203"/>
                    <a:pt x="17209" y="4993"/>
                    <a:pt x="17240" y="4176"/>
                  </a:cubicBezTo>
                  <a:cubicBezTo>
                    <a:pt x="17240" y="3935"/>
                    <a:pt x="17240" y="3693"/>
                    <a:pt x="17179" y="3451"/>
                  </a:cubicBezTo>
                  <a:cubicBezTo>
                    <a:pt x="17119" y="2936"/>
                    <a:pt x="16846" y="2604"/>
                    <a:pt x="16604" y="2180"/>
                  </a:cubicBezTo>
                  <a:cubicBezTo>
                    <a:pt x="16302" y="1606"/>
                    <a:pt x="16030" y="1031"/>
                    <a:pt x="15606" y="547"/>
                  </a:cubicBezTo>
                  <a:cubicBezTo>
                    <a:pt x="15455" y="335"/>
                    <a:pt x="15153" y="33"/>
                    <a:pt x="14880" y="3"/>
                  </a:cubicBezTo>
                  <a:cubicBezTo>
                    <a:pt x="14865" y="1"/>
                    <a:pt x="14848" y="0"/>
                    <a:pt x="148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7768631" y="1992784"/>
              <a:ext cx="277204" cy="322755"/>
            </a:xfrm>
            <a:custGeom>
              <a:avLst/>
              <a:gdLst/>
              <a:ahLst/>
              <a:cxnLst/>
              <a:rect l="l" t="t" r="r" b="b"/>
              <a:pathLst>
                <a:path w="6323" h="7362" extrusionOk="0">
                  <a:moveTo>
                    <a:pt x="2996" y="0"/>
                  </a:moveTo>
                  <a:cubicBezTo>
                    <a:pt x="2885" y="0"/>
                    <a:pt x="2781" y="8"/>
                    <a:pt x="2693" y="22"/>
                  </a:cubicBezTo>
                  <a:cubicBezTo>
                    <a:pt x="2148" y="143"/>
                    <a:pt x="1634" y="415"/>
                    <a:pt x="1362" y="899"/>
                  </a:cubicBezTo>
                  <a:cubicBezTo>
                    <a:pt x="1060" y="1383"/>
                    <a:pt x="1060" y="1957"/>
                    <a:pt x="1120" y="2471"/>
                  </a:cubicBezTo>
                  <a:cubicBezTo>
                    <a:pt x="1150" y="2925"/>
                    <a:pt x="1392" y="3530"/>
                    <a:pt x="1181" y="3984"/>
                  </a:cubicBezTo>
                  <a:cubicBezTo>
                    <a:pt x="1060" y="4286"/>
                    <a:pt x="485" y="4377"/>
                    <a:pt x="152" y="4437"/>
                  </a:cubicBezTo>
                  <a:cubicBezTo>
                    <a:pt x="92" y="4437"/>
                    <a:pt x="1" y="4498"/>
                    <a:pt x="31" y="4558"/>
                  </a:cubicBezTo>
                  <a:cubicBezTo>
                    <a:pt x="182" y="5103"/>
                    <a:pt x="424" y="5647"/>
                    <a:pt x="757" y="6131"/>
                  </a:cubicBezTo>
                  <a:cubicBezTo>
                    <a:pt x="1090" y="6585"/>
                    <a:pt x="1543" y="7008"/>
                    <a:pt x="2088" y="7220"/>
                  </a:cubicBezTo>
                  <a:cubicBezTo>
                    <a:pt x="2352" y="7314"/>
                    <a:pt x="2629" y="7361"/>
                    <a:pt x="2910" y="7361"/>
                  </a:cubicBezTo>
                  <a:cubicBezTo>
                    <a:pt x="3078" y="7361"/>
                    <a:pt x="3248" y="7344"/>
                    <a:pt x="3419" y="7310"/>
                  </a:cubicBezTo>
                  <a:cubicBezTo>
                    <a:pt x="3751" y="7250"/>
                    <a:pt x="4054" y="7129"/>
                    <a:pt x="4356" y="6948"/>
                  </a:cubicBezTo>
                  <a:cubicBezTo>
                    <a:pt x="5052" y="6554"/>
                    <a:pt x="5596" y="5949"/>
                    <a:pt x="5989" y="5284"/>
                  </a:cubicBezTo>
                  <a:cubicBezTo>
                    <a:pt x="6110" y="5072"/>
                    <a:pt x="6231" y="4861"/>
                    <a:pt x="6292" y="4649"/>
                  </a:cubicBezTo>
                  <a:cubicBezTo>
                    <a:pt x="6322" y="4619"/>
                    <a:pt x="6322" y="4558"/>
                    <a:pt x="6322" y="4528"/>
                  </a:cubicBezTo>
                  <a:cubicBezTo>
                    <a:pt x="6292" y="4498"/>
                    <a:pt x="6262" y="4467"/>
                    <a:pt x="6231" y="4467"/>
                  </a:cubicBezTo>
                  <a:cubicBezTo>
                    <a:pt x="5959" y="4377"/>
                    <a:pt x="5687" y="4377"/>
                    <a:pt x="5415" y="4347"/>
                  </a:cubicBezTo>
                  <a:cubicBezTo>
                    <a:pt x="5143" y="4316"/>
                    <a:pt x="4840" y="4226"/>
                    <a:pt x="4659" y="4044"/>
                  </a:cubicBezTo>
                  <a:cubicBezTo>
                    <a:pt x="4447" y="3802"/>
                    <a:pt x="4386" y="3409"/>
                    <a:pt x="4296" y="3106"/>
                  </a:cubicBezTo>
                  <a:cubicBezTo>
                    <a:pt x="4175" y="2744"/>
                    <a:pt x="4084" y="2381"/>
                    <a:pt x="4084" y="2018"/>
                  </a:cubicBezTo>
                  <a:cubicBezTo>
                    <a:pt x="4054" y="1564"/>
                    <a:pt x="4417" y="717"/>
                    <a:pt x="4084" y="324"/>
                  </a:cubicBezTo>
                  <a:cubicBezTo>
                    <a:pt x="3850" y="90"/>
                    <a:pt x="3379" y="0"/>
                    <a:pt x="299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7744782" y="1841534"/>
              <a:ext cx="255942" cy="284000"/>
            </a:xfrm>
            <a:custGeom>
              <a:avLst/>
              <a:gdLst/>
              <a:ahLst/>
              <a:cxnLst/>
              <a:rect l="l" t="t" r="r" b="b"/>
              <a:pathLst>
                <a:path w="5838" h="6478" extrusionOk="0">
                  <a:moveTo>
                    <a:pt x="2179" y="1"/>
                  </a:moveTo>
                  <a:cubicBezTo>
                    <a:pt x="1788" y="1"/>
                    <a:pt x="1427" y="105"/>
                    <a:pt x="1150" y="417"/>
                  </a:cubicBezTo>
                  <a:cubicBezTo>
                    <a:pt x="878" y="719"/>
                    <a:pt x="726" y="1113"/>
                    <a:pt x="636" y="1506"/>
                  </a:cubicBezTo>
                  <a:cubicBezTo>
                    <a:pt x="333" y="2443"/>
                    <a:pt x="1" y="3865"/>
                    <a:pt x="303" y="4802"/>
                  </a:cubicBezTo>
                  <a:cubicBezTo>
                    <a:pt x="671" y="5879"/>
                    <a:pt x="1837" y="6477"/>
                    <a:pt x="2949" y="6477"/>
                  </a:cubicBezTo>
                  <a:cubicBezTo>
                    <a:pt x="3118" y="6477"/>
                    <a:pt x="3285" y="6463"/>
                    <a:pt x="3448" y="6436"/>
                  </a:cubicBezTo>
                  <a:cubicBezTo>
                    <a:pt x="4416" y="6284"/>
                    <a:pt x="4447" y="5710"/>
                    <a:pt x="4809" y="4651"/>
                  </a:cubicBezTo>
                  <a:lnTo>
                    <a:pt x="5596" y="2715"/>
                  </a:lnTo>
                  <a:cubicBezTo>
                    <a:pt x="5838" y="1657"/>
                    <a:pt x="5142" y="598"/>
                    <a:pt x="4084" y="387"/>
                  </a:cubicBezTo>
                  <a:cubicBezTo>
                    <a:pt x="3523" y="274"/>
                    <a:pt x="2812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7743467" y="1797782"/>
              <a:ext cx="290401" cy="268875"/>
            </a:xfrm>
            <a:custGeom>
              <a:avLst/>
              <a:gdLst/>
              <a:ahLst/>
              <a:cxnLst/>
              <a:rect l="l" t="t" r="r" b="b"/>
              <a:pathLst>
                <a:path w="6624" h="6133" extrusionOk="0">
                  <a:moveTo>
                    <a:pt x="1885" y="0"/>
                  </a:moveTo>
                  <a:cubicBezTo>
                    <a:pt x="1038" y="0"/>
                    <a:pt x="0" y="381"/>
                    <a:pt x="0" y="1385"/>
                  </a:cubicBezTo>
                  <a:cubicBezTo>
                    <a:pt x="0" y="1748"/>
                    <a:pt x="182" y="2080"/>
                    <a:pt x="454" y="2292"/>
                  </a:cubicBezTo>
                  <a:cubicBezTo>
                    <a:pt x="756" y="2504"/>
                    <a:pt x="1089" y="2655"/>
                    <a:pt x="1422" y="2746"/>
                  </a:cubicBezTo>
                  <a:cubicBezTo>
                    <a:pt x="1972" y="2894"/>
                    <a:pt x="2552" y="2968"/>
                    <a:pt x="3131" y="2968"/>
                  </a:cubicBezTo>
                  <a:cubicBezTo>
                    <a:pt x="3378" y="2968"/>
                    <a:pt x="3624" y="2954"/>
                    <a:pt x="3867" y="2928"/>
                  </a:cubicBezTo>
                  <a:lnTo>
                    <a:pt x="3867" y="2928"/>
                  </a:lnTo>
                  <a:cubicBezTo>
                    <a:pt x="3548" y="2970"/>
                    <a:pt x="4567" y="4379"/>
                    <a:pt x="4597" y="4439"/>
                  </a:cubicBezTo>
                  <a:cubicBezTo>
                    <a:pt x="4809" y="4923"/>
                    <a:pt x="4688" y="5649"/>
                    <a:pt x="4628" y="6133"/>
                  </a:cubicBezTo>
                  <a:cubicBezTo>
                    <a:pt x="4809" y="6133"/>
                    <a:pt x="4991" y="6073"/>
                    <a:pt x="5142" y="5952"/>
                  </a:cubicBezTo>
                  <a:cubicBezTo>
                    <a:pt x="6563" y="4923"/>
                    <a:pt x="6624" y="2504"/>
                    <a:pt x="5717" y="1173"/>
                  </a:cubicBezTo>
                  <a:cubicBezTo>
                    <a:pt x="5505" y="870"/>
                    <a:pt x="5233" y="598"/>
                    <a:pt x="4870" y="477"/>
                  </a:cubicBezTo>
                  <a:cubicBezTo>
                    <a:pt x="4839" y="447"/>
                    <a:pt x="4779" y="447"/>
                    <a:pt x="4718" y="417"/>
                  </a:cubicBezTo>
                  <a:cubicBezTo>
                    <a:pt x="4477" y="356"/>
                    <a:pt x="4235" y="356"/>
                    <a:pt x="3993" y="356"/>
                  </a:cubicBezTo>
                  <a:cubicBezTo>
                    <a:pt x="3388" y="296"/>
                    <a:pt x="2843" y="114"/>
                    <a:pt x="2238" y="24"/>
                  </a:cubicBezTo>
                  <a:cubicBezTo>
                    <a:pt x="2127" y="8"/>
                    <a:pt x="2008" y="0"/>
                    <a:pt x="18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7154734" y="2399447"/>
              <a:ext cx="486675" cy="337047"/>
            </a:xfrm>
            <a:custGeom>
              <a:avLst/>
              <a:gdLst/>
              <a:ahLst/>
              <a:cxnLst/>
              <a:rect l="l" t="t" r="r" b="b"/>
              <a:pathLst>
                <a:path w="11101" h="7688" extrusionOk="0">
                  <a:moveTo>
                    <a:pt x="1090" y="0"/>
                  </a:moveTo>
                  <a:cubicBezTo>
                    <a:pt x="787" y="605"/>
                    <a:pt x="424" y="1150"/>
                    <a:pt x="1" y="1634"/>
                  </a:cubicBezTo>
                  <a:cubicBezTo>
                    <a:pt x="817" y="2480"/>
                    <a:pt x="1664" y="3569"/>
                    <a:pt x="2632" y="4265"/>
                  </a:cubicBezTo>
                  <a:cubicBezTo>
                    <a:pt x="3539" y="4900"/>
                    <a:pt x="4477" y="5535"/>
                    <a:pt x="5415" y="6170"/>
                  </a:cubicBezTo>
                  <a:cubicBezTo>
                    <a:pt x="5808" y="6412"/>
                    <a:pt x="6261" y="6624"/>
                    <a:pt x="6655" y="6896"/>
                  </a:cubicBezTo>
                  <a:cubicBezTo>
                    <a:pt x="7048" y="7198"/>
                    <a:pt x="7501" y="7440"/>
                    <a:pt x="7955" y="7561"/>
                  </a:cubicBezTo>
                  <a:cubicBezTo>
                    <a:pt x="8227" y="7643"/>
                    <a:pt x="8505" y="7688"/>
                    <a:pt x="8778" y="7688"/>
                  </a:cubicBezTo>
                  <a:cubicBezTo>
                    <a:pt x="9113" y="7688"/>
                    <a:pt x="9440" y="7621"/>
                    <a:pt x="9739" y="7471"/>
                  </a:cubicBezTo>
                  <a:cubicBezTo>
                    <a:pt x="9891" y="7410"/>
                    <a:pt x="10042" y="7289"/>
                    <a:pt x="10133" y="7168"/>
                  </a:cubicBezTo>
                  <a:cubicBezTo>
                    <a:pt x="11100" y="6079"/>
                    <a:pt x="9951" y="4083"/>
                    <a:pt x="8983" y="3448"/>
                  </a:cubicBezTo>
                  <a:cubicBezTo>
                    <a:pt x="7350" y="2359"/>
                    <a:pt x="5505" y="1664"/>
                    <a:pt x="3691" y="968"/>
                  </a:cubicBezTo>
                  <a:cubicBezTo>
                    <a:pt x="2844" y="666"/>
                    <a:pt x="1997" y="363"/>
                    <a:pt x="1150" y="31"/>
                  </a:cubicBezTo>
                  <a:cubicBezTo>
                    <a:pt x="1120" y="31"/>
                    <a:pt x="1120" y="31"/>
                    <a:pt x="1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7914488" y="1936931"/>
              <a:ext cx="79615" cy="93205"/>
            </a:xfrm>
            <a:custGeom>
              <a:avLst/>
              <a:gdLst/>
              <a:ahLst/>
              <a:cxnLst/>
              <a:rect l="l" t="t" r="r" b="b"/>
              <a:pathLst>
                <a:path w="1816" h="2126" extrusionOk="0">
                  <a:moveTo>
                    <a:pt x="670" y="1"/>
                  </a:moveTo>
                  <a:cubicBezTo>
                    <a:pt x="592" y="1"/>
                    <a:pt x="518" y="18"/>
                    <a:pt x="455" y="56"/>
                  </a:cubicBezTo>
                  <a:cubicBezTo>
                    <a:pt x="394" y="86"/>
                    <a:pt x="334" y="116"/>
                    <a:pt x="273" y="177"/>
                  </a:cubicBezTo>
                  <a:cubicBezTo>
                    <a:pt x="61" y="388"/>
                    <a:pt x="1" y="721"/>
                    <a:pt x="1" y="1054"/>
                  </a:cubicBezTo>
                  <a:cubicBezTo>
                    <a:pt x="31" y="1175"/>
                    <a:pt x="31" y="1296"/>
                    <a:pt x="61" y="1417"/>
                  </a:cubicBezTo>
                  <a:cubicBezTo>
                    <a:pt x="112" y="1771"/>
                    <a:pt x="226" y="2125"/>
                    <a:pt x="563" y="2125"/>
                  </a:cubicBezTo>
                  <a:cubicBezTo>
                    <a:pt x="629" y="2125"/>
                    <a:pt x="703" y="2112"/>
                    <a:pt x="787" y="2082"/>
                  </a:cubicBezTo>
                  <a:cubicBezTo>
                    <a:pt x="1664" y="1779"/>
                    <a:pt x="1816" y="509"/>
                    <a:pt x="999" y="86"/>
                  </a:cubicBezTo>
                  <a:cubicBezTo>
                    <a:pt x="893" y="33"/>
                    <a:pt x="778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8139916" y="3514528"/>
              <a:ext cx="22578" cy="555637"/>
            </a:xfrm>
            <a:custGeom>
              <a:avLst/>
              <a:gdLst/>
              <a:ahLst/>
              <a:cxnLst/>
              <a:rect l="l" t="t" r="r" b="b"/>
              <a:pathLst>
                <a:path w="515" h="12674" extrusionOk="0">
                  <a:moveTo>
                    <a:pt x="0" y="1"/>
                  </a:moveTo>
                  <a:lnTo>
                    <a:pt x="0" y="12673"/>
                  </a:lnTo>
                  <a:lnTo>
                    <a:pt x="515" y="12673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7889324" y="4070117"/>
              <a:ext cx="531743" cy="141912"/>
            </a:xfrm>
            <a:custGeom>
              <a:avLst/>
              <a:gdLst/>
              <a:ahLst/>
              <a:cxnLst/>
              <a:rect l="l" t="t" r="r" b="b"/>
              <a:pathLst>
                <a:path w="12129" h="3237" fill="none" extrusionOk="0">
                  <a:moveTo>
                    <a:pt x="12128" y="3236"/>
                  </a:moveTo>
                  <a:cubicBezTo>
                    <a:pt x="12128" y="938"/>
                    <a:pt x="8075" y="0"/>
                    <a:pt x="6049" y="0"/>
                  </a:cubicBezTo>
                  <a:cubicBezTo>
                    <a:pt x="3660" y="0"/>
                    <a:pt x="0" y="877"/>
                    <a:pt x="0" y="323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8151840" y="4072747"/>
              <a:ext cx="44" cy="165805"/>
            </a:xfrm>
            <a:custGeom>
              <a:avLst/>
              <a:gdLst/>
              <a:ahLst/>
              <a:cxnLst/>
              <a:rect l="l" t="t" r="r" b="b"/>
              <a:pathLst>
                <a:path w="1" h="3782" fill="none" extrusionOk="0">
                  <a:moveTo>
                    <a:pt x="1" y="378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7845571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8109403" y="4192081"/>
              <a:ext cx="86235" cy="87550"/>
            </a:xfrm>
            <a:custGeom>
              <a:avLst/>
              <a:gdLst/>
              <a:ahLst/>
              <a:cxnLst/>
              <a:rect l="l" t="t" r="r" b="b"/>
              <a:pathLst>
                <a:path w="1967" h="1997" extrusionOk="0">
                  <a:moveTo>
                    <a:pt x="999" y="1"/>
                  </a:moveTo>
                  <a:cubicBezTo>
                    <a:pt x="424" y="1"/>
                    <a:pt x="1" y="454"/>
                    <a:pt x="1" y="999"/>
                  </a:cubicBezTo>
                  <a:cubicBezTo>
                    <a:pt x="1" y="1543"/>
                    <a:pt x="424" y="1997"/>
                    <a:pt x="999" y="1997"/>
                  </a:cubicBezTo>
                  <a:cubicBezTo>
                    <a:pt x="1543" y="1997"/>
                    <a:pt x="1967" y="1543"/>
                    <a:pt x="1967" y="999"/>
                  </a:cubicBezTo>
                  <a:cubicBezTo>
                    <a:pt x="1967" y="454"/>
                    <a:pt x="1543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8371963" y="4192081"/>
              <a:ext cx="87550" cy="87550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7626764" y="2697387"/>
              <a:ext cx="672297" cy="310611"/>
            </a:xfrm>
            <a:custGeom>
              <a:avLst/>
              <a:gdLst/>
              <a:ahLst/>
              <a:cxnLst/>
              <a:rect l="l" t="t" r="r" b="b"/>
              <a:pathLst>
                <a:path w="15335" h="7085" extrusionOk="0">
                  <a:moveTo>
                    <a:pt x="13432" y="0"/>
                  </a:moveTo>
                  <a:cubicBezTo>
                    <a:pt x="11760" y="0"/>
                    <a:pt x="9833" y="2333"/>
                    <a:pt x="8772" y="3064"/>
                  </a:cubicBezTo>
                  <a:cubicBezTo>
                    <a:pt x="7532" y="3941"/>
                    <a:pt x="6019" y="4425"/>
                    <a:pt x="4598" y="4969"/>
                  </a:cubicBezTo>
                  <a:cubicBezTo>
                    <a:pt x="4326" y="5060"/>
                    <a:pt x="4023" y="5090"/>
                    <a:pt x="3721" y="5151"/>
                  </a:cubicBezTo>
                  <a:cubicBezTo>
                    <a:pt x="2904" y="5242"/>
                    <a:pt x="1574" y="5121"/>
                    <a:pt x="848" y="5484"/>
                  </a:cubicBezTo>
                  <a:cubicBezTo>
                    <a:pt x="394" y="5725"/>
                    <a:pt x="1" y="6784"/>
                    <a:pt x="848" y="6784"/>
                  </a:cubicBezTo>
                  <a:cubicBezTo>
                    <a:pt x="1550" y="6991"/>
                    <a:pt x="2253" y="7084"/>
                    <a:pt x="2965" y="7084"/>
                  </a:cubicBezTo>
                  <a:cubicBezTo>
                    <a:pt x="3296" y="7084"/>
                    <a:pt x="3628" y="7064"/>
                    <a:pt x="3963" y="7026"/>
                  </a:cubicBezTo>
                  <a:cubicBezTo>
                    <a:pt x="4417" y="6966"/>
                    <a:pt x="4870" y="6905"/>
                    <a:pt x="5354" y="6845"/>
                  </a:cubicBezTo>
                  <a:cubicBezTo>
                    <a:pt x="8137" y="6391"/>
                    <a:pt x="11645" y="5907"/>
                    <a:pt x="14034" y="4274"/>
                  </a:cubicBezTo>
                  <a:cubicBezTo>
                    <a:pt x="14579" y="3911"/>
                    <a:pt x="15123" y="3397"/>
                    <a:pt x="15244" y="2731"/>
                  </a:cubicBezTo>
                  <a:cubicBezTo>
                    <a:pt x="15335" y="2338"/>
                    <a:pt x="15274" y="1915"/>
                    <a:pt x="15153" y="1522"/>
                  </a:cubicBezTo>
                  <a:cubicBezTo>
                    <a:pt x="15093" y="1219"/>
                    <a:pt x="14972" y="886"/>
                    <a:pt x="14760" y="644"/>
                  </a:cubicBezTo>
                  <a:cubicBezTo>
                    <a:pt x="14354" y="185"/>
                    <a:pt x="13903" y="0"/>
                    <a:pt x="134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7898574" y="1645831"/>
              <a:ext cx="234767" cy="209778"/>
            </a:xfrm>
            <a:custGeom>
              <a:avLst/>
              <a:gdLst/>
              <a:ahLst/>
              <a:cxnLst/>
              <a:rect l="l" t="t" r="r" b="b"/>
              <a:pathLst>
                <a:path w="5355" h="4785" extrusionOk="0">
                  <a:moveTo>
                    <a:pt x="2353" y="0"/>
                  </a:moveTo>
                  <a:cubicBezTo>
                    <a:pt x="2105" y="0"/>
                    <a:pt x="1861" y="34"/>
                    <a:pt x="1634" y="102"/>
                  </a:cubicBezTo>
                  <a:cubicBezTo>
                    <a:pt x="1090" y="253"/>
                    <a:pt x="576" y="647"/>
                    <a:pt x="273" y="1161"/>
                  </a:cubicBezTo>
                  <a:cubicBezTo>
                    <a:pt x="92" y="1494"/>
                    <a:pt x="1" y="1887"/>
                    <a:pt x="1" y="2250"/>
                  </a:cubicBezTo>
                  <a:cubicBezTo>
                    <a:pt x="61" y="3217"/>
                    <a:pt x="878" y="3943"/>
                    <a:pt x="1725" y="4427"/>
                  </a:cubicBezTo>
                  <a:cubicBezTo>
                    <a:pt x="2136" y="4664"/>
                    <a:pt x="2596" y="4785"/>
                    <a:pt x="3044" y="4785"/>
                  </a:cubicBezTo>
                  <a:cubicBezTo>
                    <a:pt x="3915" y="4785"/>
                    <a:pt x="4743" y="4327"/>
                    <a:pt x="5082" y="3369"/>
                  </a:cubicBezTo>
                  <a:cubicBezTo>
                    <a:pt x="5354" y="2613"/>
                    <a:pt x="5173" y="1735"/>
                    <a:pt x="4689" y="1100"/>
                  </a:cubicBezTo>
                  <a:cubicBezTo>
                    <a:pt x="4175" y="465"/>
                    <a:pt x="3388" y="72"/>
                    <a:pt x="2602" y="12"/>
                  </a:cubicBezTo>
                  <a:cubicBezTo>
                    <a:pt x="2519" y="4"/>
                    <a:pt x="2436" y="0"/>
                    <a:pt x="23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7743467" y="2183314"/>
              <a:ext cx="326218" cy="156555"/>
            </a:xfrm>
            <a:custGeom>
              <a:avLst/>
              <a:gdLst/>
              <a:ahLst/>
              <a:cxnLst/>
              <a:rect l="l" t="t" r="r" b="b"/>
              <a:pathLst>
                <a:path w="7441" h="3571" extrusionOk="0">
                  <a:moveTo>
                    <a:pt x="968" y="1"/>
                  </a:moveTo>
                  <a:cubicBezTo>
                    <a:pt x="817" y="31"/>
                    <a:pt x="666" y="91"/>
                    <a:pt x="514" y="121"/>
                  </a:cubicBezTo>
                  <a:cubicBezTo>
                    <a:pt x="333" y="182"/>
                    <a:pt x="152" y="273"/>
                    <a:pt x="0" y="394"/>
                  </a:cubicBezTo>
                  <a:cubicBezTo>
                    <a:pt x="212" y="1089"/>
                    <a:pt x="545" y="1724"/>
                    <a:pt x="998" y="2299"/>
                  </a:cubicBezTo>
                  <a:cubicBezTo>
                    <a:pt x="1543" y="2934"/>
                    <a:pt x="2359" y="3509"/>
                    <a:pt x="3236" y="3569"/>
                  </a:cubicBezTo>
                  <a:cubicBezTo>
                    <a:pt x="3261" y="3570"/>
                    <a:pt x="3286" y="3571"/>
                    <a:pt x="3311" y="3571"/>
                  </a:cubicBezTo>
                  <a:cubicBezTo>
                    <a:pt x="4173" y="3571"/>
                    <a:pt x="5190" y="3069"/>
                    <a:pt x="5807" y="2511"/>
                  </a:cubicBezTo>
                  <a:cubicBezTo>
                    <a:pt x="6170" y="2178"/>
                    <a:pt x="6473" y="1785"/>
                    <a:pt x="6745" y="1392"/>
                  </a:cubicBezTo>
                  <a:cubicBezTo>
                    <a:pt x="6896" y="1210"/>
                    <a:pt x="7017" y="999"/>
                    <a:pt x="7168" y="787"/>
                  </a:cubicBezTo>
                  <a:cubicBezTo>
                    <a:pt x="7229" y="636"/>
                    <a:pt x="7319" y="394"/>
                    <a:pt x="7440" y="303"/>
                  </a:cubicBezTo>
                  <a:cubicBezTo>
                    <a:pt x="7289" y="212"/>
                    <a:pt x="7108" y="152"/>
                    <a:pt x="6957" y="121"/>
                  </a:cubicBezTo>
                  <a:cubicBezTo>
                    <a:pt x="6775" y="61"/>
                    <a:pt x="6594" y="61"/>
                    <a:pt x="6442" y="1"/>
                  </a:cubicBezTo>
                  <a:cubicBezTo>
                    <a:pt x="6019" y="515"/>
                    <a:pt x="5717" y="1120"/>
                    <a:pt x="5233" y="1603"/>
                  </a:cubicBezTo>
                  <a:cubicBezTo>
                    <a:pt x="4779" y="2087"/>
                    <a:pt x="4023" y="2511"/>
                    <a:pt x="3357" y="2511"/>
                  </a:cubicBezTo>
                  <a:cubicBezTo>
                    <a:pt x="3340" y="2512"/>
                    <a:pt x="3322" y="2512"/>
                    <a:pt x="3304" y="2512"/>
                  </a:cubicBezTo>
                  <a:cubicBezTo>
                    <a:pt x="2660" y="2512"/>
                    <a:pt x="2077" y="1984"/>
                    <a:pt x="1694" y="1513"/>
                  </a:cubicBezTo>
                  <a:cubicBezTo>
                    <a:pt x="1361" y="1059"/>
                    <a:pt x="1119" y="545"/>
                    <a:pt x="9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8059030" y="2233380"/>
              <a:ext cx="308989" cy="601012"/>
            </a:xfrm>
            <a:custGeom>
              <a:avLst/>
              <a:gdLst/>
              <a:ahLst/>
              <a:cxnLst/>
              <a:rect l="l" t="t" r="r" b="b"/>
              <a:pathLst>
                <a:path w="7048" h="13709" extrusionOk="0">
                  <a:moveTo>
                    <a:pt x="1445" y="0"/>
                  </a:moveTo>
                  <a:cubicBezTo>
                    <a:pt x="744" y="0"/>
                    <a:pt x="168" y="421"/>
                    <a:pt x="61" y="1550"/>
                  </a:cubicBezTo>
                  <a:cubicBezTo>
                    <a:pt x="1" y="2125"/>
                    <a:pt x="152" y="2700"/>
                    <a:pt x="333" y="3244"/>
                  </a:cubicBezTo>
                  <a:cubicBezTo>
                    <a:pt x="968" y="5543"/>
                    <a:pt x="2360" y="8416"/>
                    <a:pt x="1513" y="10866"/>
                  </a:cubicBezTo>
                  <a:cubicBezTo>
                    <a:pt x="1513" y="10896"/>
                    <a:pt x="1482" y="10926"/>
                    <a:pt x="1482" y="10956"/>
                  </a:cubicBezTo>
                  <a:cubicBezTo>
                    <a:pt x="1997" y="11107"/>
                    <a:pt x="2481" y="11289"/>
                    <a:pt x="2934" y="11531"/>
                  </a:cubicBezTo>
                  <a:cubicBezTo>
                    <a:pt x="3932" y="12015"/>
                    <a:pt x="4840" y="12741"/>
                    <a:pt x="5384" y="13708"/>
                  </a:cubicBezTo>
                  <a:cubicBezTo>
                    <a:pt x="6836" y="12257"/>
                    <a:pt x="7047" y="10170"/>
                    <a:pt x="6775" y="8234"/>
                  </a:cubicBezTo>
                  <a:cubicBezTo>
                    <a:pt x="6745" y="7992"/>
                    <a:pt x="6685" y="7750"/>
                    <a:pt x="6654" y="7539"/>
                  </a:cubicBezTo>
                  <a:cubicBezTo>
                    <a:pt x="6110" y="5119"/>
                    <a:pt x="5354" y="2609"/>
                    <a:pt x="3539" y="945"/>
                  </a:cubicBezTo>
                  <a:cubicBezTo>
                    <a:pt x="2940" y="406"/>
                    <a:pt x="2133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8093489" y="2692476"/>
              <a:ext cx="225473" cy="167121"/>
            </a:xfrm>
            <a:custGeom>
              <a:avLst/>
              <a:gdLst/>
              <a:ahLst/>
              <a:cxnLst/>
              <a:rect l="l" t="t" r="r" b="b"/>
              <a:pathLst>
                <a:path w="5143" h="3812" extrusionOk="0">
                  <a:moveTo>
                    <a:pt x="908" y="0"/>
                  </a:moveTo>
                  <a:cubicBezTo>
                    <a:pt x="636" y="333"/>
                    <a:pt x="334" y="635"/>
                    <a:pt x="1" y="938"/>
                  </a:cubicBezTo>
                  <a:cubicBezTo>
                    <a:pt x="1" y="938"/>
                    <a:pt x="1" y="968"/>
                    <a:pt x="31" y="968"/>
                  </a:cubicBezTo>
                  <a:cubicBezTo>
                    <a:pt x="213" y="1240"/>
                    <a:pt x="455" y="1331"/>
                    <a:pt x="727" y="1452"/>
                  </a:cubicBezTo>
                  <a:lnTo>
                    <a:pt x="848" y="1513"/>
                  </a:lnTo>
                  <a:cubicBezTo>
                    <a:pt x="878" y="1543"/>
                    <a:pt x="908" y="1543"/>
                    <a:pt x="908" y="1543"/>
                  </a:cubicBezTo>
                  <a:lnTo>
                    <a:pt x="938" y="1543"/>
                  </a:lnTo>
                  <a:cubicBezTo>
                    <a:pt x="1029" y="1603"/>
                    <a:pt x="1150" y="1634"/>
                    <a:pt x="1241" y="1694"/>
                  </a:cubicBezTo>
                  <a:cubicBezTo>
                    <a:pt x="1634" y="1906"/>
                    <a:pt x="2027" y="2117"/>
                    <a:pt x="2420" y="2359"/>
                  </a:cubicBezTo>
                  <a:cubicBezTo>
                    <a:pt x="2783" y="2601"/>
                    <a:pt x="3146" y="2843"/>
                    <a:pt x="3479" y="3116"/>
                  </a:cubicBezTo>
                  <a:cubicBezTo>
                    <a:pt x="3751" y="3357"/>
                    <a:pt x="4114" y="3690"/>
                    <a:pt x="4477" y="3811"/>
                  </a:cubicBezTo>
                  <a:cubicBezTo>
                    <a:pt x="4689" y="3599"/>
                    <a:pt x="4900" y="3357"/>
                    <a:pt x="5142" y="3146"/>
                  </a:cubicBezTo>
                  <a:cubicBezTo>
                    <a:pt x="5052" y="2934"/>
                    <a:pt x="4870" y="2722"/>
                    <a:pt x="4749" y="2571"/>
                  </a:cubicBezTo>
                  <a:cubicBezTo>
                    <a:pt x="4598" y="2390"/>
                    <a:pt x="4417" y="2238"/>
                    <a:pt x="4265" y="2087"/>
                  </a:cubicBezTo>
                  <a:cubicBezTo>
                    <a:pt x="3872" y="1755"/>
                    <a:pt x="3449" y="1422"/>
                    <a:pt x="3056" y="1150"/>
                  </a:cubicBezTo>
                  <a:cubicBezTo>
                    <a:pt x="2662" y="877"/>
                    <a:pt x="2269" y="635"/>
                    <a:pt x="1846" y="424"/>
                  </a:cubicBezTo>
                  <a:cubicBezTo>
                    <a:pt x="1664" y="333"/>
                    <a:pt x="1453" y="212"/>
                    <a:pt x="1241" y="121"/>
                  </a:cubicBezTo>
                  <a:cubicBezTo>
                    <a:pt x="1150" y="91"/>
                    <a:pt x="1029" y="31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4907300" y="3851310"/>
              <a:ext cx="590095" cy="328893"/>
            </a:xfrm>
            <a:custGeom>
              <a:avLst/>
              <a:gdLst/>
              <a:ahLst/>
              <a:cxnLst/>
              <a:rect l="l" t="t" r="r" b="b"/>
              <a:pathLst>
                <a:path w="13460" h="7502" fill="none" extrusionOk="0">
                  <a:moveTo>
                    <a:pt x="0" y="1"/>
                  </a:moveTo>
                  <a:cubicBezTo>
                    <a:pt x="152" y="92"/>
                    <a:pt x="13459" y="7501"/>
                    <a:pt x="13459" y="750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4834350" y="3810231"/>
              <a:ext cx="624598" cy="385885"/>
            </a:xfrm>
            <a:custGeom>
              <a:avLst/>
              <a:gdLst/>
              <a:ahLst/>
              <a:cxnLst/>
              <a:rect l="l" t="t" r="r" b="b"/>
              <a:pathLst>
                <a:path w="14247" h="8802" fill="none" extrusionOk="0">
                  <a:moveTo>
                    <a:pt x="14246" y="0"/>
                  </a:moveTo>
                  <a:lnTo>
                    <a:pt x="1" y="880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4807870" y="3510582"/>
              <a:ext cx="706755" cy="831394"/>
            </a:xfrm>
            <a:custGeom>
              <a:avLst/>
              <a:gdLst/>
              <a:ahLst/>
              <a:cxnLst/>
              <a:rect l="l" t="t" r="r" b="b"/>
              <a:pathLst>
                <a:path w="16121" h="18964" fill="none" extrusionOk="0">
                  <a:moveTo>
                    <a:pt x="0" y="18691"/>
                  </a:moveTo>
                  <a:lnTo>
                    <a:pt x="3871" y="0"/>
                  </a:lnTo>
                  <a:lnTo>
                    <a:pt x="14124" y="1028"/>
                  </a:lnTo>
                  <a:lnTo>
                    <a:pt x="16120" y="1896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5831456" y="2758763"/>
              <a:ext cx="258616" cy="511927"/>
            </a:xfrm>
            <a:custGeom>
              <a:avLst/>
              <a:gdLst/>
              <a:ahLst/>
              <a:cxnLst/>
              <a:rect l="l" t="t" r="r" b="b"/>
              <a:pathLst>
                <a:path w="5899" h="11677" extrusionOk="0">
                  <a:moveTo>
                    <a:pt x="3201" y="0"/>
                  </a:moveTo>
                  <a:cubicBezTo>
                    <a:pt x="2711" y="0"/>
                    <a:pt x="2220" y="144"/>
                    <a:pt x="1815" y="424"/>
                  </a:cubicBezTo>
                  <a:cubicBezTo>
                    <a:pt x="1120" y="878"/>
                    <a:pt x="727" y="1664"/>
                    <a:pt x="515" y="2481"/>
                  </a:cubicBezTo>
                  <a:cubicBezTo>
                    <a:pt x="212" y="3630"/>
                    <a:pt x="243" y="4688"/>
                    <a:pt x="243" y="5838"/>
                  </a:cubicBezTo>
                  <a:cubicBezTo>
                    <a:pt x="212" y="7592"/>
                    <a:pt x="333" y="9528"/>
                    <a:pt x="1" y="11251"/>
                  </a:cubicBezTo>
                  <a:cubicBezTo>
                    <a:pt x="293" y="11281"/>
                    <a:pt x="3292" y="11676"/>
                    <a:pt x="3498" y="11676"/>
                  </a:cubicBezTo>
                  <a:cubicBezTo>
                    <a:pt x="3505" y="11676"/>
                    <a:pt x="3509" y="11676"/>
                    <a:pt x="3509" y="11675"/>
                  </a:cubicBezTo>
                  <a:cubicBezTo>
                    <a:pt x="4084" y="10253"/>
                    <a:pt x="4598" y="8802"/>
                    <a:pt x="5021" y="7320"/>
                  </a:cubicBezTo>
                  <a:cubicBezTo>
                    <a:pt x="5445" y="5959"/>
                    <a:pt x="5898" y="4386"/>
                    <a:pt x="5808" y="2934"/>
                  </a:cubicBezTo>
                  <a:cubicBezTo>
                    <a:pt x="5747" y="1966"/>
                    <a:pt x="5324" y="938"/>
                    <a:pt x="4507" y="394"/>
                  </a:cubicBezTo>
                  <a:cubicBezTo>
                    <a:pt x="4125" y="129"/>
                    <a:pt x="3664" y="0"/>
                    <a:pt x="32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5826151" y="3706812"/>
              <a:ext cx="273215" cy="552962"/>
            </a:xfrm>
            <a:custGeom>
              <a:avLst/>
              <a:gdLst/>
              <a:ahLst/>
              <a:cxnLst/>
              <a:rect l="l" t="t" r="r" b="b"/>
              <a:pathLst>
                <a:path w="6232" h="12613" extrusionOk="0">
                  <a:moveTo>
                    <a:pt x="5657" y="0"/>
                  </a:moveTo>
                  <a:cubicBezTo>
                    <a:pt x="4749" y="363"/>
                    <a:pt x="4296" y="424"/>
                    <a:pt x="3388" y="696"/>
                  </a:cubicBezTo>
                  <a:cubicBezTo>
                    <a:pt x="2269" y="998"/>
                    <a:pt x="1150" y="1301"/>
                    <a:pt x="1" y="1543"/>
                  </a:cubicBezTo>
                  <a:cubicBezTo>
                    <a:pt x="575" y="3569"/>
                    <a:pt x="1090" y="5323"/>
                    <a:pt x="1211" y="5686"/>
                  </a:cubicBezTo>
                  <a:cubicBezTo>
                    <a:pt x="1725" y="7229"/>
                    <a:pt x="2088" y="11191"/>
                    <a:pt x="2995" y="12612"/>
                  </a:cubicBezTo>
                  <a:cubicBezTo>
                    <a:pt x="4175" y="12582"/>
                    <a:pt x="5052" y="12158"/>
                    <a:pt x="6201" y="12038"/>
                  </a:cubicBezTo>
                  <a:cubicBezTo>
                    <a:pt x="6231" y="10888"/>
                    <a:pt x="5657" y="4053"/>
                    <a:pt x="565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4634131" y="2385813"/>
              <a:ext cx="1323330" cy="1272870"/>
            </a:xfrm>
            <a:custGeom>
              <a:avLst/>
              <a:gdLst/>
              <a:ahLst/>
              <a:cxnLst/>
              <a:rect l="l" t="t" r="r" b="b"/>
              <a:pathLst>
                <a:path w="30185" h="29034" extrusionOk="0">
                  <a:moveTo>
                    <a:pt x="6721" y="1"/>
                  </a:moveTo>
                  <a:cubicBezTo>
                    <a:pt x="6104" y="1"/>
                    <a:pt x="5492" y="84"/>
                    <a:pt x="4901" y="281"/>
                  </a:cubicBezTo>
                  <a:cubicBezTo>
                    <a:pt x="2481" y="1067"/>
                    <a:pt x="1060" y="3638"/>
                    <a:pt x="636" y="6118"/>
                  </a:cubicBezTo>
                  <a:cubicBezTo>
                    <a:pt x="1" y="9990"/>
                    <a:pt x="455" y="14738"/>
                    <a:pt x="1664" y="18488"/>
                  </a:cubicBezTo>
                  <a:cubicBezTo>
                    <a:pt x="2814" y="22057"/>
                    <a:pt x="5747" y="25868"/>
                    <a:pt x="9377" y="27138"/>
                  </a:cubicBezTo>
                  <a:cubicBezTo>
                    <a:pt x="10949" y="27682"/>
                    <a:pt x="12552" y="28106"/>
                    <a:pt x="14186" y="28408"/>
                  </a:cubicBezTo>
                  <a:cubicBezTo>
                    <a:pt x="16329" y="28825"/>
                    <a:pt x="18512" y="29034"/>
                    <a:pt x="20691" y="29034"/>
                  </a:cubicBezTo>
                  <a:cubicBezTo>
                    <a:pt x="21832" y="29034"/>
                    <a:pt x="22973" y="28976"/>
                    <a:pt x="24106" y="28862"/>
                  </a:cubicBezTo>
                  <a:cubicBezTo>
                    <a:pt x="26374" y="28620"/>
                    <a:pt x="28431" y="28257"/>
                    <a:pt x="29520" y="26049"/>
                  </a:cubicBezTo>
                  <a:cubicBezTo>
                    <a:pt x="30034" y="24930"/>
                    <a:pt x="30185" y="23630"/>
                    <a:pt x="29852" y="22450"/>
                  </a:cubicBezTo>
                  <a:cubicBezTo>
                    <a:pt x="29036" y="19486"/>
                    <a:pt x="26435" y="19093"/>
                    <a:pt x="24106" y="17762"/>
                  </a:cubicBezTo>
                  <a:cubicBezTo>
                    <a:pt x="21686" y="16371"/>
                    <a:pt x="19569" y="14375"/>
                    <a:pt x="18117" y="11955"/>
                  </a:cubicBezTo>
                  <a:cubicBezTo>
                    <a:pt x="16756" y="9717"/>
                    <a:pt x="15970" y="7207"/>
                    <a:pt x="14881" y="4848"/>
                  </a:cubicBezTo>
                  <a:cubicBezTo>
                    <a:pt x="13853" y="2640"/>
                    <a:pt x="12552" y="1521"/>
                    <a:pt x="10224" y="705"/>
                  </a:cubicBezTo>
                  <a:cubicBezTo>
                    <a:pt x="9110" y="307"/>
                    <a:pt x="7906" y="1"/>
                    <a:pt x="67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5807607" y="3228644"/>
              <a:ext cx="409735" cy="191496"/>
            </a:xfrm>
            <a:custGeom>
              <a:avLst/>
              <a:gdLst/>
              <a:ahLst/>
              <a:cxnLst/>
              <a:rect l="l" t="t" r="r" b="b"/>
              <a:pathLst>
                <a:path w="9346" h="4368" extrusionOk="0">
                  <a:moveTo>
                    <a:pt x="1784" y="1"/>
                  </a:moveTo>
                  <a:cubicBezTo>
                    <a:pt x="1439" y="1"/>
                    <a:pt x="1101" y="131"/>
                    <a:pt x="787" y="473"/>
                  </a:cubicBezTo>
                  <a:cubicBezTo>
                    <a:pt x="152" y="1169"/>
                    <a:pt x="61" y="2318"/>
                    <a:pt x="0" y="3225"/>
                  </a:cubicBezTo>
                  <a:cubicBezTo>
                    <a:pt x="575" y="3255"/>
                    <a:pt x="1119" y="3346"/>
                    <a:pt x="1694" y="3467"/>
                  </a:cubicBezTo>
                  <a:cubicBezTo>
                    <a:pt x="2995" y="3770"/>
                    <a:pt x="4356" y="3921"/>
                    <a:pt x="5686" y="4102"/>
                  </a:cubicBezTo>
                  <a:cubicBezTo>
                    <a:pt x="6131" y="4180"/>
                    <a:pt x="6883" y="4368"/>
                    <a:pt x="7542" y="4368"/>
                  </a:cubicBezTo>
                  <a:cubicBezTo>
                    <a:pt x="7915" y="4368"/>
                    <a:pt x="8259" y="4307"/>
                    <a:pt x="8499" y="4133"/>
                  </a:cubicBezTo>
                  <a:cubicBezTo>
                    <a:pt x="9346" y="3497"/>
                    <a:pt x="7955" y="3134"/>
                    <a:pt x="7350" y="2802"/>
                  </a:cubicBezTo>
                  <a:cubicBezTo>
                    <a:pt x="6261" y="2197"/>
                    <a:pt x="5172" y="1622"/>
                    <a:pt x="4083" y="1048"/>
                  </a:cubicBezTo>
                  <a:cubicBezTo>
                    <a:pt x="3391" y="670"/>
                    <a:pt x="256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4813131" y="2205059"/>
              <a:ext cx="731964" cy="969361"/>
            </a:xfrm>
            <a:custGeom>
              <a:avLst/>
              <a:gdLst/>
              <a:ahLst/>
              <a:cxnLst/>
              <a:rect l="l" t="t" r="r" b="b"/>
              <a:pathLst>
                <a:path w="16696" h="22111" extrusionOk="0">
                  <a:moveTo>
                    <a:pt x="8626" y="1"/>
                  </a:moveTo>
                  <a:cubicBezTo>
                    <a:pt x="8430" y="1"/>
                    <a:pt x="8236" y="13"/>
                    <a:pt x="8046" y="49"/>
                  </a:cubicBezTo>
                  <a:cubicBezTo>
                    <a:pt x="7441" y="170"/>
                    <a:pt x="6897" y="442"/>
                    <a:pt x="6352" y="775"/>
                  </a:cubicBezTo>
                  <a:cubicBezTo>
                    <a:pt x="3570" y="2438"/>
                    <a:pt x="3237" y="5130"/>
                    <a:pt x="2390" y="8033"/>
                  </a:cubicBezTo>
                  <a:cubicBezTo>
                    <a:pt x="1967" y="9485"/>
                    <a:pt x="1302" y="10876"/>
                    <a:pt x="908" y="12328"/>
                  </a:cubicBezTo>
                  <a:cubicBezTo>
                    <a:pt x="1" y="15413"/>
                    <a:pt x="1211" y="18407"/>
                    <a:pt x="2209" y="21311"/>
                  </a:cubicBezTo>
                  <a:cubicBezTo>
                    <a:pt x="2330" y="21674"/>
                    <a:pt x="2421" y="21916"/>
                    <a:pt x="2511" y="22097"/>
                  </a:cubicBezTo>
                  <a:cubicBezTo>
                    <a:pt x="2693" y="22087"/>
                    <a:pt x="2871" y="22084"/>
                    <a:pt x="3048" y="22084"/>
                  </a:cubicBezTo>
                  <a:cubicBezTo>
                    <a:pt x="3402" y="22084"/>
                    <a:pt x="3751" y="22097"/>
                    <a:pt x="4114" y="22097"/>
                  </a:cubicBezTo>
                  <a:cubicBezTo>
                    <a:pt x="4462" y="22105"/>
                    <a:pt x="4812" y="22110"/>
                    <a:pt x="5162" y="22110"/>
                  </a:cubicBezTo>
                  <a:cubicBezTo>
                    <a:pt x="6212" y="22110"/>
                    <a:pt x="7267" y="22059"/>
                    <a:pt x="8288" y="21855"/>
                  </a:cubicBezTo>
                  <a:cubicBezTo>
                    <a:pt x="9498" y="21583"/>
                    <a:pt x="10677" y="21220"/>
                    <a:pt x="11827" y="20827"/>
                  </a:cubicBezTo>
                  <a:cubicBezTo>
                    <a:pt x="13611" y="20192"/>
                    <a:pt x="15274" y="19768"/>
                    <a:pt x="15123" y="17591"/>
                  </a:cubicBezTo>
                  <a:cubicBezTo>
                    <a:pt x="14972" y="14778"/>
                    <a:pt x="14639" y="11239"/>
                    <a:pt x="15426" y="8517"/>
                  </a:cubicBezTo>
                  <a:cubicBezTo>
                    <a:pt x="15758" y="7398"/>
                    <a:pt x="15910" y="6582"/>
                    <a:pt x="16394" y="5553"/>
                  </a:cubicBezTo>
                  <a:cubicBezTo>
                    <a:pt x="16514" y="5251"/>
                    <a:pt x="16666" y="4948"/>
                    <a:pt x="16666" y="4646"/>
                  </a:cubicBezTo>
                  <a:cubicBezTo>
                    <a:pt x="16696" y="4404"/>
                    <a:pt x="16635" y="4192"/>
                    <a:pt x="16605" y="3981"/>
                  </a:cubicBezTo>
                  <a:cubicBezTo>
                    <a:pt x="15698" y="382"/>
                    <a:pt x="12704" y="351"/>
                    <a:pt x="9528" y="49"/>
                  </a:cubicBezTo>
                  <a:cubicBezTo>
                    <a:pt x="9234" y="31"/>
                    <a:pt x="8929" y="1"/>
                    <a:pt x="86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5929571" y="4151792"/>
              <a:ext cx="424378" cy="178826"/>
            </a:xfrm>
            <a:custGeom>
              <a:avLst/>
              <a:gdLst/>
              <a:ahLst/>
              <a:cxnLst/>
              <a:rect l="l" t="t" r="r" b="b"/>
              <a:pathLst>
                <a:path w="9680" h="4079" extrusionOk="0">
                  <a:moveTo>
                    <a:pt x="3822" y="0"/>
                  </a:moveTo>
                  <a:cubicBezTo>
                    <a:pt x="3799" y="0"/>
                    <a:pt x="3775" y="4"/>
                    <a:pt x="3751" y="12"/>
                  </a:cubicBezTo>
                  <a:cubicBezTo>
                    <a:pt x="3691" y="43"/>
                    <a:pt x="3660" y="73"/>
                    <a:pt x="3630" y="133"/>
                  </a:cubicBezTo>
                  <a:cubicBezTo>
                    <a:pt x="3207" y="527"/>
                    <a:pt x="2753" y="889"/>
                    <a:pt x="2239" y="1192"/>
                  </a:cubicBezTo>
                  <a:cubicBezTo>
                    <a:pt x="1994" y="1305"/>
                    <a:pt x="1726" y="1336"/>
                    <a:pt x="1457" y="1336"/>
                  </a:cubicBezTo>
                  <a:cubicBezTo>
                    <a:pt x="1293" y="1336"/>
                    <a:pt x="1129" y="1324"/>
                    <a:pt x="969" y="1313"/>
                  </a:cubicBezTo>
                  <a:cubicBezTo>
                    <a:pt x="736" y="1313"/>
                    <a:pt x="468" y="1223"/>
                    <a:pt x="218" y="1223"/>
                  </a:cubicBezTo>
                  <a:cubicBezTo>
                    <a:pt x="144" y="1223"/>
                    <a:pt x="71" y="1231"/>
                    <a:pt x="1" y="1252"/>
                  </a:cubicBezTo>
                  <a:cubicBezTo>
                    <a:pt x="182" y="2008"/>
                    <a:pt x="364" y="2855"/>
                    <a:pt x="666" y="3642"/>
                  </a:cubicBezTo>
                  <a:cubicBezTo>
                    <a:pt x="696" y="3702"/>
                    <a:pt x="727" y="3763"/>
                    <a:pt x="787" y="3823"/>
                  </a:cubicBezTo>
                  <a:cubicBezTo>
                    <a:pt x="878" y="3914"/>
                    <a:pt x="999" y="3914"/>
                    <a:pt x="1150" y="3944"/>
                  </a:cubicBezTo>
                  <a:cubicBezTo>
                    <a:pt x="2459" y="4011"/>
                    <a:pt x="3786" y="4078"/>
                    <a:pt x="5111" y="4078"/>
                  </a:cubicBezTo>
                  <a:cubicBezTo>
                    <a:pt x="6175" y="4078"/>
                    <a:pt x="7237" y="4035"/>
                    <a:pt x="8288" y="3914"/>
                  </a:cubicBezTo>
                  <a:cubicBezTo>
                    <a:pt x="8590" y="3884"/>
                    <a:pt x="8893" y="3853"/>
                    <a:pt x="9135" y="3642"/>
                  </a:cubicBezTo>
                  <a:cubicBezTo>
                    <a:pt x="9679" y="3218"/>
                    <a:pt x="9195" y="2613"/>
                    <a:pt x="8711" y="2432"/>
                  </a:cubicBezTo>
                  <a:cubicBezTo>
                    <a:pt x="7774" y="2099"/>
                    <a:pt x="6806" y="1948"/>
                    <a:pt x="5838" y="1646"/>
                  </a:cubicBezTo>
                  <a:cubicBezTo>
                    <a:pt x="5475" y="1555"/>
                    <a:pt x="4961" y="1434"/>
                    <a:pt x="4628" y="1222"/>
                  </a:cubicBezTo>
                  <a:cubicBezTo>
                    <a:pt x="4598" y="1222"/>
                    <a:pt x="4568" y="1222"/>
                    <a:pt x="4568" y="1192"/>
                  </a:cubicBezTo>
                  <a:cubicBezTo>
                    <a:pt x="4265" y="1010"/>
                    <a:pt x="4235" y="647"/>
                    <a:pt x="4144" y="315"/>
                  </a:cubicBezTo>
                  <a:cubicBezTo>
                    <a:pt x="4092" y="158"/>
                    <a:pt x="3972" y="0"/>
                    <a:pt x="38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5323652" y="2552976"/>
              <a:ext cx="704081" cy="707062"/>
            </a:xfrm>
            <a:custGeom>
              <a:avLst/>
              <a:gdLst/>
              <a:ahLst/>
              <a:cxnLst/>
              <a:rect l="l" t="t" r="r" b="b"/>
              <a:pathLst>
                <a:path w="16060" h="16128" extrusionOk="0">
                  <a:moveTo>
                    <a:pt x="14268" y="1"/>
                  </a:moveTo>
                  <a:cubicBezTo>
                    <a:pt x="13986" y="1"/>
                    <a:pt x="13705" y="15"/>
                    <a:pt x="13429" y="37"/>
                  </a:cubicBezTo>
                  <a:cubicBezTo>
                    <a:pt x="8317" y="370"/>
                    <a:pt x="5474" y="5904"/>
                    <a:pt x="3055" y="9685"/>
                  </a:cubicBezTo>
                  <a:cubicBezTo>
                    <a:pt x="2694" y="10256"/>
                    <a:pt x="598" y="12982"/>
                    <a:pt x="10" y="12982"/>
                  </a:cubicBezTo>
                  <a:cubicBezTo>
                    <a:pt x="6" y="12982"/>
                    <a:pt x="3" y="12982"/>
                    <a:pt x="0" y="12982"/>
                  </a:cubicBezTo>
                  <a:lnTo>
                    <a:pt x="0" y="12982"/>
                  </a:lnTo>
                  <a:cubicBezTo>
                    <a:pt x="1966" y="13133"/>
                    <a:pt x="3448" y="14101"/>
                    <a:pt x="5263" y="14645"/>
                  </a:cubicBezTo>
                  <a:cubicBezTo>
                    <a:pt x="6382" y="14978"/>
                    <a:pt x="7591" y="15976"/>
                    <a:pt x="8620" y="16127"/>
                  </a:cubicBezTo>
                  <a:cubicBezTo>
                    <a:pt x="8622" y="16127"/>
                    <a:pt x="8624" y="16127"/>
                    <a:pt x="8626" y="16127"/>
                  </a:cubicBezTo>
                  <a:cubicBezTo>
                    <a:pt x="8969" y="16127"/>
                    <a:pt x="10315" y="13645"/>
                    <a:pt x="10525" y="13314"/>
                  </a:cubicBezTo>
                  <a:cubicBezTo>
                    <a:pt x="11039" y="12467"/>
                    <a:pt x="11795" y="11469"/>
                    <a:pt x="11765" y="10441"/>
                  </a:cubicBezTo>
                  <a:cubicBezTo>
                    <a:pt x="11765" y="10229"/>
                    <a:pt x="11735" y="9987"/>
                    <a:pt x="11705" y="9776"/>
                  </a:cubicBezTo>
                  <a:cubicBezTo>
                    <a:pt x="11674" y="9382"/>
                    <a:pt x="11735" y="9019"/>
                    <a:pt x="12098" y="8868"/>
                  </a:cubicBezTo>
                  <a:cubicBezTo>
                    <a:pt x="12582" y="8687"/>
                    <a:pt x="12763" y="8959"/>
                    <a:pt x="13096" y="8415"/>
                  </a:cubicBezTo>
                  <a:cubicBezTo>
                    <a:pt x="13731" y="7417"/>
                    <a:pt x="14155" y="6146"/>
                    <a:pt x="14578" y="5027"/>
                  </a:cubicBezTo>
                  <a:cubicBezTo>
                    <a:pt x="15092" y="3696"/>
                    <a:pt x="16060" y="1942"/>
                    <a:pt x="15999" y="491"/>
                  </a:cubicBezTo>
                  <a:cubicBezTo>
                    <a:pt x="15999" y="430"/>
                    <a:pt x="15999" y="339"/>
                    <a:pt x="15969" y="279"/>
                  </a:cubicBezTo>
                  <a:cubicBezTo>
                    <a:pt x="15909" y="218"/>
                    <a:pt x="15818" y="188"/>
                    <a:pt x="15727" y="158"/>
                  </a:cubicBezTo>
                  <a:cubicBezTo>
                    <a:pt x="15248" y="43"/>
                    <a:pt x="14756" y="1"/>
                    <a:pt x="142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5766484" y="2483445"/>
              <a:ext cx="369971" cy="665764"/>
            </a:xfrm>
            <a:custGeom>
              <a:avLst/>
              <a:gdLst/>
              <a:ahLst/>
              <a:cxnLst/>
              <a:rect l="l" t="t" r="r" b="b"/>
              <a:pathLst>
                <a:path w="8439" h="15186" extrusionOk="0">
                  <a:moveTo>
                    <a:pt x="4085" y="0"/>
                  </a:moveTo>
                  <a:cubicBezTo>
                    <a:pt x="3266" y="0"/>
                    <a:pt x="2596" y="420"/>
                    <a:pt x="2088" y="1260"/>
                  </a:cubicBezTo>
                  <a:cubicBezTo>
                    <a:pt x="1362" y="2440"/>
                    <a:pt x="817" y="3317"/>
                    <a:pt x="848" y="4738"/>
                  </a:cubicBezTo>
                  <a:cubicBezTo>
                    <a:pt x="878" y="7460"/>
                    <a:pt x="1" y="10091"/>
                    <a:pt x="364" y="12783"/>
                  </a:cubicBezTo>
                  <a:cubicBezTo>
                    <a:pt x="424" y="13146"/>
                    <a:pt x="515" y="13539"/>
                    <a:pt x="757" y="13811"/>
                  </a:cubicBezTo>
                  <a:cubicBezTo>
                    <a:pt x="1029" y="14144"/>
                    <a:pt x="1453" y="14295"/>
                    <a:pt x="1846" y="14416"/>
                  </a:cubicBezTo>
                  <a:cubicBezTo>
                    <a:pt x="3207" y="14809"/>
                    <a:pt x="4598" y="15051"/>
                    <a:pt x="5989" y="15172"/>
                  </a:cubicBezTo>
                  <a:cubicBezTo>
                    <a:pt x="6087" y="15180"/>
                    <a:pt x="6190" y="15186"/>
                    <a:pt x="6292" y="15186"/>
                  </a:cubicBezTo>
                  <a:cubicBezTo>
                    <a:pt x="6598" y="15186"/>
                    <a:pt x="6904" y="15135"/>
                    <a:pt x="7108" y="14930"/>
                  </a:cubicBezTo>
                  <a:cubicBezTo>
                    <a:pt x="7259" y="14749"/>
                    <a:pt x="7320" y="14477"/>
                    <a:pt x="7350" y="14205"/>
                  </a:cubicBezTo>
                  <a:cubicBezTo>
                    <a:pt x="7471" y="13418"/>
                    <a:pt x="7592" y="12632"/>
                    <a:pt x="7713" y="11846"/>
                  </a:cubicBezTo>
                  <a:cubicBezTo>
                    <a:pt x="7985" y="9668"/>
                    <a:pt x="8227" y="7490"/>
                    <a:pt x="8318" y="5313"/>
                  </a:cubicBezTo>
                  <a:cubicBezTo>
                    <a:pt x="8439" y="3165"/>
                    <a:pt x="7199" y="897"/>
                    <a:pt x="5052" y="171"/>
                  </a:cubicBezTo>
                  <a:cubicBezTo>
                    <a:pt x="4710" y="57"/>
                    <a:pt x="4387" y="0"/>
                    <a:pt x="40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5229483" y="1903174"/>
              <a:ext cx="261246" cy="268831"/>
            </a:xfrm>
            <a:custGeom>
              <a:avLst/>
              <a:gdLst/>
              <a:ahLst/>
              <a:cxnLst/>
              <a:rect l="l" t="t" r="r" b="b"/>
              <a:pathLst>
                <a:path w="5959" h="6132" extrusionOk="0">
                  <a:moveTo>
                    <a:pt x="2851" y="0"/>
                  </a:moveTo>
                  <a:cubicBezTo>
                    <a:pt x="2724" y="0"/>
                    <a:pt x="2592" y="12"/>
                    <a:pt x="2451" y="39"/>
                  </a:cubicBezTo>
                  <a:cubicBezTo>
                    <a:pt x="1906" y="130"/>
                    <a:pt x="1362" y="402"/>
                    <a:pt x="999" y="856"/>
                  </a:cubicBezTo>
                  <a:cubicBezTo>
                    <a:pt x="908" y="977"/>
                    <a:pt x="817" y="1128"/>
                    <a:pt x="727" y="1249"/>
                  </a:cubicBezTo>
                  <a:cubicBezTo>
                    <a:pt x="545" y="1642"/>
                    <a:pt x="364" y="2035"/>
                    <a:pt x="243" y="2459"/>
                  </a:cubicBezTo>
                  <a:cubicBezTo>
                    <a:pt x="152" y="2822"/>
                    <a:pt x="91" y="3185"/>
                    <a:pt x="61" y="3548"/>
                  </a:cubicBezTo>
                  <a:cubicBezTo>
                    <a:pt x="31" y="3759"/>
                    <a:pt x="31" y="3941"/>
                    <a:pt x="31" y="4152"/>
                  </a:cubicBezTo>
                  <a:cubicBezTo>
                    <a:pt x="1" y="4425"/>
                    <a:pt x="545" y="4999"/>
                    <a:pt x="696" y="5211"/>
                  </a:cubicBezTo>
                  <a:cubicBezTo>
                    <a:pt x="969" y="5483"/>
                    <a:pt x="1271" y="5725"/>
                    <a:pt x="1664" y="5876"/>
                  </a:cubicBezTo>
                  <a:cubicBezTo>
                    <a:pt x="2077" y="6031"/>
                    <a:pt x="2496" y="6131"/>
                    <a:pt x="2901" y="6131"/>
                  </a:cubicBezTo>
                  <a:cubicBezTo>
                    <a:pt x="3446" y="6131"/>
                    <a:pt x="3966" y="5951"/>
                    <a:pt x="4416" y="5483"/>
                  </a:cubicBezTo>
                  <a:cubicBezTo>
                    <a:pt x="4749" y="5120"/>
                    <a:pt x="5021" y="4636"/>
                    <a:pt x="5203" y="4152"/>
                  </a:cubicBezTo>
                  <a:cubicBezTo>
                    <a:pt x="5536" y="3427"/>
                    <a:pt x="5959" y="1400"/>
                    <a:pt x="5777" y="614"/>
                  </a:cubicBezTo>
                  <a:cubicBezTo>
                    <a:pt x="5706" y="340"/>
                    <a:pt x="5546" y="268"/>
                    <a:pt x="5335" y="268"/>
                  </a:cubicBezTo>
                  <a:cubicBezTo>
                    <a:pt x="5099" y="268"/>
                    <a:pt x="4799" y="359"/>
                    <a:pt x="4490" y="359"/>
                  </a:cubicBezTo>
                  <a:cubicBezTo>
                    <a:pt x="4375" y="359"/>
                    <a:pt x="4259" y="346"/>
                    <a:pt x="4144" y="311"/>
                  </a:cubicBezTo>
                  <a:cubicBezTo>
                    <a:pt x="3674" y="147"/>
                    <a:pt x="3295" y="0"/>
                    <a:pt x="2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5184415" y="1858764"/>
              <a:ext cx="316924" cy="218195"/>
            </a:xfrm>
            <a:custGeom>
              <a:avLst/>
              <a:gdLst/>
              <a:ahLst/>
              <a:cxnLst/>
              <a:rect l="l" t="t" r="r" b="b"/>
              <a:pathLst>
                <a:path w="7229" h="4977" extrusionOk="0">
                  <a:moveTo>
                    <a:pt x="3830" y="1"/>
                  </a:moveTo>
                  <a:cubicBezTo>
                    <a:pt x="3075" y="1"/>
                    <a:pt x="2326" y="212"/>
                    <a:pt x="1694" y="689"/>
                  </a:cubicBezTo>
                  <a:cubicBezTo>
                    <a:pt x="1543" y="810"/>
                    <a:pt x="1392" y="931"/>
                    <a:pt x="1301" y="1082"/>
                  </a:cubicBezTo>
                  <a:cubicBezTo>
                    <a:pt x="1180" y="1264"/>
                    <a:pt x="1119" y="1445"/>
                    <a:pt x="1059" y="1627"/>
                  </a:cubicBezTo>
                  <a:cubicBezTo>
                    <a:pt x="847" y="2353"/>
                    <a:pt x="0" y="4500"/>
                    <a:pt x="1029" y="4923"/>
                  </a:cubicBezTo>
                  <a:cubicBezTo>
                    <a:pt x="1124" y="4959"/>
                    <a:pt x="1229" y="4976"/>
                    <a:pt x="1336" y="4976"/>
                  </a:cubicBezTo>
                  <a:cubicBezTo>
                    <a:pt x="1500" y="4976"/>
                    <a:pt x="1669" y="4936"/>
                    <a:pt x="1815" y="4863"/>
                  </a:cubicBezTo>
                  <a:cubicBezTo>
                    <a:pt x="2239" y="4651"/>
                    <a:pt x="2450" y="4288"/>
                    <a:pt x="2511" y="3835"/>
                  </a:cubicBezTo>
                  <a:cubicBezTo>
                    <a:pt x="2541" y="3683"/>
                    <a:pt x="2541" y="3532"/>
                    <a:pt x="2692" y="3472"/>
                  </a:cubicBezTo>
                  <a:cubicBezTo>
                    <a:pt x="2721" y="3457"/>
                    <a:pt x="2750" y="3451"/>
                    <a:pt x="2780" y="3451"/>
                  </a:cubicBezTo>
                  <a:cubicBezTo>
                    <a:pt x="2873" y="3451"/>
                    <a:pt x="2971" y="3509"/>
                    <a:pt x="3085" y="3532"/>
                  </a:cubicBezTo>
                  <a:cubicBezTo>
                    <a:pt x="3112" y="3539"/>
                    <a:pt x="3137" y="3542"/>
                    <a:pt x="3162" y="3542"/>
                  </a:cubicBezTo>
                  <a:cubicBezTo>
                    <a:pt x="3487" y="3542"/>
                    <a:pt x="3736" y="3031"/>
                    <a:pt x="3932" y="2806"/>
                  </a:cubicBezTo>
                  <a:cubicBezTo>
                    <a:pt x="3993" y="2716"/>
                    <a:pt x="4053" y="2655"/>
                    <a:pt x="4144" y="2595"/>
                  </a:cubicBezTo>
                  <a:cubicBezTo>
                    <a:pt x="4179" y="2586"/>
                    <a:pt x="4215" y="2582"/>
                    <a:pt x="4250" y="2582"/>
                  </a:cubicBezTo>
                  <a:cubicBezTo>
                    <a:pt x="4336" y="2582"/>
                    <a:pt x="4421" y="2604"/>
                    <a:pt x="4507" y="2625"/>
                  </a:cubicBezTo>
                  <a:cubicBezTo>
                    <a:pt x="5021" y="2776"/>
                    <a:pt x="5565" y="2867"/>
                    <a:pt x="6080" y="2927"/>
                  </a:cubicBezTo>
                  <a:cubicBezTo>
                    <a:pt x="6164" y="2937"/>
                    <a:pt x="6251" y="2943"/>
                    <a:pt x="6337" y="2943"/>
                  </a:cubicBezTo>
                  <a:cubicBezTo>
                    <a:pt x="6530" y="2943"/>
                    <a:pt x="6720" y="2911"/>
                    <a:pt x="6866" y="2806"/>
                  </a:cubicBezTo>
                  <a:cubicBezTo>
                    <a:pt x="7168" y="2595"/>
                    <a:pt x="7229" y="2141"/>
                    <a:pt x="7108" y="1778"/>
                  </a:cubicBezTo>
                  <a:cubicBezTo>
                    <a:pt x="6896" y="1234"/>
                    <a:pt x="6443" y="810"/>
                    <a:pt x="5928" y="538"/>
                  </a:cubicBezTo>
                  <a:cubicBezTo>
                    <a:pt x="5290" y="197"/>
                    <a:pt x="4557" y="1"/>
                    <a:pt x="38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5362100" y="2229171"/>
              <a:ext cx="664318" cy="666203"/>
            </a:xfrm>
            <a:custGeom>
              <a:avLst/>
              <a:gdLst/>
              <a:ahLst/>
              <a:cxnLst/>
              <a:rect l="l" t="t" r="r" b="b"/>
              <a:pathLst>
                <a:path w="15153" h="15196" extrusionOk="0">
                  <a:moveTo>
                    <a:pt x="450" y="1"/>
                  </a:moveTo>
                  <a:cubicBezTo>
                    <a:pt x="341" y="1"/>
                    <a:pt x="231" y="5"/>
                    <a:pt x="121" y="13"/>
                  </a:cubicBezTo>
                  <a:cubicBezTo>
                    <a:pt x="91" y="13"/>
                    <a:pt x="30" y="13"/>
                    <a:pt x="0" y="43"/>
                  </a:cubicBezTo>
                  <a:cubicBezTo>
                    <a:pt x="30" y="225"/>
                    <a:pt x="30" y="436"/>
                    <a:pt x="30" y="648"/>
                  </a:cubicBezTo>
                  <a:cubicBezTo>
                    <a:pt x="756" y="1767"/>
                    <a:pt x="1180" y="3098"/>
                    <a:pt x="1482" y="4398"/>
                  </a:cubicBezTo>
                  <a:cubicBezTo>
                    <a:pt x="1633" y="5124"/>
                    <a:pt x="1724" y="5941"/>
                    <a:pt x="2208" y="6516"/>
                  </a:cubicBezTo>
                  <a:cubicBezTo>
                    <a:pt x="3085" y="7574"/>
                    <a:pt x="4476" y="7846"/>
                    <a:pt x="5747" y="7846"/>
                  </a:cubicBezTo>
                  <a:cubicBezTo>
                    <a:pt x="7077" y="7877"/>
                    <a:pt x="7894" y="8905"/>
                    <a:pt x="8378" y="10115"/>
                  </a:cubicBezTo>
                  <a:cubicBezTo>
                    <a:pt x="8832" y="11234"/>
                    <a:pt x="9013" y="12474"/>
                    <a:pt x="9618" y="13502"/>
                  </a:cubicBezTo>
                  <a:cubicBezTo>
                    <a:pt x="10141" y="14417"/>
                    <a:pt x="11092" y="15196"/>
                    <a:pt x="12102" y="15196"/>
                  </a:cubicBezTo>
                  <a:cubicBezTo>
                    <a:pt x="12261" y="15196"/>
                    <a:pt x="12421" y="15176"/>
                    <a:pt x="12582" y="15135"/>
                  </a:cubicBezTo>
                  <a:cubicBezTo>
                    <a:pt x="13459" y="14893"/>
                    <a:pt x="14064" y="14077"/>
                    <a:pt x="14397" y="13230"/>
                  </a:cubicBezTo>
                  <a:cubicBezTo>
                    <a:pt x="15153" y="11324"/>
                    <a:pt x="14850" y="9117"/>
                    <a:pt x="13852" y="7302"/>
                  </a:cubicBezTo>
                  <a:cubicBezTo>
                    <a:pt x="13701" y="7030"/>
                    <a:pt x="13519" y="6758"/>
                    <a:pt x="13338" y="6516"/>
                  </a:cubicBezTo>
                  <a:cubicBezTo>
                    <a:pt x="12340" y="5094"/>
                    <a:pt x="10949" y="3975"/>
                    <a:pt x="9436" y="3128"/>
                  </a:cubicBezTo>
                  <a:cubicBezTo>
                    <a:pt x="7924" y="2281"/>
                    <a:pt x="6321" y="1676"/>
                    <a:pt x="4658" y="1162"/>
                  </a:cubicBezTo>
                  <a:cubicBezTo>
                    <a:pt x="3308" y="712"/>
                    <a:pt x="1905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4778673" y="2213827"/>
              <a:ext cx="393864" cy="792332"/>
            </a:xfrm>
            <a:custGeom>
              <a:avLst/>
              <a:gdLst/>
              <a:ahLst/>
              <a:cxnLst/>
              <a:rect l="l" t="t" r="r" b="b"/>
              <a:pathLst>
                <a:path w="8984" h="18073" extrusionOk="0">
                  <a:moveTo>
                    <a:pt x="8167" y="0"/>
                  </a:moveTo>
                  <a:cubicBezTo>
                    <a:pt x="6231" y="272"/>
                    <a:pt x="4749" y="1210"/>
                    <a:pt x="3630" y="2510"/>
                  </a:cubicBezTo>
                  <a:cubicBezTo>
                    <a:pt x="2541" y="3750"/>
                    <a:pt x="2088" y="5444"/>
                    <a:pt x="1725" y="7017"/>
                  </a:cubicBezTo>
                  <a:cubicBezTo>
                    <a:pt x="1241" y="9073"/>
                    <a:pt x="757" y="11130"/>
                    <a:pt x="273" y="13156"/>
                  </a:cubicBezTo>
                  <a:cubicBezTo>
                    <a:pt x="152" y="13640"/>
                    <a:pt x="31" y="14124"/>
                    <a:pt x="31" y="14638"/>
                  </a:cubicBezTo>
                  <a:cubicBezTo>
                    <a:pt x="1" y="15425"/>
                    <a:pt x="243" y="16423"/>
                    <a:pt x="424" y="17179"/>
                  </a:cubicBezTo>
                  <a:cubicBezTo>
                    <a:pt x="601" y="17908"/>
                    <a:pt x="955" y="18072"/>
                    <a:pt x="1476" y="18072"/>
                  </a:cubicBezTo>
                  <a:cubicBezTo>
                    <a:pt x="1668" y="18072"/>
                    <a:pt x="1882" y="18050"/>
                    <a:pt x="2118" y="18026"/>
                  </a:cubicBezTo>
                  <a:cubicBezTo>
                    <a:pt x="3509" y="17875"/>
                    <a:pt x="5384" y="17451"/>
                    <a:pt x="6291" y="16332"/>
                  </a:cubicBezTo>
                  <a:cubicBezTo>
                    <a:pt x="6745" y="15818"/>
                    <a:pt x="6896" y="15092"/>
                    <a:pt x="7017" y="14396"/>
                  </a:cubicBezTo>
                  <a:cubicBezTo>
                    <a:pt x="7199" y="13459"/>
                    <a:pt x="7350" y="12521"/>
                    <a:pt x="7532" y="11584"/>
                  </a:cubicBezTo>
                  <a:cubicBezTo>
                    <a:pt x="8257" y="7773"/>
                    <a:pt x="8983" y="3811"/>
                    <a:pt x="81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5791693" y="2687172"/>
              <a:ext cx="88865" cy="408420"/>
            </a:xfrm>
            <a:custGeom>
              <a:avLst/>
              <a:gdLst/>
              <a:ahLst/>
              <a:cxnLst/>
              <a:rect l="l" t="t" r="r" b="b"/>
              <a:pathLst>
                <a:path w="2027" h="9316" fill="none" extrusionOk="0">
                  <a:moveTo>
                    <a:pt x="2027" y="0"/>
                  </a:moveTo>
                  <a:cubicBezTo>
                    <a:pt x="1422" y="2632"/>
                    <a:pt x="0" y="6624"/>
                    <a:pt x="0" y="931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4680558" y="2994800"/>
              <a:ext cx="818154" cy="631174"/>
            </a:xfrm>
            <a:custGeom>
              <a:avLst/>
              <a:gdLst/>
              <a:ahLst/>
              <a:cxnLst/>
              <a:rect l="l" t="t" r="r" b="b"/>
              <a:pathLst>
                <a:path w="18662" h="14397" fill="none" extrusionOk="0">
                  <a:moveTo>
                    <a:pt x="1" y="1815"/>
                  </a:moveTo>
                  <a:cubicBezTo>
                    <a:pt x="4386" y="817"/>
                    <a:pt x="9376" y="0"/>
                    <a:pt x="13338" y="1845"/>
                  </a:cubicBezTo>
                  <a:cubicBezTo>
                    <a:pt x="15939" y="3085"/>
                    <a:pt x="17694" y="5323"/>
                    <a:pt x="18177" y="7743"/>
                  </a:cubicBezTo>
                  <a:cubicBezTo>
                    <a:pt x="18661" y="10162"/>
                    <a:pt x="18177" y="12279"/>
                    <a:pt x="16665" y="1439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5737330" y="3372660"/>
              <a:ext cx="11969" cy="129988"/>
            </a:xfrm>
            <a:custGeom>
              <a:avLst/>
              <a:gdLst/>
              <a:ahLst/>
              <a:cxnLst/>
              <a:rect l="l" t="t" r="r" b="b"/>
              <a:pathLst>
                <a:path w="273" h="2965" fill="none" extrusionOk="0">
                  <a:moveTo>
                    <a:pt x="273" y="2965"/>
                  </a:moveTo>
                  <a:cubicBezTo>
                    <a:pt x="152" y="2027"/>
                    <a:pt x="121" y="908"/>
                    <a:pt x="0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5428387" y="3115449"/>
              <a:ext cx="365982" cy="18588"/>
            </a:xfrm>
            <a:custGeom>
              <a:avLst/>
              <a:gdLst/>
              <a:ahLst/>
              <a:cxnLst/>
              <a:rect l="l" t="t" r="r" b="b"/>
              <a:pathLst>
                <a:path w="8348" h="424" fill="none" extrusionOk="0">
                  <a:moveTo>
                    <a:pt x="8348" y="424"/>
                  </a:moveTo>
                  <a:cubicBezTo>
                    <a:pt x="5505" y="0"/>
                    <a:pt x="3660" y="363"/>
                    <a:pt x="0" y="36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5429702" y="2521411"/>
              <a:ext cx="83604" cy="37177"/>
            </a:xfrm>
            <a:custGeom>
              <a:avLst/>
              <a:gdLst/>
              <a:ahLst/>
              <a:cxnLst/>
              <a:rect l="l" t="t" r="r" b="b"/>
              <a:pathLst>
                <a:path w="1907" h="848" fill="none" extrusionOk="0">
                  <a:moveTo>
                    <a:pt x="1906" y="848"/>
                  </a:moveTo>
                  <a:cubicBezTo>
                    <a:pt x="1483" y="636"/>
                    <a:pt x="212" y="424"/>
                    <a:pt x="1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5257322" y="1984410"/>
              <a:ext cx="74310" cy="74310"/>
            </a:xfrm>
            <a:custGeom>
              <a:avLst/>
              <a:gdLst/>
              <a:ahLst/>
              <a:cxnLst/>
              <a:rect l="l" t="t" r="r" b="b"/>
              <a:pathLst>
                <a:path w="1695" h="1695" extrusionOk="0">
                  <a:moveTo>
                    <a:pt x="848" y="1"/>
                  </a:moveTo>
                  <a:cubicBezTo>
                    <a:pt x="364" y="1"/>
                    <a:pt x="1" y="394"/>
                    <a:pt x="1" y="848"/>
                  </a:cubicBezTo>
                  <a:cubicBezTo>
                    <a:pt x="1" y="1332"/>
                    <a:pt x="364" y="1695"/>
                    <a:pt x="848" y="1695"/>
                  </a:cubicBezTo>
                  <a:cubicBezTo>
                    <a:pt x="1301" y="1695"/>
                    <a:pt x="1695" y="1332"/>
                    <a:pt x="1695" y="848"/>
                  </a:cubicBezTo>
                  <a:cubicBezTo>
                    <a:pt x="1695" y="394"/>
                    <a:pt x="1301" y="1"/>
                    <a:pt x="8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4781347" y="2809574"/>
              <a:ext cx="810132" cy="179352"/>
            </a:xfrm>
            <a:custGeom>
              <a:avLst/>
              <a:gdLst/>
              <a:ahLst/>
              <a:cxnLst/>
              <a:rect l="l" t="t" r="r" b="b"/>
              <a:pathLst>
                <a:path w="18479" h="4091" extrusionOk="0">
                  <a:moveTo>
                    <a:pt x="3790" y="0"/>
                  </a:moveTo>
                  <a:cubicBezTo>
                    <a:pt x="2694" y="0"/>
                    <a:pt x="1613" y="204"/>
                    <a:pt x="605" y="626"/>
                  </a:cubicBezTo>
                  <a:cubicBezTo>
                    <a:pt x="454" y="686"/>
                    <a:pt x="303" y="747"/>
                    <a:pt x="182" y="838"/>
                  </a:cubicBezTo>
                  <a:cubicBezTo>
                    <a:pt x="30" y="1019"/>
                    <a:pt x="0" y="1261"/>
                    <a:pt x="30" y="1473"/>
                  </a:cubicBezTo>
                  <a:cubicBezTo>
                    <a:pt x="61" y="1715"/>
                    <a:pt x="151" y="1926"/>
                    <a:pt x="242" y="2138"/>
                  </a:cubicBezTo>
                  <a:cubicBezTo>
                    <a:pt x="333" y="2320"/>
                    <a:pt x="393" y="2471"/>
                    <a:pt x="484" y="2652"/>
                  </a:cubicBezTo>
                  <a:cubicBezTo>
                    <a:pt x="635" y="2985"/>
                    <a:pt x="786" y="3318"/>
                    <a:pt x="1059" y="3529"/>
                  </a:cubicBezTo>
                  <a:cubicBezTo>
                    <a:pt x="1389" y="3801"/>
                    <a:pt x="1782" y="3861"/>
                    <a:pt x="2181" y="3861"/>
                  </a:cubicBezTo>
                  <a:cubicBezTo>
                    <a:pt x="2403" y="3861"/>
                    <a:pt x="2627" y="3843"/>
                    <a:pt x="2843" y="3832"/>
                  </a:cubicBezTo>
                  <a:cubicBezTo>
                    <a:pt x="3690" y="3832"/>
                    <a:pt x="4567" y="3862"/>
                    <a:pt x="5414" y="3892"/>
                  </a:cubicBezTo>
                  <a:cubicBezTo>
                    <a:pt x="7017" y="3892"/>
                    <a:pt x="8650" y="3953"/>
                    <a:pt x="10253" y="3953"/>
                  </a:cubicBezTo>
                  <a:cubicBezTo>
                    <a:pt x="11674" y="3983"/>
                    <a:pt x="13066" y="3983"/>
                    <a:pt x="14487" y="4013"/>
                  </a:cubicBezTo>
                  <a:cubicBezTo>
                    <a:pt x="15153" y="4013"/>
                    <a:pt x="15848" y="4044"/>
                    <a:pt x="16514" y="4044"/>
                  </a:cubicBezTo>
                  <a:cubicBezTo>
                    <a:pt x="16828" y="4044"/>
                    <a:pt x="17208" y="4090"/>
                    <a:pt x="17528" y="4090"/>
                  </a:cubicBezTo>
                  <a:cubicBezTo>
                    <a:pt x="18100" y="4090"/>
                    <a:pt x="18479" y="3941"/>
                    <a:pt x="17935" y="3106"/>
                  </a:cubicBezTo>
                  <a:cubicBezTo>
                    <a:pt x="17465" y="2371"/>
                    <a:pt x="16594" y="1865"/>
                    <a:pt x="15713" y="1865"/>
                  </a:cubicBezTo>
                  <a:cubicBezTo>
                    <a:pt x="15687" y="1865"/>
                    <a:pt x="15662" y="1865"/>
                    <a:pt x="15637" y="1866"/>
                  </a:cubicBezTo>
                  <a:cubicBezTo>
                    <a:pt x="14977" y="1895"/>
                    <a:pt x="14345" y="2141"/>
                    <a:pt x="13715" y="2141"/>
                  </a:cubicBezTo>
                  <a:cubicBezTo>
                    <a:pt x="13680" y="2141"/>
                    <a:pt x="13645" y="2140"/>
                    <a:pt x="13610" y="2138"/>
                  </a:cubicBezTo>
                  <a:cubicBezTo>
                    <a:pt x="13217" y="2138"/>
                    <a:pt x="12824" y="2047"/>
                    <a:pt x="12431" y="1957"/>
                  </a:cubicBezTo>
                  <a:cubicBezTo>
                    <a:pt x="11070" y="1594"/>
                    <a:pt x="9739" y="1352"/>
                    <a:pt x="8408" y="959"/>
                  </a:cubicBezTo>
                  <a:cubicBezTo>
                    <a:pt x="7561" y="686"/>
                    <a:pt x="6714" y="414"/>
                    <a:pt x="5868" y="233"/>
                  </a:cubicBezTo>
                  <a:cubicBezTo>
                    <a:pt x="5505" y="172"/>
                    <a:pt x="5111" y="82"/>
                    <a:pt x="4749" y="51"/>
                  </a:cubicBezTo>
                  <a:cubicBezTo>
                    <a:pt x="4429" y="17"/>
                    <a:pt x="4109" y="0"/>
                    <a:pt x="37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5899101" y="2915230"/>
              <a:ext cx="1359" cy="44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6584590" y="2294713"/>
              <a:ext cx="1036919" cy="527754"/>
            </a:xfrm>
            <a:custGeom>
              <a:avLst/>
              <a:gdLst/>
              <a:ahLst/>
              <a:cxnLst/>
              <a:rect l="l" t="t" r="r" b="b"/>
              <a:pathLst>
                <a:path w="23652" h="12038" extrusionOk="0">
                  <a:moveTo>
                    <a:pt x="727" y="0"/>
                  </a:moveTo>
                  <a:cubicBezTo>
                    <a:pt x="303" y="0"/>
                    <a:pt x="1" y="363"/>
                    <a:pt x="61" y="786"/>
                  </a:cubicBezTo>
                  <a:lnTo>
                    <a:pt x="2057" y="11493"/>
                  </a:lnTo>
                  <a:cubicBezTo>
                    <a:pt x="2118" y="11826"/>
                    <a:pt x="2420" y="12037"/>
                    <a:pt x="2723" y="12037"/>
                  </a:cubicBezTo>
                  <a:lnTo>
                    <a:pt x="22926" y="12037"/>
                  </a:lnTo>
                  <a:cubicBezTo>
                    <a:pt x="23319" y="12037"/>
                    <a:pt x="23652" y="11674"/>
                    <a:pt x="23561" y="11251"/>
                  </a:cubicBezTo>
                  <a:lnTo>
                    <a:pt x="21565" y="544"/>
                  </a:lnTo>
                  <a:cubicBezTo>
                    <a:pt x="21504" y="212"/>
                    <a:pt x="21232" y="0"/>
                    <a:pt x="209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6975734" y="2655344"/>
              <a:ext cx="267910" cy="136607"/>
            </a:xfrm>
            <a:custGeom>
              <a:avLst/>
              <a:gdLst/>
              <a:ahLst/>
              <a:cxnLst/>
              <a:rect l="l" t="t" r="r" b="b"/>
              <a:pathLst>
                <a:path w="6111" h="3116" extrusionOk="0">
                  <a:moveTo>
                    <a:pt x="212" y="0"/>
                  </a:moveTo>
                  <a:cubicBezTo>
                    <a:pt x="91" y="0"/>
                    <a:pt x="1" y="121"/>
                    <a:pt x="31" y="242"/>
                  </a:cubicBezTo>
                  <a:lnTo>
                    <a:pt x="545" y="2964"/>
                  </a:lnTo>
                  <a:cubicBezTo>
                    <a:pt x="545" y="3055"/>
                    <a:pt x="636" y="3116"/>
                    <a:pt x="727" y="3116"/>
                  </a:cubicBezTo>
                  <a:lnTo>
                    <a:pt x="5898" y="3116"/>
                  </a:lnTo>
                  <a:cubicBezTo>
                    <a:pt x="6019" y="3116"/>
                    <a:pt x="6110" y="3025"/>
                    <a:pt x="6080" y="2904"/>
                  </a:cubicBezTo>
                  <a:lnTo>
                    <a:pt x="5566" y="152"/>
                  </a:lnTo>
                  <a:cubicBezTo>
                    <a:pt x="5566" y="61"/>
                    <a:pt x="5475" y="0"/>
                    <a:pt x="538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6930666" y="2954993"/>
              <a:ext cx="279835" cy="22578"/>
            </a:xfrm>
            <a:custGeom>
              <a:avLst/>
              <a:gdLst/>
              <a:ahLst/>
              <a:cxnLst/>
              <a:rect l="l" t="t" r="r" b="b"/>
              <a:pathLst>
                <a:path w="6383" h="515" extrusionOk="0">
                  <a:moveTo>
                    <a:pt x="0" y="1"/>
                  </a:moveTo>
                  <a:lnTo>
                    <a:pt x="0" y="515"/>
                  </a:lnTo>
                  <a:lnTo>
                    <a:pt x="6382" y="515"/>
                  </a:lnTo>
                  <a:lnTo>
                    <a:pt x="638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7057935" y="2721630"/>
              <a:ext cx="63700" cy="237397"/>
            </a:xfrm>
            <a:custGeom>
              <a:avLst/>
              <a:gdLst/>
              <a:ahLst/>
              <a:cxnLst/>
              <a:rect l="l" t="t" r="r" b="b"/>
              <a:pathLst>
                <a:path w="1453" h="5415" fill="none" extrusionOk="0">
                  <a:moveTo>
                    <a:pt x="364" y="5414"/>
                  </a:moveTo>
                  <a:cubicBezTo>
                    <a:pt x="1" y="3570"/>
                    <a:pt x="394" y="1573"/>
                    <a:pt x="145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4528081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8497916" y="3006724"/>
              <a:ext cx="44" cy="1381638"/>
            </a:xfrm>
            <a:custGeom>
              <a:avLst/>
              <a:gdLst/>
              <a:ahLst/>
              <a:cxnLst/>
              <a:rect l="l" t="t" r="r" b="b"/>
              <a:pathLst>
                <a:path w="1" h="31515" fill="none" extrusionOk="0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5195025" y="2948373"/>
              <a:ext cx="781021" cy="34503"/>
            </a:xfrm>
            <a:custGeom>
              <a:avLst/>
              <a:gdLst/>
              <a:ahLst/>
              <a:cxnLst/>
              <a:rect l="l" t="t" r="r" b="b"/>
              <a:pathLst>
                <a:path w="17815" h="787" extrusionOk="0">
                  <a:moveTo>
                    <a:pt x="394" y="0"/>
                  </a:moveTo>
                  <a:cubicBezTo>
                    <a:pt x="182" y="0"/>
                    <a:pt x="0" y="182"/>
                    <a:pt x="0" y="394"/>
                  </a:cubicBezTo>
                  <a:cubicBezTo>
                    <a:pt x="0" y="605"/>
                    <a:pt x="182" y="787"/>
                    <a:pt x="394" y="787"/>
                  </a:cubicBezTo>
                  <a:lnTo>
                    <a:pt x="17421" y="787"/>
                  </a:lnTo>
                  <a:cubicBezTo>
                    <a:pt x="17633" y="787"/>
                    <a:pt x="17814" y="605"/>
                    <a:pt x="17814" y="394"/>
                  </a:cubicBezTo>
                  <a:cubicBezTo>
                    <a:pt x="17814" y="182"/>
                    <a:pt x="17633" y="0"/>
                    <a:pt x="174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5311684" y="2575773"/>
              <a:ext cx="726659" cy="407104"/>
            </a:xfrm>
            <a:custGeom>
              <a:avLst/>
              <a:gdLst/>
              <a:ahLst/>
              <a:cxnLst/>
              <a:rect l="l" t="t" r="r" b="b"/>
              <a:pathLst>
                <a:path w="16575" h="9286" extrusionOk="0">
                  <a:moveTo>
                    <a:pt x="1906" y="1"/>
                  </a:moveTo>
                  <a:cubicBezTo>
                    <a:pt x="1604" y="1"/>
                    <a:pt x="1362" y="243"/>
                    <a:pt x="1301" y="545"/>
                  </a:cubicBezTo>
                  <a:lnTo>
                    <a:pt x="1" y="9286"/>
                  </a:lnTo>
                  <a:lnTo>
                    <a:pt x="15214" y="9286"/>
                  </a:lnTo>
                  <a:lnTo>
                    <a:pt x="16514" y="696"/>
                  </a:lnTo>
                  <a:cubicBezTo>
                    <a:pt x="16575" y="334"/>
                    <a:pt x="16303" y="1"/>
                    <a:pt x="159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7280688" y="2957667"/>
              <a:ext cx="627228" cy="19904"/>
            </a:xfrm>
            <a:custGeom>
              <a:avLst/>
              <a:gdLst/>
              <a:ahLst/>
              <a:cxnLst/>
              <a:rect l="l" t="t" r="r" b="b"/>
              <a:pathLst>
                <a:path w="14307" h="454" extrusionOk="0">
                  <a:moveTo>
                    <a:pt x="1" y="0"/>
                  </a:moveTo>
                  <a:lnTo>
                    <a:pt x="1" y="454"/>
                  </a:lnTo>
                  <a:lnTo>
                    <a:pt x="14307" y="454"/>
                  </a:lnTo>
                  <a:lnTo>
                    <a:pt x="143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7772621" y="2840964"/>
              <a:ext cx="346122" cy="129988"/>
            </a:xfrm>
            <a:custGeom>
              <a:avLst/>
              <a:gdLst/>
              <a:ahLst/>
              <a:cxnLst/>
              <a:rect l="l" t="t" r="r" b="b"/>
              <a:pathLst>
                <a:path w="7895" h="2965" extrusionOk="0">
                  <a:moveTo>
                    <a:pt x="6895" y="874"/>
                  </a:moveTo>
                  <a:cubicBezTo>
                    <a:pt x="7010" y="874"/>
                    <a:pt x="7118" y="901"/>
                    <a:pt x="7199" y="999"/>
                  </a:cubicBezTo>
                  <a:cubicBezTo>
                    <a:pt x="7320" y="1150"/>
                    <a:pt x="7320" y="1331"/>
                    <a:pt x="7199" y="1483"/>
                  </a:cubicBezTo>
                  <a:cubicBezTo>
                    <a:pt x="7078" y="1664"/>
                    <a:pt x="6866" y="1755"/>
                    <a:pt x="6685" y="1846"/>
                  </a:cubicBezTo>
                  <a:cubicBezTo>
                    <a:pt x="6443" y="1967"/>
                    <a:pt x="6201" y="2057"/>
                    <a:pt x="5959" y="2118"/>
                  </a:cubicBezTo>
                  <a:cubicBezTo>
                    <a:pt x="5747" y="2178"/>
                    <a:pt x="5566" y="2209"/>
                    <a:pt x="5354" y="2239"/>
                  </a:cubicBezTo>
                  <a:cubicBezTo>
                    <a:pt x="5747" y="1906"/>
                    <a:pt x="6110" y="1483"/>
                    <a:pt x="6322" y="999"/>
                  </a:cubicBezTo>
                  <a:lnTo>
                    <a:pt x="6594" y="908"/>
                  </a:lnTo>
                  <a:cubicBezTo>
                    <a:pt x="6692" y="894"/>
                    <a:pt x="6796" y="874"/>
                    <a:pt x="6895" y="874"/>
                  </a:cubicBezTo>
                  <a:close/>
                  <a:moveTo>
                    <a:pt x="1" y="1"/>
                  </a:moveTo>
                  <a:cubicBezTo>
                    <a:pt x="243" y="1694"/>
                    <a:pt x="1634" y="2965"/>
                    <a:pt x="3297" y="2965"/>
                  </a:cubicBezTo>
                  <a:cubicBezTo>
                    <a:pt x="3842" y="2965"/>
                    <a:pt x="4356" y="2844"/>
                    <a:pt x="4810" y="2602"/>
                  </a:cubicBezTo>
                  <a:cubicBezTo>
                    <a:pt x="4900" y="2632"/>
                    <a:pt x="5021" y="2632"/>
                    <a:pt x="5112" y="2662"/>
                  </a:cubicBezTo>
                  <a:cubicBezTo>
                    <a:pt x="5384" y="2662"/>
                    <a:pt x="5626" y="2632"/>
                    <a:pt x="5868" y="2602"/>
                  </a:cubicBezTo>
                  <a:cubicBezTo>
                    <a:pt x="6352" y="2541"/>
                    <a:pt x="6866" y="2360"/>
                    <a:pt x="7259" y="2088"/>
                  </a:cubicBezTo>
                  <a:cubicBezTo>
                    <a:pt x="7622" y="1815"/>
                    <a:pt x="7895" y="1392"/>
                    <a:pt x="7713" y="938"/>
                  </a:cubicBezTo>
                  <a:cubicBezTo>
                    <a:pt x="7653" y="727"/>
                    <a:pt x="7471" y="545"/>
                    <a:pt x="7259" y="454"/>
                  </a:cubicBezTo>
                  <a:cubicBezTo>
                    <a:pt x="7154" y="394"/>
                    <a:pt x="7033" y="371"/>
                    <a:pt x="6908" y="371"/>
                  </a:cubicBezTo>
                  <a:cubicBezTo>
                    <a:pt x="6783" y="371"/>
                    <a:pt x="6654" y="394"/>
                    <a:pt x="6534" y="424"/>
                  </a:cubicBezTo>
                  <a:cubicBezTo>
                    <a:pt x="6594" y="273"/>
                    <a:pt x="6594" y="152"/>
                    <a:pt x="66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7705019" y="2960297"/>
              <a:ext cx="434943" cy="15958"/>
            </a:xfrm>
            <a:custGeom>
              <a:avLst/>
              <a:gdLst/>
              <a:ahLst/>
              <a:cxnLst/>
              <a:rect l="l" t="t" r="r" b="b"/>
              <a:pathLst>
                <a:path w="9921" h="364" extrusionOk="0">
                  <a:moveTo>
                    <a:pt x="0" y="1"/>
                  </a:moveTo>
                  <a:lnTo>
                    <a:pt x="0" y="364"/>
                  </a:lnTo>
                  <a:lnTo>
                    <a:pt x="9920" y="364"/>
                  </a:lnTo>
                  <a:lnTo>
                    <a:pt x="99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4916594" y="3074502"/>
              <a:ext cx="1223856" cy="924073"/>
            </a:xfrm>
            <a:custGeom>
              <a:avLst/>
              <a:gdLst/>
              <a:ahLst/>
              <a:cxnLst/>
              <a:rect l="l" t="t" r="r" b="b"/>
              <a:pathLst>
                <a:path w="27916" h="21078" extrusionOk="0">
                  <a:moveTo>
                    <a:pt x="5142" y="0"/>
                  </a:moveTo>
                  <a:cubicBezTo>
                    <a:pt x="3445" y="0"/>
                    <a:pt x="1231" y="550"/>
                    <a:pt x="696" y="2235"/>
                  </a:cubicBezTo>
                  <a:cubicBezTo>
                    <a:pt x="0" y="4473"/>
                    <a:pt x="2329" y="6983"/>
                    <a:pt x="4083" y="7981"/>
                  </a:cubicBezTo>
                  <a:cubicBezTo>
                    <a:pt x="5898" y="9010"/>
                    <a:pt x="8015" y="9372"/>
                    <a:pt x="10071" y="9524"/>
                  </a:cubicBezTo>
                  <a:cubicBezTo>
                    <a:pt x="11063" y="9605"/>
                    <a:pt x="12059" y="9646"/>
                    <a:pt x="13055" y="9646"/>
                  </a:cubicBezTo>
                  <a:cubicBezTo>
                    <a:pt x="15006" y="9646"/>
                    <a:pt x="16961" y="9491"/>
                    <a:pt x="18902" y="9191"/>
                  </a:cubicBezTo>
                  <a:lnTo>
                    <a:pt x="18902" y="9191"/>
                  </a:lnTo>
                  <a:cubicBezTo>
                    <a:pt x="18788" y="9227"/>
                    <a:pt x="20385" y="18115"/>
                    <a:pt x="20476" y="18839"/>
                  </a:cubicBezTo>
                  <a:cubicBezTo>
                    <a:pt x="20566" y="19414"/>
                    <a:pt x="20657" y="19988"/>
                    <a:pt x="21020" y="20412"/>
                  </a:cubicBezTo>
                  <a:cubicBezTo>
                    <a:pt x="21564" y="21017"/>
                    <a:pt x="22472" y="21047"/>
                    <a:pt x="23258" y="21047"/>
                  </a:cubicBezTo>
                  <a:lnTo>
                    <a:pt x="26041" y="21077"/>
                  </a:lnTo>
                  <a:cubicBezTo>
                    <a:pt x="26494" y="21077"/>
                    <a:pt x="26978" y="21047"/>
                    <a:pt x="27341" y="20775"/>
                  </a:cubicBezTo>
                  <a:cubicBezTo>
                    <a:pt x="27916" y="20381"/>
                    <a:pt x="27916" y="19535"/>
                    <a:pt x="27855" y="18839"/>
                  </a:cubicBezTo>
                  <a:cubicBezTo>
                    <a:pt x="27613" y="16087"/>
                    <a:pt x="27220" y="13334"/>
                    <a:pt x="26676" y="10612"/>
                  </a:cubicBezTo>
                  <a:cubicBezTo>
                    <a:pt x="26222" y="8253"/>
                    <a:pt x="25950" y="5683"/>
                    <a:pt x="24347" y="3807"/>
                  </a:cubicBezTo>
                  <a:cubicBezTo>
                    <a:pt x="22381" y="1539"/>
                    <a:pt x="19266" y="904"/>
                    <a:pt x="16393" y="662"/>
                  </a:cubicBezTo>
                  <a:cubicBezTo>
                    <a:pt x="12854" y="390"/>
                    <a:pt x="9315" y="299"/>
                    <a:pt x="5777" y="27"/>
                  </a:cubicBezTo>
                  <a:cubicBezTo>
                    <a:pt x="5577" y="9"/>
                    <a:pt x="5364" y="0"/>
                    <a:pt x="51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6209360" y="2692476"/>
              <a:ext cx="205569" cy="282465"/>
            </a:xfrm>
            <a:custGeom>
              <a:avLst/>
              <a:gdLst/>
              <a:ahLst/>
              <a:cxnLst/>
              <a:rect l="l" t="t" r="r" b="b"/>
              <a:pathLst>
                <a:path w="4689" h="6443" extrusionOk="0">
                  <a:moveTo>
                    <a:pt x="0" y="0"/>
                  </a:moveTo>
                  <a:lnTo>
                    <a:pt x="847" y="6442"/>
                  </a:lnTo>
                  <a:lnTo>
                    <a:pt x="3841" y="6442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6223959" y="2806505"/>
              <a:ext cx="176371" cy="168436"/>
            </a:xfrm>
            <a:custGeom>
              <a:avLst/>
              <a:gdLst/>
              <a:ahLst/>
              <a:cxnLst/>
              <a:rect l="l" t="t" r="r" b="b"/>
              <a:pathLst>
                <a:path w="4023" h="3842" extrusionOk="0">
                  <a:moveTo>
                    <a:pt x="0" y="0"/>
                  </a:moveTo>
                  <a:lnTo>
                    <a:pt x="514" y="3841"/>
                  </a:lnTo>
                  <a:lnTo>
                    <a:pt x="3508" y="3841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7457058" y="2687654"/>
              <a:ext cx="1156254" cy="897418"/>
            </a:xfrm>
            <a:custGeom>
              <a:avLst/>
              <a:gdLst/>
              <a:ahLst/>
              <a:cxnLst/>
              <a:rect l="l" t="t" r="r" b="b"/>
              <a:pathLst>
                <a:path w="26374" h="20470" extrusionOk="0">
                  <a:moveTo>
                    <a:pt x="21169" y="1"/>
                  </a:moveTo>
                  <a:cubicBezTo>
                    <a:pt x="20965" y="1"/>
                    <a:pt x="20763" y="26"/>
                    <a:pt x="20567" y="80"/>
                  </a:cubicBezTo>
                  <a:cubicBezTo>
                    <a:pt x="18571" y="594"/>
                    <a:pt x="18238" y="2772"/>
                    <a:pt x="18238" y="4466"/>
                  </a:cubicBezTo>
                  <a:cubicBezTo>
                    <a:pt x="18238" y="6946"/>
                    <a:pt x="18177" y="9547"/>
                    <a:pt x="17815" y="12027"/>
                  </a:cubicBezTo>
                  <a:cubicBezTo>
                    <a:pt x="17603" y="13690"/>
                    <a:pt x="17119" y="15626"/>
                    <a:pt x="15637" y="16594"/>
                  </a:cubicBezTo>
                  <a:cubicBezTo>
                    <a:pt x="13278" y="18106"/>
                    <a:pt x="10465" y="18499"/>
                    <a:pt x="7743" y="18680"/>
                  </a:cubicBezTo>
                  <a:cubicBezTo>
                    <a:pt x="6352" y="18771"/>
                    <a:pt x="4961" y="18832"/>
                    <a:pt x="3600" y="19013"/>
                  </a:cubicBezTo>
                  <a:cubicBezTo>
                    <a:pt x="3206" y="19043"/>
                    <a:pt x="1" y="19346"/>
                    <a:pt x="908" y="20223"/>
                  </a:cubicBezTo>
                  <a:cubicBezTo>
                    <a:pt x="1124" y="20439"/>
                    <a:pt x="1510" y="20470"/>
                    <a:pt x="1867" y="20470"/>
                  </a:cubicBezTo>
                  <a:cubicBezTo>
                    <a:pt x="2010" y="20470"/>
                    <a:pt x="2148" y="20465"/>
                    <a:pt x="2269" y="20465"/>
                  </a:cubicBezTo>
                  <a:lnTo>
                    <a:pt x="13913" y="20435"/>
                  </a:lnTo>
                  <a:lnTo>
                    <a:pt x="22170" y="20435"/>
                  </a:lnTo>
                  <a:cubicBezTo>
                    <a:pt x="25920" y="20435"/>
                    <a:pt x="26374" y="15747"/>
                    <a:pt x="26283" y="12964"/>
                  </a:cubicBezTo>
                  <a:cubicBezTo>
                    <a:pt x="26192" y="9758"/>
                    <a:pt x="25950" y="6068"/>
                    <a:pt x="24680" y="3105"/>
                  </a:cubicBezTo>
                  <a:cubicBezTo>
                    <a:pt x="24317" y="2227"/>
                    <a:pt x="23863" y="1411"/>
                    <a:pt x="23168" y="776"/>
                  </a:cubicBezTo>
                  <a:cubicBezTo>
                    <a:pt x="22604" y="306"/>
                    <a:pt x="21877" y="1"/>
                    <a:pt x="211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4595683" y="2502867"/>
              <a:ext cx="1197376" cy="1262611"/>
            </a:xfrm>
            <a:custGeom>
              <a:avLst/>
              <a:gdLst/>
              <a:ahLst/>
              <a:cxnLst/>
              <a:rect l="l" t="t" r="r" b="b"/>
              <a:pathLst>
                <a:path w="27312" h="28800" extrusionOk="0">
                  <a:moveTo>
                    <a:pt x="2027" y="0"/>
                  </a:moveTo>
                  <a:cubicBezTo>
                    <a:pt x="455" y="4749"/>
                    <a:pt x="1" y="9921"/>
                    <a:pt x="1301" y="14760"/>
                  </a:cubicBezTo>
                  <a:cubicBezTo>
                    <a:pt x="2602" y="19568"/>
                    <a:pt x="5747" y="23954"/>
                    <a:pt x="10163" y="26283"/>
                  </a:cubicBezTo>
                  <a:cubicBezTo>
                    <a:pt x="13248" y="27886"/>
                    <a:pt x="16787" y="28430"/>
                    <a:pt x="20265" y="28672"/>
                  </a:cubicBezTo>
                  <a:cubicBezTo>
                    <a:pt x="20909" y="28705"/>
                    <a:pt x="21919" y="28800"/>
                    <a:pt x="22981" y="28800"/>
                  </a:cubicBezTo>
                  <a:cubicBezTo>
                    <a:pt x="24812" y="28800"/>
                    <a:pt x="26795" y="28519"/>
                    <a:pt x="27312" y="27160"/>
                  </a:cubicBezTo>
                  <a:cubicBezTo>
                    <a:pt x="27191" y="27099"/>
                    <a:pt x="27070" y="27039"/>
                    <a:pt x="26949" y="26978"/>
                  </a:cubicBezTo>
                  <a:cubicBezTo>
                    <a:pt x="26888" y="26948"/>
                    <a:pt x="26828" y="26918"/>
                    <a:pt x="26737" y="26888"/>
                  </a:cubicBezTo>
                  <a:cubicBezTo>
                    <a:pt x="26072" y="26706"/>
                    <a:pt x="25376" y="26525"/>
                    <a:pt x="24680" y="26343"/>
                  </a:cubicBezTo>
                  <a:cubicBezTo>
                    <a:pt x="23168" y="25920"/>
                    <a:pt x="21716" y="25375"/>
                    <a:pt x="20325" y="24710"/>
                  </a:cubicBezTo>
                  <a:cubicBezTo>
                    <a:pt x="17633" y="23379"/>
                    <a:pt x="15002" y="21897"/>
                    <a:pt x="12734" y="19962"/>
                  </a:cubicBezTo>
                  <a:cubicBezTo>
                    <a:pt x="10617" y="18147"/>
                    <a:pt x="8711" y="16090"/>
                    <a:pt x="7199" y="13731"/>
                  </a:cubicBezTo>
                  <a:cubicBezTo>
                    <a:pt x="6473" y="12612"/>
                    <a:pt x="5868" y="11403"/>
                    <a:pt x="5294" y="10193"/>
                  </a:cubicBezTo>
                  <a:cubicBezTo>
                    <a:pt x="4749" y="9043"/>
                    <a:pt x="4205" y="7894"/>
                    <a:pt x="3691" y="6715"/>
                  </a:cubicBezTo>
                  <a:cubicBezTo>
                    <a:pt x="2814" y="4658"/>
                    <a:pt x="1967" y="2359"/>
                    <a:pt x="2027" y="91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4386213" y="2976211"/>
              <a:ext cx="4244346" cy="47786"/>
            </a:xfrm>
            <a:custGeom>
              <a:avLst/>
              <a:gdLst/>
              <a:ahLst/>
              <a:cxnLst/>
              <a:rect l="l" t="t" r="r" b="b"/>
              <a:pathLst>
                <a:path w="96813" h="1090" extrusionOk="0">
                  <a:moveTo>
                    <a:pt x="0" y="1"/>
                  </a:moveTo>
                  <a:lnTo>
                    <a:pt x="0" y="1089"/>
                  </a:lnTo>
                  <a:lnTo>
                    <a:pt x="96813" y="1089"/>
                  </a:lnTo>
                  <a:lnTo>
                    <a:pt x="968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body" idx="1"/>
          </p:nvPr>
        </p:nvSpPr>
        <p:spPr>
          <a:xfrm>
            <a:off x="713225" y="1383150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Materi presentasi untuk slide berikut: </a:t>
            </a:r>
            <a:endParaRPr sz="2800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2800" dirty="0"/>
              <a:t>Function.</a:t>
            </a:r>
            <a:endParaRPr sz="28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2800" dirty="0"/>
              <a:t>Method.</a:t>
            </a:r>
            <a:endParaRPr sz="28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2800" dirty="0"/>
              <a:t>Callback.</a:t>
            </a:r>
            <a:endParaRPr sz="28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2800" dirty="0" err="1"/>
              <a:t>Tugas</a:t>
            </a:r>
            <a:r>
              <a:rPr lang="en-US" sz="2800" dirty="0"/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2800" dirty="0" err="1"/>
              <a:t>Penutup</a:t>
            </a:r>
            <a:r>
              <a:rPr lang="en-US" sz="2800" dirty="0"/>
              <a:t>.</a:t>
            </a:r>
            <a:endParaRPr sz="2800" dirty="0"/>
          </a:p>
        </p:txBody>
      </p:sp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KONTEN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</a:t>
            </a:r>
            <a:endParaRPr dirty="0"/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1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Perkenalan</a:t>
            </a:r>
            <a:endParaRPr dirty="0"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2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</a:t>
            </a:r>
            <a:endParaRPr dirty="0"/>
          </a:p>
        </p:txBody>
      </p:sp>
      <p:sp>
        <p:nvSpPr>
          <p:cNvPr id="379" name="Google Shape;379;p44"/>
          <p:cNvSpPr txBox="1">
            <a:spLocks noGrp="1"/>
          </p:cNvSpPr>
          <p:nvPr>
            <p:ph type="subTitle" idx="3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</a:t>
            </a:r>
            <a:endParaRPr dirty="0"/>
          </a:p>
        </p:txBody>
      </p:sp>
      <p:sp>
        <p:nvSpPr>
          <p:cNvPr id="380" name="Google Shape;380;p44"/>
          <p:cNvSpPr txBox="1">
            <a:spLocks noGrp="1"/>
          </p:cNvSpPr>
          <p:nvPr>
            <p:ph type="subTitle" idx="4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Lainnya. </a:t>
            </a:r>
            <a:endParaRPr dirty="0"/>
          </a:p>
        </p:txBody>
      </p:sp>
      <p:sp>
        <p:nvSpPr>
          <p:cNvPr id="381" name="Google Shape;381;p44"/>
          <p:cNvSpPr txBox="1">
            <a:spLocks noGrp="1"/>
          </p:cNvSpPr>
          <p:nvPr>
            <p:ph type="subTitle" idx="5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 dirty="0"/>
              <a:t>Mengulik sedikit tentang hal yang dimaksud.</a:t>
            </a:r>
            <a:endParaRPr dirty="0"/>
          </a:p>
        </p:txBody>
      </p:sp>
      <p:sp>
        <p:nvSpPr>
          <p:cNvPr id="382" name="Google Shape;382;p44"/>
          <p:cNvSpPr txBox="1">
            <a:spLocks noGrp="1"/>
          </p:cNvSpPr>
          <p:nvPr>
            <p:ph type="subTitle" idx="6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 dirty="0"/>
              <a:t>Cara kerja dari hal yang dimaksud.</a:t>
            </a:r>
            <a:endParaRPr dirty="0"/>
          </a:p>
        </p:txBody>
      </p:sp>
      <p:sp>
        <p:nvSpPr>
          <p:cNvPr id="383" name="Google Shape;383;p44"/>
          <p:cNvSpPr txBox="1">
            <a:spLocks noGrp="1"/>
          </p:cNvSpPr>
          <p:nvPr>
            <p:ph type="subTitle" idx="7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 dirty="0"/>
              <a:t>Mendeskripsikan dan memberikan contoh.</a:t>
            </a:r>
            <a:endParaRPr dirty="0"/>
          </a:p>
        </p:txBody>
      </p:sp>
      <p:sp>
        <p:nvSpPr>
          <p:cNvPr id="384" name="Google Shape;384;p44"/>
          <p:cNvSpPr txBox="1">
            <a:spLocks noGrp="1"/>
          </p:cNvSpPr>
          <p:nvPr>
            <p:ph type="subTitle" idx="8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 dirty="0"/>
              <a:t>Penjelasan tambahan jika ada.</a:t>
            </a:r>
            <a:endParaRPr dirty="0"/>
          </a:p>
        </p:txBody>
      </p:sp>
      <p:sp>
        <p:nvSpPr>
          <p:cNvPr id="385" name="Google Shape;385;p44"/>
          <p:cNvSpPr txBox="1">
            <a:spLocks noGrp="1"/>
          </p:cNvSpPr>
          <p:nvPr>
            <p:ph type="title" idx="9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 idx="13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44"/>
          <p:cNvSpPr txBox="1">
            <a:spLocks noGrp="1"/>
          </p:cNvSpPr>
          <p:nvPr>
            <p:ph type="title" idx="14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44"/>
          <p:cNvSpPr txBox="1">
            <a:spLocks noGrp="1"/>
          </p:cNvSpPr>
          <p:nvPr>
            <p:ph type="title" idx="15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4464574" y="1891358"/>
            <a:ext cx="4018500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</a:t>
            </a:r>
            <a:endParaRPr dirty="0"/>
          </a:p>
        </p:txBody>
      </p:sp>
      <p:sp>
        <p:nvSpPr>
          <p:cNvPr id="395" name="Google Shape;395;p45"/>
          <p:cNvSpPr txBox="1">
            <a:spLocks noGrp="1"/>
          </p:cNvSpPr>
          <p:nvPr>
            <p:ph type="subTitle" idx="1"/>
          </p:nvPr>
        </p:nvSpPr>
        <p:spPr>
          <a:xfrm flipH="1">
            <a:off x="4741834" y="2643615"/>
            <a:ext cx="3596951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-US" dirty="0"/>
              <a:t>Function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code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parameter. </a:t>
            </a:r>
            <a:endParaRPr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6412679" y="651458"/>
            <a:ext cx="1905600" cy="1239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97" name="Google Shape;397;p45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98" name="Google Shape;398;p45"/>
            <p:cNvSpPr/>
            <p:nvPr/>
          </p:nvSpPr>
          <p:spPr>
            <a:xfrm>
              <a:off x="2852804" y="2559516"/>
              <a:ext cx="44093" cy="152170"/>
            </a:xfrm>
            <a:custGeom>
              <a:avLst/>
              <a:gdLst/>
              <a:ahLst/>
              <a:cxnLst/>
              <a:rect l="l" t="t" r="r" b="b"/>
              <a:pathLst>
                <a:path w="1339" h="4621" fill="none" extrusionOk="0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3618537" y="3560469"/>
              <a:ext cx="33" cy="742703"/>
            </a:xfrm>
            <a:custGeom>
              <a:avLst/>
              <a:gdLst/>
              <a:ahLst/>
              <a:cxnLst/>
              <a:rect l="l" t="t" r="r" b="b"/>
              <a:pathLst>
                <a:path w="1" h="22554" fill="none" extrusionOk="0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3305236" y="4296134"/>
              <a:ext cx="614606" cy="33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2831794" y="2789469"/>
              <a:ext cx="270289" cy="537846"/>
            </a:xfrm>
            <a:custGeom>
              <a:avLst/>
              <a:gdLst/>
              <a:ahLst/>
              <a:cxnLst/>
              <a:rect l="l" t="t" r="r" b="b"/>
              <a:pathLst>
                <a:path w="8208" h="16333" extrusionOk="0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2821783" y="3784659"/>
              <a:ext cx="286293" cy="579568"/>
            </a:xfrm>
            <a:custGeom>
              <a:avLst/>
              <a:gdLst/>
              <a:ahLst/>
              <a:cxnLst/>
              <a:rect l="l" t="t" r="r" b="b"/>
              <a:pathLst>
                <a:path w="8694" h="17600" extrusionOk="0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2970926" y="2397992"/>
              <a:ext cx="1388329" cy="1336036"/>
            </a:xfrm>
            <a:custGeom>
              <a:avLst/>
              <a:gdLst/>
              <a:ahLst/>
              <a:cxnLst/>
              <a:rect l="l" t="t" r="r" b="b"/>
              <a:pathLst>
                <a:path w="42160" h="40572" extrusionOk="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2698689" y="3282767"/>
              <a:ext cx="429407" cy="200807"/>
            </a:xfrm>
            <a:custGeom>
              <a:avLst/>
              <a:gdLst/>
              <a:ahLst/>
              <a:cxnLst/>
              <a:rect l="l" t="t" r="r" b="b"/>
              <a:pathLst>
                <a:path w="13040" h="6098" extrusionOk="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2778743" y="3120058"/>
              <a:ext cx="1284237" cy="969920"/>
            </a:xfrm>
            <a:custGeom>
              <a:avLst/>
              <a:gdLst/>
              <a:ahLst/>
              <a:cxnLst/>
              <a:rect l="l" t="t" r="r" b="b"/>
              <a:pathLst>
                <a:path w="38999" h="29454" extrusionOk="0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3403336" y="2208873"/>
              <a:ext cx="767763" cy="1016813"/>
            </a:xfrm>
            <a:custGeom>
              <a:avLst/>
              <a:gdLst/>
              <a:ahLst/>
              <a:cxnLst/>
              <a:rect l="l" t="t" r="r" b="b"/>
              <a:pathLst>
                <a:path w="23315" h="30878" extrusionOk="0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2554552" y="4251448"/>
              <a:ext cx="445444" cy="187800"/>
            </a:xfrm>
            <a:custGeom>
              <a:avLst/>
              <a:gdLst/>
              <a:ahLst/>
              <a:cxnLst/>
              <a:rect l="l" t="t" r="r" b="b"/>
              <a:pathLst>
                <a:path w="13527" h="5703" extrusionOk="0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2783749" y="2500307"/>
              <a:ext cx="386401" cy="699367"/>
            </a:xfrm>
            <a:custGeom>
              <a:avLst/>
              <a:gdLst/>
              <a:ahLst/>
              <a:cxnLst/>
              <a:rect l="l" t="t" r="r" b="b"/>
              <a:pathLst>
                <a:path w="11734" h="21238" extrusionOk="0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3460405" y="1891358"/>
              <a:ext cx="274274" cy="282539"/>
            </a:xfrm>
            <a:custGeom>
              <a:avLst/>
              <a:gdLst/>
              <a:ahLst/>
              <a:cxnLst/>
              <a:rect l="l" t="t" r="r" b="b"/>
              <a:pathLst>
                <a:path w="8329" h="8580" extrusionOk="0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558472" y="2053046"/>
              <a:ext cx="265284" cy="277271"/>
            </a:xfrm>
            <a:custGeom>
              <a:avLst/>
              <a:gdLst/>
              <a:ahLst/>
              <a:cxnLst/>
              <a:rect l="l" t="t" r="r" b="b"/>
              <a:pathLst>
                <a:path w="8056" h="8420" extrusionOk="0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451382" y="1828823"/>
              <a:ext cx="334338" cy="245098"/>
            </a:xfrm>
            <a:custGeom>
              <a:avLst/>
              <a:gdLst/>
              <a:ahLst/>
              <a:cxnLst/>
              <a:rect l="l" t="t" r="r" b="b"/>
              <a:pathLst>
                <a:path w="10153" h="7443" extrusionOk="0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2897853" y="2233571"/>
              <a:ext cx="697688" cy="699170"/>
            </a:xfrm>
            <a:custGeom>
              <a:avLst/>
              <a:gdLst/>
              <a:ahLst/>
              <a:cxnLst/>
              <a:rect l="l" t="t" r="r" b="b"/>
              <a:pathLst>
                <a:path w="21187" h="21232" extrusionOk="0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794715" y="2218192"/>
              <a:ext cx="412415" cy="830725"/>
            </a:xfrm>
            <a:custGeom>
              <a:avLst/>
              <a:gdLst/>
              <a:ahLst/>
              <a:cxnLst/>
              <a:rect l="l" t="t" r="r" b="b"/>
              <a:pathLst>
                <a:path w="12524" h="25227" extrusionOk="0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3052001" y="2713663"/>
              <a:ext cx="93126" cy="429440"/>
            </a:xfrm>
            <a:custGeom>
              <a:avLst/>
              <a:gdLst/>
              <a:ahLst/>
              <a:cxnLst/>
              <a:rect l="l" t="t" r="r" b="b"/>
              <a:pathLst>
                <a:path w="2828" h="13041" fill="none" extrusionOk="0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522446" y="2091081"/>
              <a:ext cx="53083" cy="22162"/>
            </a:xfrm>
            <a:custGeom>
              <a:avLst/>
              <a:gdLst/>
              <a:ahLst/>
              <a:cxnLst/>
              <a:rect l="l" t="t" r="r" b="b"/>
              <a:pathLst>
                <a:path w="1612" h="673" extrusionOk="0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3143086" y="2521481"/>
              <a:ext cx="1256214" cy="1324478"/>
            </a:xfrm>
            <a:custGeom>
              <a:avLst/>
              <a:gdLst/>
              <a:ahLst/>
              <a:cxnLst/>
              <a:rect l="l" t="t" r="r" b="b"/>
              <a:pathLst>
                <a:path w="38148" h="40221" extrusionOk="0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3189123" y="3433325"/>
              <a:ext cx="12052" cy="136166"/>
            </a:xfrm>
            <a:custGeom>
              <a:avLst/>
              <a:gdLst/>
              <a:ahLst/>
              <a:cxnLst/>
              <a:rect l="l" t="t" r="r" b="b"/>
              <a:pathLst>
                <a:path w="366" h="4135" fill="none" extrusionOk="0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627560" y="1977965"/>
              <a:ext cx="78110" cy="77122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354764" y="2843475"/>
              <a:ext cx="850351" cy="187997"/>
            </a:xfrm>
            <a:custGeom>
              <a:avLst/>
              <a:gdLst/>
              <a:ahLst/>
              <a:cxnLst/>
              <a:rect l="l" t="t" r="r" b="b"/>
              <a:pathLst>
                <a:path w="25823" h="5709" extrusionOk="0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3458396" y="1781502"/>
              <a:ext cx="294295" cy="167120"/>
            </a:xfrm>
            <a:custGeom>
              <a:avLst/>
              <a:gdLst/>
              <a:ahLst/>
              <a:cxnLst/>
              <a:rect l="l" t="t" r="r" b="b"/>
              <a:pathLst>
                <a:path w="8937" h="5075" extrusionOk="0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3369319" y="1913784"/>
              <a:ext cx="298313" cy="121182"/>
            </a:xfrm>
            <a:custGeom>
              <a:avLst/>
              <a:gdLst/>
              <a:ahLst/>
              <a:cxnLst/>
              <a:rect l="l" t="t" r="r" b="b"/>
              <a:pathLst>
                <a:path w="9059" h="3680" extrusionOk="0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029970" y="2953891"/>
              <a:ext cx="2042" cy="33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1410447" y="3490393"/>
              <a:ext cx="33" cy="751726"/>
            </a:xfrm>
            <a:custGeom>
              <a:avLst/>
              <a:gdLst/>
              <a:ahLst/>
              <a:cxnLst/>
              <a:rect l="l" t="t" r="r" b="b"/>
              <a:pathLst>
                <a:path w="1" h="22828" fill="none" extrusionOk="0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093162" y="4234094"/>
              <a:ext cx="622608" cy="33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753846" y="2294854"/>
              <a:ext cx="1284204" cy="1272810"/>
            </a:xfrm>
            <a:custGeom>
              <a:avLst/>
              <a:gdLst/>
              <a:ahLst/>
              <a:cxnLst/>
              <a:rect l="l" t="t" r="r" b="b"/>
              <a:pathLst>
                <a:path w="38998" h="38652" extrusionOk="0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2201932" y="3376157"/>
              <a:ext cx="329596" cy="376555"/>
            </a:xfrm>
            <a:custGeom>
              <a:avLst/>
              <a:gdLst/>
              <a:ahLst/>
              <a:cxnLst/>
              <a:rect l="l" t="t" r="r" b="b"/>
              <a:pathLst>
                <a:path w="10009" h="11435" extrusionOk="0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2402380" y="3538735"/>
              <a:ext cx="363383" cy="274175"/>
            </a:xfrm>
            <a:custGeom>
              <a:avLst/>
              <a:gdLst/>
              <a:ahLst/>
              <a:cxnLst/>
              <a:rect l="l" t="t" r="r" b="b"/>
              <a:pathLst>
                <a:path w="11035" h="8326" extrusionOk="0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1200252" y="2841367"/>
              <a:ext cx="1307255" cy="832207"/>
            </a:xfrm>
            <a:custGeom>
              <a:avLst/>
              <a:gdLst/>
              <a:ahLst/>
              <a:cxnLst/>
              <a:rect l="l" t="t" r="r" b="b"/>
              <a:pathLst>
                <a:path w="39698" h="25272" extrusionOk="0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1826228" y="3802211"/>
              <a:ext cx="247897" cy="472084"/>
            </a:xfrm>
            <a:custGeom>
              <a:avLst/>
              <a:gdLst/>
              <a:ahLst/>
              <a:cxnLst/>
              <a:rect l="l" t="t" r="r" b="b"/>
              <a:pathLst>
                <a:path w="7528" h="14336" extrusionOk="0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443477" y="3065163"/>
              <a:ext cx="765754" cy="956748"/>
            </a:xfrm>
            <a:custGeom>
              <a:avLst/>
              <a:gdLst/>
              <a:ahLst/>
              <a:cxnLst/>
              <a:rect l="l" t="t" r="r" b="b"/>
              <a:pathLst>
                <a:path w="23254" h="29054" extrusionOk="0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909937" y="4187036"/>
              <a:ext cx="383141" cy="215922"/>
            </a:xfrm>
            <a:custGeom>
              <a:avLst/>
              <a:gdLst/>
              <a:ahLst/>
              <a:cxnLst/>
              <a:rect l="l" t="t" r="r" b="b"/>
              <a:pathLst>
                <a:path w="11635" h="6557" extrusionOk="0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982054" y="2415281"/>
              <a:ext cx="374381" cy="622015"/>
            </a:xfrm>
            <a:custGeom>
              <a:avLst/>
              <a:gdLst/>
              <a:ahLst/>
              <a:cxnLst/>
              <a:rect l="l" t="t" r="r" b="b"/>
              <a:pathLst>
                <a:path w="11369" h="18889" extrusionOk="0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1082130" y="2187633"/>
              <a:ext cx="856839" cy="873369"/>
            </a:xfrm>
            <a:custGeom>
              <a:avLst/>
              <a:gdLst/>
              <a:ahLst/>
              <a:cxnLst/>
              <a:rect l="l" t="t" r="r" b="b"/>
              <a:pathLst>
                <a:path w="26020" h="26522" extrusionOk="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747787" y="2413173"/>
              <a:ext cx="223232" cy="618458"/>
            </a:xfrm>
            <a:custGeom>
              <a:avLst/>
              <a:gdLst/>
              <a:ahLst/>
              <a:cxnLst/>
              <a:rect l="l" t="t" r="r" b="b"/>
              <a:pathLst>
                <a:path w="6779" h="18781" extrusionOk="0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658678" y="2181541"/>
              <a:ext cx="325348" cy="462074"/>
            </a:xfrm>
            <a:custGeom>
              <a:avLst/>
              <a:gdLst/>
              <a:ahLst/>
              <a:cxnLst/>
              <a:rect l="l" t="t" r="r" b="b"/>
              <a:pathLst>
                <a:path w="9880" h="14032" extrusionOk="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493531" y="1854871"/>
              <a:ext cx="342340" cy="408760"/>
            </a:xfrm>
            <a:custGeom>
              <a:avLst/>
              <a:gdLst/>
              <a:ahLst/>
              <a:cxnLst/>
              <a:rect l="l" t="t" r="r" b="b"/>
              <a:pathLst>
                <a:path w="10396" h="12413" extrusionOk="0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518558" y="1774982"/>
              <a:ext cx="359365" cy="321792"/>
            </a:xfrm>
            <a:custGeom>
              <a:avLst/>
              <a:gdLst/>
              <a:ahLst/>
              <a:cxnLst/>
              <a:rect l="l" t="t" r="r" b="b"/>
              <a:pathLst>
                <a:path w="10913" h="9772" extrusionOk="0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591631" y="1982476"/>
              <a:ext cx="94114" cy="90064"/>
            </a:xfrm>
            <a:custGeom>
              <a:avLst/>
              <a:gdLst/>
              <a:ahLst/>
              <a:cxnLst/>
              <a:rect l="l" t="t" r="r" b="b"/>
              <a:pathLst>
                <a:path w="2858" h="2735" extrusionOk="0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966050" y="2845023"/>
              <a:ext cx="851800" cy="220829"/>
            </a:xfrm>
            <a:custGeom>
              <a:avLst/>
              <a:gdLst/>
              <a:ahLst/>
              <a:cxnLst/>
              <a:rect l="l" t="t" r="r" b="b"/>
              <a:pathLst>
                <a:path w="25867" h="6706" extrusionOk="0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827842" y="2216612"/>
              <a:ext cx="473632" cy="720475"/>
            </a:xfrm>
            <a:custGeom>
              <a:avLst/>
              <a:gdLst/>
              <a:ahLst/>
              <a:cxnLst/>
              <a:rect l="l" t="t" r="r" b="b"/>
              <a:pathLst>
                <a:path w="14383" h="21879" extrusionOk="0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797809" y="2509462"/>
              <a:ext cx="77122" cy="205780"/>
            </a:xfrm>
            <a:custGeom>
              <a:avLst/>
              <a:gdLst/>
              <a:ahLst/>
              <a:cxnLst/>
              <a:rect l="l" t="t" r="r" b="b"/>
              <a:pathLst>
                <a:path w="2342" h="6249" extrusionOk="0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662695" y="2170147"/>
              <a:ext cx="55092" cy="54104"/>
            </a:xfrm>
            <a:custGeom>
              <a:avLst/>
              <a:gdLst/>
              <a:ahLst/>
              <a:cxnLst/>
              <a:rect l="l" t="t" r="r" b="b"/>
              <a:pathLst>
                <a:path w="1673" h="1643" extrusionOk="0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2079101" y="2306281"/>
              <a:ext cx="26048" cy="59076"/>
            </a:xfrm>
            <a:custGeom>
              <a:avLst/>
              <a:gdLst/>
              <a:ahLst/>
              <a:cxnLst/>
              <a:rect l="l" t="t" r="r" b="b"/>
              <a:pathLst>
                <a:path w="791" h="1794" fill="none" extrusionOk="0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1610632" y="1999007"/>
              <a:ext cx="27068" cy="45048"/>
            </a:xfrm>
            <a:custGeom>
              <a:avLst/>
              <a:gdLst/>
              <a:ahLst/>
              <a:cxnLst/>
              <a:rect l="l" t="t" r="r" b="b"/>
              <a:pathLst>
                <a:path w="822" h="1368" fill="none" extrusionOk="0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53846" y="2324294"/>
              <a:ext cx="987933" cy="1243075"/>
            </a:xfrm>
            <a:custGeom>
              <a:avLst/>
              <a:gdLst/>
              <a:ahLst/>
              <a:cxnLst/>
              <a:rect l="l" t="t" r="r" b="b"/>
              <a:pathLst>
                <a:path w="30001" h="37749" extrusionOk="0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4073966" y="3054987"/>
              <a:ext cx="428452" cy="1382303"/>
            </a:xfrm>
            <a:custGeom>
              <a:avLst/>
              <a:gdLst/>
              <a:ahLst/>
              <a:cxnLst/>
              <a:rect l="l" t="t" r="r" b="b"/>
              <a:pathLst>
                <a:path w="13011" h="41977" fill="none" extrusionOk="0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671750" y="3054987"/>
              <a:ext cx="408431" cy="1382303"/>
            </a:xfrm>
            <a:custGeom>
              <a:avLst/>
              <a:gdLst/>
              <a:ahLst/>
              <a:cxnLst/>
              <a:rect l="l" t="t" r="r" b="b"/>
              <a:pathLst>
                <a:path w="12403" h="41977" fill="none" extrusionOk="0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750816" y="3016952"/>
              <a:ext cx="3674461" cy="61085"/>
            </a:xfrm>
            <a:custGeom>
              <a:avLst/>
              <a:gdLst/>
              <a:ahLst/>
              <a:cxnLst/>
              <a:rect l="l" t="t" r="r" b="b"/>
              <a:pathLst>
                <a:path w="111584" h="1855" extrusionOk="0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2871838" y="2976909"/>
              <a:ext cx="866849" cy="40076"/>
            </a:xfrm>
            <a:custGeom>
              <a:avLst/>
              <a:gdLst/>
              <a:ahLst/>
              <a:cxnLst/>
              <a:rect l="l" t="t" r="r" b="b"/>
              <a:pathLst>
                <a:path w="26324" h="1217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2802782" y="2564521"/>
              <a:ext cx="806785" cy="452458"/>
            </a:xfrm>
            <a:custGeom>
              <a:avLst/>
              <a:gdLst/>
              <a:ahLst/>
              <a:cxnLst/>
              <a:rect l="l" t="t" r="r" b="b"/>
              <a:pathLst>
                <a:path w="24500" h="13740" extrusionOk="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503542" y="2979906"/>
              <a:ext cx="820813" cy="38067"/>
            </a:xfrm>
            <a:custGeom>
              <a:avLst/>
              <a:gdLst/>
              <a:ahLst/>
              <a:cxnLst/>
              <a:rect l="l" t="t" r="r" b="b"/>
              <a:pathLst>
                <a:path w="2492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625648" y="2590537"/>
              <a:ext cx="763745" cy="427431"/>
            </a:xfrm>
            <a:custGeom>
              <a:avLst/>
              <a:gdLst/>
              <a:ahLst/>
              <a:cxnLst/>
              <a:rect l="l" t="t" r="r" b="b"/>
              <a:pathLst>
                <a:path w="23193" h="12980" extrusionOk="0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45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54" name="Google Shape;454;p45"/>
            <p:cNvSpPr/>
            <p:nvPr/>
          </p:nvSpPr>
          <p:spPr>
            <a:xfrm>
              <a:off x="2361349" y="17735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2410415" y="25655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207201" y="3418308"/>
              <a:ext cx="447453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Jenis-jenis Function pada JavaScript</a:t>
            </a:r>
            <a:endParaRPr dirty="0"/>
          </a:p>
        </p:txBody>
      </p:sp>
      <p:graphicFrame>
        <p:nvGraphicFramePr>
          <p:cNvPr id="1094" name="Google Shape;1094;p60"/>
          <p:cNvGraphicFramePr/>
          <p:nvPr>
            <p:extLst>
              <p:ext uri="{D42A27DB-BD31-4B8C-83A1-F6EECF244321}">
                <p14:modId xmlns:p14="http://schemas.microsoft.com/office/powerpoint/2010/main" val="1211129496"/>
              </p:ext>
            </p:extLst>
          </p:nvPr>
        </p:nvGraphicFramePr>
        <p:xfrm>
          <a:off x="729805" y="1140431"/>
          <a:ext cx="4407131" cy="3667171"/>
        </p:xfrm>
        <a:graphic>
          <a:graphicData uri="http://schemas.openxmlformats.org/drawingml/2006/table">
            <a:tbl>
              <a:tblPr>
                <a:noFill/>
                <a:tableStyleId>{3617CBF3-4D17-4030-99B9-9F344C6902CC}</a:tableStyleId>
              </a:tblPr>
              <a:tblGrid>
                <a:gridCol w="1845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2332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Function Declaration</a:t>
                      </a:r>
                      <a:endParaRPr sz="2200" b="1" dirty="0">
                        <a:solidFill>
                          <a:schemeClr val="dk1"/>
                        </a:solidFill>
                        <a:latin typeface="El Messiri"/>
                        <a:ea typeface="El Messiri"/>
                        <a:cs typeface="El Messiri"/>
                        <a:sym typeface="El Messir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Bisa dipanggil terlebih dahulu lalu dideklarasikan</a:t>
                      </a:r>
                      <a:endParaRPr sz="16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175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Function Expression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Disimpan dalam sebuah variable</a:t>
                      </a:r>
                      <a:endParaRPr sz="16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332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Anonymous Function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Tidak memiliki nama, dan biasanya ketergantungan dengan function lain</a:t>
                      </a:r>
                      <a:endParaRPr sz="16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332">
                <a:tc>
                  <a:txBody>
                    <a:bodyPr/>
                    <a:lstStyle/>
                    <a:p>
                      <a:pPr marL="571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dk1"/>
                          </a:solidFill>
                          <a:latin typeface="El Messiri"/>
                          <a:ea typeface="El Messiri"/>
                          <a:cs typeface="El Messiri"/>
                          <a:sym typeface="El Messiri"/>
                        </a:rPr>
                        <a:t>Arrow Function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Function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dengan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penulisan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syntaxnya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yang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cukup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Baloo 2"/>
                          <a:ea typeface="Baloo 2"/>
                          <a:cs typeface="Baloo 2"/>
                          <a:sym typeface="Baloo 2"/>
                        </a:rPr>
                        <a:t>sederhana</a:t>
                      </a:r>
                      <a:endParaRPr sz="1600" dirty="0">
                        <a:solidFill>
                          <a:schemeClr val="dk1"/>
                        </a:solidFill>
                        <a:latin typeface="Baloo 2"/>
                        <a:ea typeface="Baloo 2"/>
                        <a:cs typeface="Baloo 2"/>
                        <a:sym typeface="Baloo 2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5" name="Google Shape;1095;p60"/>
          <p:cNvGrpSpPr/>
          <p:nvPr/>
        </p:nvGrpSpPr>
        <p:grpSpPr>
          <a:xfrm>
            <a:off x="5250002" y="1555380"/>
            <a:ext cx="2606504" cy="2801080"/>
            <a:chOff x="5250002" y="1555380"/>
            <a:chExt cx="2606504" cy="2801080"/>
          </a:xfrm>
        </p:grpSpPr>
        <p:sp>
          <p:nvSpPr>
            <p:cNvPr id="1096" name="Google Shape;1096;p60"/>
            <p:cNvSpPr/>
            <p:nvPr/>
          </p:nvSpPr>
          <p:spPr>
            <a:xfrm>
              <a:off x="6844295" y="3895099"/>
              <a:ext cx="652082" cy="52228"/>
            </a:xfrm>
            <a:custGeom>
              <a:avLst/>
              <a:gdLst/>
              <a:ahLst/>
              <a:cxnLst/>
              <a:rect l="l" t="t" r="r" b="b"/>
              <a:pathLst>
                <a:path w="18603" h="1490" extrusionOk="0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490"/>
                  </a:cubicBezTo>
                  <a:lnTo>
                    <a:pt x="17873" y="1490"/>
                  </a:lnTo>
                  <a:cubicBezTo>
                    <a:pt x="18298" y="1490"/>
                    <a:pt x="18602" y="1155"/>
                    <a:pt x="18602" y="730"/>
                  </a:cubicBezTo>
                  <a:cubicBezTo>
                    <a:pt x="18602" y="335"/>
                    <a:pt x="18298" y="0"/>
                    <a:pt x="178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0"/>
            <p:cNvSpPr/>
            <p:nvPr/>
          </p:nvSpPr>
          <p:spPr>
            <a:xfrm>
              <a:off x="6785687" y="3490208"/>
              <a:ext cx="783143" cy="835441"/>
            </a:xfrm>
            <a:custGeom>
              <a:avLst/>
              <a:gdLst/>
              <a:ahLst/>
              <a:cxnLst/>
              <a:rect l="l" t="t" r="r" b="b"/>
              <a:pathLst>
                <a:path w="22342" h="23834" extrusionOk="0">
                  <a:moveTo>
                    <a:pt x="4013" y="1"/>
                  </a:moveTo>
                  <a:cubicBezTo>
                    <a:pt x="3648" y="1"/>
                    <a:pt x="3314" y="244"/>
                    <a:pt x="3283" y="609"/>
                  </a:cubicBezTo>
                  <a:lnTo>
                    <a:pt x="61" y="23041"/>
                  </a:lnTo>
                  <a:cubicBezTo>
                    <a:pt x="0" y="23406"/>
                    <a:pt x="304" y="23770"/>
                    <a:pt x="700" y="23831"/>
                  </a:cubicBezTo>
                  <a:lnTo>
                    <a:pt x="821" y="23831"/>
                  </a:lnTo>
                  <a:cubicBezTo>
                    <a:pt x="1186" y="23831"/>
                    <a:pt x="1490" y="23558"/>
                    <a:pt x="1551" y="23223"/>
                  </a:cubicBezTo>
                  <a:lnTo>
                    <a:pt x="4681" y="1399"/>
                  </a:lnTo>
                  <a:lnTo>
                    <a:pt x="17721" y="1399"/>
                  </a:lnTo>
                  <a:lnTo>
                    <a:pt x="20791" y="23223"/>
                  </a:lnTo>
                  <a:cubicBezTo>
                    <a:pt x="20849" y="23569"/>
                    <a:pt x="21208" y="23833"/>
                    <a:pt x="21582" y="23833"/>
                  </a:cubicBezTo>
                  <a:cubicBezTo>
                    <a:pt x="21602" y="23833"/>
                    <a:pt x="21622" y="23833"/>
                    <a:pt x="21642" y="23831"/>
                  </a:cubicBezTo>
                  <a:cubicBezTo>
                    <a:pt x="22037" y="23770"/>
                    <a:pt x="22341" y="23406"/>
                    <a:pt x="22281" y="23041"/>
                  </a:cubicBezTo>
                  <a:lnTo>
                    <a:pt x="19119" y="609"/>
                  </a:lnTo>
                  <a:cubicBezTo>
                    <a:pt x="19089" y="244"/>
                    <a:pt x="18755" y="1"/>
                    <a:pt x="183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0"/>
            <p:cNvSpPr/>
            <p:nvPr/>
          </p:nvSpPr>
          <p:spPr>
            <a:xfrm>
              <a:off x="6722768" y="2579264"/>
              <a:ext cx="933413" cy="924860"/>
            </a:xfrm>
            <a:custGeom>
              <a:avLst/>
              <a:gdLst/>
              <a:ahLst/>
              <a:cxnLst/>
              <a:rect l="l" t="t" r="r" b="b"/>
              <a:pathLst>
                <a:path w="26629" h="26385" extrusionOk="0">
                  <a:moveTo>
                    <a:pt x="21188" y="1"/>
                  </a:moveTo>
                  <a:cubicBezTo>
                    <a:pt x="21188" y="1"/>
                    <a:pt x="22885" y="19332"/>
                    <a:pt x="21801" y="19332"/>
                  </a:cubicBezTo>
                  <a:cubicBezTo>
                    <a:pt x="21799" y="19332"/>
                    <a:pt x="21798" y="19332"/>
                    <a:pt x="21796" y="19332"/>
                  </a:cubicBezTo>
                  <a:cubicBezTo>
                    <a:pt x="21790" y="19332"/>
                    <a:pt x="21783" y="19332"/>
                    <a:pt x="21776" y="19332"/>
                  </a:cubicBezTo>
                  <a:cubicBezTo>
                    <a:pt x="20472" y="19332"/>
                    <a:pt x="0" y="24722"/>
                    <a:pt x="5078" y="26384"/>
                  </a:cubicBezTo>
                  <a:lnTo>
                    <a:pt x="19516" y="26384"/>
                  </a:lnTo>
                  <a:cubicBezTo>
                    <a:pt x="22465" y="26384"/>
                    <a:pt x="25413" y="24104"/>
                    <a:pt x="25869" y="21186"/>
                  </a:cubicBezTo>
                  <a:cubicBezTo>
                    <a:pt x="26477" y="17265"/>
                    <a:pt x="26629" y="13496"/>
                    <a:pt x="26477" y="10001"/>
                  </a:cubicBezTo>
                  <a:cubicBezTo>
                    <a:pt x="26264" y="6080"/>
                    <a:pt x="24258" y="2432"/>
                    <a:pt x="211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0"/>
            <p:cNvSpPr/>
            <p:nvPr/>
          </p:nvSpPr>
          <p:spPr>
            <a:xfrm>
              <a:off x="6567275" y="2411993"/>
              <a:ext cx="567921" cy="589233"/>
            </a:xfrm>
            <a:custGeom>
              <a:avLst/>
              <a:gdLst/>
              <a:ahLst/>
              <a:cxnLst/>
              <a:rect l="l" t="t" r="r" b="b"/>
              <a:pathLst>
                <a:path w="16202" h="16810" extrusionOk="0">
                  <a:moveTo>
                    <a:pt x="13010" y="1"/>
                  </a:moveTo>
                  <a:lnTo>
                    <a:pt x="7994" y="9788"/>
                  </a:lnTo>
                  <a:cubicBezTo>
                    <a:pt x="6657" y="10092"/>
                    <a:pt x="0" y="16171"/>
                    <a:pt x="0" y="16171"/>
                  </a:cubicBezTo>
                  <a:lnTo>
                    <a:pt x="3344" y="16809"/>
                  </a:lnTo>
                  <a:cubicBezTo>
                    <a:pt x="3344" y="16809"/>
                    <a:pt x="10061" y="14530"/>
                    <a:pt x="11308" y="12919"/>
                  </a:cubicBezTo>
                  <a:cubicBezTo>
                    <a:pt x="12584" y="11338"/>
                    <a:pt x="16201" y="1551"/>
                    <a:pt x="16201" y="1551"/>
                  </a:cubicBezTo>
                  <a:lnTo>
                    <a:pt x="1301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0"/>
            <p:cNvSpPr/>
            <p:nvPr/>
          </p:nvSpPr>
          <p:spPr>
            <a:xfrm>
              <a:off x="6864521" y="2758277"/>
              <a:ext cx="35193" cy="8553"/>
            </a:xfrm>
            <a:custGeom>
              <a:avLst/>
              <a:gdLst/>
              <a:ahLst/>
              <a:cxnLst/>
              <a:rect l="l" t="t" r="r" b="b"/>
              <a:pathLst>
                <a:path w="1004" h="244" extrusionOk="0">
                  <a:moveTo>
                    <a:pt x="122" y="0"/>
                  </a:moveTo>
                  <a:cubicBezTo>
                    <a:pt x="1" y="0"/>
                    <a:pt x="1" y="183"/>
                    <a:pt x="122" y="183"/>
                  </a:cubicBezTo>
                  <a:cubicBezTo>
                    <a:pt x="365" y="183"/>
                    <a:pt x="609" y="213"/>
                    <a:pt x="821" y="243"/>
                  </a:cubicBezTo>
                  <a:cubicBezTo>
                    <a:pt x="943" y="243"/>
                    <a:pt x="1004" y="91"/>
                    <a:pt x="882" y="61"/>
                  </a:cubicBezTo>
                  <a:cubicBezTo>
                    <a:pt x="639" y="31"/>
                    <a:pt x="365" y="0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0"/>
            <p:cNvSpPr/>
            <p:nvPr/>
          </p:nvSpPr>
          <p:spPr>
            <a:xfrm>
              <a:off x="6846749" y="2753895"/>
              <a:ext cx="54296" cy="36420"/>
            </a:xfrm>
            <a:custGeom>
              <a:avLst/>
              <a:gdLst/>
              <a:ahLst/>
              <a:cxnLst/>
              <a:rect l="l" t="t" r="r" b="b"/>
              <a:pathLst>
                <a:path w="1549" h="1039" extrusionOk="0">
                  <a:moveTo>
                    <a:pt x="117" y="0"/>
                  </a:moveTo>
                  <a:cubicBezTo>
                    <a:pt x="18" y="0"/>
                    <a:pt x="0" y="156"/>
                    <a:pt x="113" y="156"/>
                  </a:cubicBezTo>
                  <a:cubicBezTo>
                    <a:pt x="629" y="277"/>
                    <a:pt x="1055" y="581"/>
                    <a:pt x="1328" y="1007"/>
                  </a:cubicBezTo>
                  <a:cubicBezTo>
                    <a:pt x="1351" y="1029"/>
                    <a:pt x="1378" y="1039"/>
                    <a:pt x="1403" y="1039"/>
                  </a:cubicBezTo>
                  <a:cubicBezTo>
                    <a:pt x="1480" y="1039"/>
                    <a:pt x="1549" y="953"/>
                    <a:pt x="1480" y="885"/>
                  </a:cubicBezTo>
                  <a:cubicBezTo>
                    <a:pt x="1176" y="429"/>
                    <a:pt x="690" y="125"/>
                    <a:pt x="143" y="4"/>
                  </a:cubicBezTo>
                  <a:cubicBezTo>
                    <a:pt x="134" y="1"/>
                    <a:pt x="12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0"/>
            <p:cNvSpPr/>
            <p:nvPr/>
          </p:nvSpPr>
          <p:spPr>
            <a:xfrm>
              <a:off x="7010479" y="2921902"/>
              <a:ext cx="488036" cy="260650"/>
            </a:xfrm>
            <a:custGeom>
              <a:avLst/>
              <a:gdLst/>
              <a:ahLst/>
              <a:cxnLst/>
              <a:rect l="l" t="t" r="r" b="b"/>
              <a:pathLst>
                <a:path w="13923" h="7436" extrusionOk="0">
                  <a:moveTo>
                    <a:pt x="2039" y="1"/>
                  </a:moveTo>
                  <a:cubicBezTo>
                    <a:pt x="1679" y="1"/>
                    <a:pt x="1351" y="14"/>
                    <a:pt x="1065" y="44"/>
                  </a:cubicBezTo>
                  <a:lnTo>
                    <a:pt x="1004" y="499"/>
                  </a:lnTo>
                  <a:lnTo>
                    <a:pt x="913" y="1138"/>
                  </a:lnTo>
                  <a:lnTo>
                    <a:pt x="822" y="1624"/>
                  </a:lnTo>
                  <a:lnTo>
                    <a:pt x="639" y="2658"/>
                  </a:lnTo>
                  <a:lnTo>
                    <a:pt x="1" y="6305"/>
                  </a:lnTo>
                  <a:lnTo>
                    <a:pt x="1" y="6396"/>
                  </a:lnTo>
                  <a:cubicBezTo>
                    <a:pt x="244" y="6457"/>
                    <a:pt x="518" y="6518"/>
                    <a:pt x="761" y="6579"/>
                  </a:cubicBezTo>
                  <a:cubicBezTo>
                    <a:pt x="882" y="6609"/>
                    <a:pt x="974" y="6639"/>
                    <a:pt x="1095" y="6670"/>
                  </a:cubicBezTo>
                  <a:cubicBezTo>
                    <a:pt x="3584" y="7243"/>
                    <a:pt x="5882" y="7436"/>
                    <a:pt x="7824" y="7436"/>
                  </a:cubicBezTo>
                  <a:cubicBezTo>
                    <a:pt x="9178" y="7436"/>
                    <a:pt x="10359" y="7342"/>
                    <a:pt x="11308" y="7217"/>
                  </a:cubicBezTo>
                  <a:cubicBezTo>
                    <a:pt x="11430" y="7217"/>
                    <a:pt x="11521" y="7186"/>
                    <a:pt x="11643" y="7186"/>
                  </a:cubicBezTo>
                  <a:cubicBezTo>
                    <a:pt x="12980" y="7004"/>
                    <a:pt x="13801" y="6761"/>
                    <a:pt x="13922" y="6761"/>
                  </a:cubicBezTo>
                  <a:cubicBezTo>
                    <a:pt x="13922" y="6761"/>
                    <a:pt x="13922" y="6761"/>
                    <a:pt x="13922" y="6731"/>
                  </a:cubicBezTo>
                  <a:cubicBezTo>
                    <a:pt x="13709" y="5727"/>
                    <a:pt x="13588" y="5272"/>
                    <a:pt x="13527" y="4268"/>
                  </a:cubicBezTo>
                  <a:cubicBezTo>
                    <a:pt x="13527" y="3995"/>
                    <a:pt x="13527" y="3721"/>
                    <a:pt x="13497" y="3448"/>
                  </a:cubicBezTo>
                  <a:cubicBezTo>
                    <a:pt x="13497" y="2961"/>
                    <a:pt x="13497" y="2506"/>
                    <a:pt x="13497" y="2141"/>
                  </a:cubicBezTo>
                  <a:cubicBezTo>
                    <a:pt x="13497" y="1898"/>
                    <a:pt x="13497" y="1685"/>
                    <a:pt x="13497" y="1502"/>
                  </a:cubicBezTo>
                  <a:cubicBezTo>
                    <a:pt x="11886" y="1199"/>
                    <a:pt x="8907" y="682"/>
                    <a:pt x="6141" y="317"/>
                  </a:cubicBezTo>
                  <a:cubicBezTo>
                    <a:pt x="4620" y="133"/>
                    <a:pt x="3168" y="1"/>
                    <a:pt x="20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0"/>
            <p:cNvSpPr/>
            <p:nvPr/>
          </p:nvSpPr>
          <p:spPr>
            <a:xfrm>
              <a:off x="6997720" y="3041676"/>
              <a:ext cx="512503" cy="229559"/>
            </a:xfrm>
            <a:custGeom>
              <a:avLst/>
              <a:gdLst/>
              <a:ahLst/>
              <a:cxnLst/>
              <a:rect l="l" t="t" r="r" b="b"/>
              <a:pathLst>
                <a:path w="14621" h="6549" extrusionOk="0">
                  <a:moveTo>
                    <a:pt x="851" y="0"/>
                  </a:moveTo>
                  <a:cubicBezTo>
                    <a:pt x="851" y="0"/>
                    <a:pt x="0" y="3891"/>
                    <a:pt x="61" y="4925"/>
                  </a:cubicBezTo>
                  <a:cubicBezTo>
                    <a:pt x="143" y="6042"/>
                    <a:pt x="2972" y="6548"/>
                    <a:pt x="6102" y="6548"/>
                  </a:cubicBezTo>
                  <a:cubicBezTo>
                    <a:pt x="9956" y="6548"/>
                    <a:pt x="14267" y="5780"/>
                    <a:pt x="14469" y="4438"/>
                  </a:cubicBezTo>
                  <a:cubicBezTo>
                    <a:pt x="14621" y="3374"/>
                    <a:pt x="13921" y="1277"/>
                    <a:pt x="13921" y="1277"/>
                  </a:cubicBezTo>
                  <a:cubicBezTo>
                    <a:pt x="13921" y="1277"/>
                    <a:pt x="11806" y="1529"/>
                    <a:pt x="9177" y="1529"/>
                  </a:cubicBezTo>
                  <a:cubicBezTo>
                    <a:pt x="6328" y="1529"/>
                    <a:pt x="2874" y="1233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0"/>
            <p:cNvSpPr/>
            <p:nvPr/>
          </p:nvSpPr>
          <p:spPr>
            <a:xfrm>
              <a:off x="7009428" y="3033158"/>
              <a:ext cx="492277" cy="106454"/>
            </a:xfrm>
            <a:custGeom>
              <a:avLst/>
              <a:gdLst/>
              <a:ahLst/>
              <a:cxnLst/>
              <a:rect l="l" t="t" r="r" b="b"/>
              <a:pathLst>
                <a:path w="14044" h="3037" extrusionOk="0">
                  <a:moveTo>
                    <a:pt x="578" y="0"/>
                  </a:moveTo>
                  <a:cubicBezTo>
                    <a:pt x="1" y="791"/>
                    <a:pt x="244" y="1520"/>
                    <a:pt x="244" y="1520"/>
                  </a:cubicBezTo>
                  <a:cubicBezTo>
                    <a:pt x="2467" y="2729"/>
                    <a:pt x="5804" y="3036"/>
                    <a:pt x="8625" y="3036"/>
                  </a:cubicBezTo>
                  <a:cubicBezTo>
                    <a:pt x="11551" y="3036"/>
                    <a:pt x="13922" y="2705"/>
                    <a:pt x="13922" y="2705"/>
                  </a:cubicBezTo>
                  <a:cubicBezTo>
                    <a:pt x="14043" y="1946"/>
                    <a:pt x="13618" y="1246"/>
                    <a:pt x="13618" y="1246"/>
                  </a:cubicBezTo>
                  <a:cubicBezTo>
                    <a:pt x="11759" y="1479"/>
                    <a:pt x="10128" y="1572"/>
                    <a:pt x="8707" y="1572"/>
                  </a:cubicBezTo>
                  <a:cubicBezTo>
                    <a:pt x="2877" y="1572"/>
                    <a:pt x="578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0"/>
            <p:cNvSpPr/>
            <p:nvPr/>
          </p:nvSpPr>
          <p:spPr>
            <a:xfrm>
              <a:off x="7195872" y="2993724"/>
              <a:ext cx="18157" cy="43710"/>
            </a:xfrm>
            <a:custGeom>
              <a:avLst/>
              <a:gdLst/>
              <a:ahLst/>
              <a:cxnLst/>
              <a:rect l="l" t="t" r="r" b="b"/>
              <a:pathLst>
                <a:path w="518" h="1247" extrusionOk="0">
                  <a:moveTo>
                    <a:pt x="274" y="1"/>
                  </a:moveTo>
                  <a:cubicBezTo>
                    <a:pt x="122" y="1"/>
                    <a:pt x="1" y="274"/>
                    <a:pt x="1" y="639"/>
                  </a:cubicBezTo>
                  <a:cubicBezTo>
                    <a:pt x="1" y="973"/>
                    <a:pt x="122" y="1247"/>
                    <a:pt x="274" y="1247"/>
                  </a:cubicBezTo>
                  <a:cubicBezTo>
                    <a:pt x="426" y="1247"/>
                    <a:pt x="518" y="973"/>
                    <a:pt x="518" y="609"/>
                  </a:cubicBezTo>
                  <a:cubicBezTo>
                    <a:pt x="518" y="274"/>
                    <a:pt x="396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0"/>
            <p:cNvSpPr/>
            <p:nvPr/>
          </p:nvSpPr>
          <p:spPr>
            <a:xfrm>
              <a:off x="7042447" y="2921902"/>
              <a:ext cx="443274" cy="149639"/>
            </a:xfrm>
            <a:custGeom>
              <a:avLst/>
              <a:gdLst/>
              <a:ahLst/>
              <a:cxnLst/>
              <a:rect l="l" t="t" r="r" b="b"/>
              <a:pathLst>
                <a:path w="12646" h="4269" extrusionOk="0">
                  <a:moveTo>
                    <a:pt x="1127" y="1"/>
                  </a:moveTo>
                  <a:cubicBezTo>
                    <a:pt x="767" y="1"/>
                    <a:pt x="439" y="14"/>
                    <a:pt x="153" y="44"/>
                  </a:cubicBezTo>
                  <a:lnTo>
                    <a:pt x="92" y="499"/>
                  </a:lnTo>
                  <a:lnTo>
                    <a:pt x="1" y="1138"/>
                  </a:lnTo>
                  <a:cubicBezTo>
                    <a:pt x="973" y="1199"/>
                    <a:pt x="2250" y="1320"/>
                    <a:pt x="3679" y="1563"/>
                  </a:cubicBezTo>
                  <a:cubicBezTo>
                    <a:pt x="6475" y="1989"/>
                    <a:pt x="9819" y="2779"/>
                    <a:pt x="12645" y="4268"/>
                  </a:cubicBezTo>
                  <a:cubicBezTo>
                    <a:pt x="12615" y="3995"/>
                    <a:pt x="12615" y="3721"/>
                    <a:pt x="12585" y="3448"/>
                  </a:cubicBezTo>
                  <a:cubicBezTo>
                    <a:pt x="12585" y="2961"/>
                    <a:pt x="12585" y="2536"/>
                    <a:pt x="12585" y="2141"/>
                  </a:cubicBezTo>
                  <a:cubicBezTo>
                    <a:pt x="12585" y="1898"/>
                    <a:pt x="12585" y="1685"/>
                    <a:pt x="12585" y="1502"/>
                  </a:cubicBezTo>
                  <a:cubicBezTo>
                    <a:pt x="10974" y="1199"/>
                    <a:pt x="7995" y="682"/>
                    <a:pt x="5229" y="317"/>
                  </a:cubicBezTo>
                  <a:cubicBezTo>
                    <a:pt x="3708" y="133"/>
                    <a:pt x="2256" y="1"/>
                    <a:pt x="11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0"/>
            <p:cNvSpPr/>
            <p:nvPr/>
          </p:nvSpPr>
          <p:spPr>
            <a:xfrm>
              <a:off x="7012617" y="2939393"/>
              <a:ext cx="33055" cy="39469"/>
            </a:xfrm>
            <a:custGeom>
              <a:avLst/>
              <a:gdLst/>
              <a:ahLst/>
              <a:cxnLst/>
              <a:rect l="l" t="t" r="r" b="b"/>
              <a:pathLst>
                <a:path w="943" h="1126" extrusionOk="0">
                  <a:moveTo>
                    <a:pt x="943" y="0"/>
                  </a:moveTo>
                  <a:cubicBezTo>
                    <a:pt x="943" y="0"/>
                    <a:pt x="365" y="31"/>
                    <a:pt x="153" y="183"/>
                  </a:cubicBezTo>
                  <a:cubicBezTo>
                    <a:pt x="153" y="183"/>
                    <a:pt x="1" y="821"/>
                    <a:pt x="761" y="1125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0"/>
            <p:cNvSpPr/>
            <p:nvPr/>
          </p:nvSpPr>
          <p:spPr>
            <a:xfrm>
              <a:off x="7483548" y="2996914"/>
              <a:ext cx="55453" cy="45849"/>
            </a:xfrm>
            <a:custGeom>
              <a:avLst/>
              <a:gdLst/>
              <a:ahLst/>
              <a:cxnLst/>
              <a:rect l="l" t="t" r="r" b="b"/>
              <a:pathLst>
                <a:path w="1582" h="1308" extrusionOk="0">
                  <a:moveTo>
                    <a:pt x="1" y="1"/>
                  </a:moveTo>
                  <a:lnTo>
                    <a:pt x="1" y="1308"/>
                  </a:lnTo>
                  <a:cubicBezTo>
                    <a:pt x="1581" y="1247"/>
                    <a:pt x="1277" y="366"/>
                    <a:pt x="1277" y="366"/>
                  </a:cubicBezTo>
                  <a:lnTo>
                    <a:pt x="1277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0"/>
            <p:cNvSpPr/>
            <p:nvPr/>
          </p:nvSpPr>
          <p:spPr>
            <a:xfrm>
              <a:off x="6948717" y="2309710"/>
              <a:ext cx="669117" cy="700033"/>
            </a:xfrm>
            <a:custGeom>
              <a:avLst/>
              <a:gdLst/>
              <a:ahLst/>
              <a:cxnLst/>
              <a:rect l="l" t="t" r="r" b="b"/>
              <a:pathLst>
                <a:path w="19089" h="19971" extrusionOk="0">
                  <a:moveTo>
                    <a:pt x="13009" y="1"/>
                  </a:moveTo>
                  <a:lnTo>
                    <a:pt x="12462" y="92"/>
                  </a:lnTo>
                  <a:lnTo>
                    <a:pt x="7599" y="821"/>
                  </a:lnTo>
                  <a:lnTo>
                    <a:pt x="7447" y="852"/>
                  </a:lnTo>
                  <a:lnTo>
                    <a:pt x="7143" y="882"/>
                  </a:lnTo>
                  <a:lnTo>
                    <a:pt x="7021" y="913"/>
                  </a:lnTo>
                  <a:lnTo>
                    <a:pt x="6474" y="1004"/>
                  </a:lnTo>
                  <a:cubicBezTo>
                    <a:pt x="5623" y="1156"/>
                    <a:pt x="4955" y="1308"/>
                    <a:pt x="4407" y="1460"/>
                  </a:cubicBezTo>
                  <a:cubicBezTo>
                    <a:pt x="3921" y="1612"/>
                    <a:pt x="3526" y="1733"/>
                    <a:pt x="3192" y="1916"/>
                  </a:cubicBezTo>
                  <a:cubicBezTo>
                    <a:pt x="2979" y="2037"/>
                    <a:pt x="2766" y="2159"/>
                    <a:pt x="2614" y="2311"/>
                  </a:cubicBezTo>
                  <a:cubicBezTo>
                    <a:pt x="2584" y="2341"/>
                    <a:pt x="2584" y="2341"/>
                    <a:pt x="2584" y="2372"/>
                  </a:cubicBezTo>
                  <a:cubicBezTo>
                    <a:pt x="2523" y="2402"/>
                    <a:pt x="2462" y="2463"/>
                    <a:pt x="2432" y="2493"/>
                  </a:cubicBezTo>
                  <a:cubicBezTo>
                    <a:pt x="2432" y="2523"/>
                    <a:pt x="2401" y="2523"/>
                    <a:pt x="2401" y="2523"/>
                  </a:cubicBezTo>
                  <a:cubicBezTo>
                    <a:pt x="2310" y="2675"/>
                    <a:pt x="2219" y="2797"/>
                    <a:pt x="2158" y="2949"/>
                  </a:cubicBezTo>
                  <a:cubicBezTo>
                    <a:pt x="2128" y="2979"/>
                    <a:pt x="2128" y="3010"/>
                    <a:pt x="2097" y="3040"/>
                  </a:cubicBezTo>
                  <a:cubicBezTo>
                    <a:pt x="2067" y="3101"/>
                    <a:pt x="2037" y="3162"/>
                    <a:pt x="2037" y="3223"/>
                  </a:cubicBezTo>
                  <a:cubicBezTo>
                    <a:pt x="2006" y="3253"/>
                    <a:pt x="2006" y="3283"/>
                    <a:pt x="2006" y="3314"/>
                  </a:cubicBezTo>
                  <a:cubicBezTo>
                    <a:pt x="1976" y="3375"/>
                    <a:pt x="1976" y="3405"/>
                    <a:pt x="1945" y="3435"/>
                  </a:cubicBezTo>
                  <a:cubicBezTo>
                    <a:pt x="1945" y="3496"/>
                    <a:pt x="1945" y="3557"/>
                    <a:pt x="1915" y="3587"/>
                  </a:cubicBezTo>
                  <a:cubicBezTo>
                    <a:pt x="1915" y="3648"/>
                    <a:pt x="1885" y="3709"/>
                    <a:pt x="1885" y="3770"/>
                  </a:cubicBezTo>
                  <a:cubicBezTo>
                    <a:pt x="1885" y="3830"/>
                    <a:pt x="1854" y="3891"/>
                    <a:pt x="1854" y="3922"/>
                  </a:cubicBezTo>
                  <a:cubicBezTo>
                    <a:pt x="1854" y="3982"/>
                    <a:pt x="1854" y="4013"/>
                    <a:pt x="1824" y="4043"/>
                  </a:cubicBezTo>
                  <a:cubicBezTo>
                    <a:pt x="1824" y="4195"/>
                    <a:pt x="1793" y="4347"/>
                    <a:pt x="1763" y="4530"/>
                  </a:cubicBezTo>
                  <a:cubicBezTo>
                    <a:pt x="1763" y="4560"/>
                    <a:pt x="1763" y="4590"/>
                    <a:pt x="1763" y="4651"/>
                  </a:cubicBezTo>
                  <a:cubicBezTo>
                    <a:pt x="1763" y="4682"/>
                    <a:pt x="1763" y="4712"/>
                    <a:pt x="1763" y="4773"/>
                  </a:cubicBezTo>
                  <a:cubicBezTo>
                    <a:pt x="1733" y="4803"/>
                    <a:pt x="1733" y="4834"/>
                    <a:pt x="1733" y="4894"/>
                  </a:cubicBezTo>
                  <a:cubicBezTo>
                    <a:pt x="1702" y="5046"/>
                    <a:pt x="1702" y="5229"/>
                    <a:pt x="1672" y="5411"/>
                  </a:cubicBezTo>
                  <a:cubicBezTo>
                    <a:pt x="1672" y="5411"/>
                    <a:pt x="1672" y="5411"/>
                    <a:pt x="1672" y="5441"/>
                  </a:cubicBezTo>
                  <a:lnTo>
                    <a:pt x="1672" y="5533"/>
                  </a:lnTo>
                  <a:cubicBezTo>
                    <a:pt x="1672" y="5563"/>
                    <a:pt x="1672" y="5593"/>
                    <a:pt x="1641" y="5593"/>
                  </a:cubicBezTo>
                  <a:cubicBezTo>
                    <a:pt x="1641" y="5624"/>
                    <a:pt x="1641" y="5654"/>
                    <a:pt x="1641" y="5685"/>
                  </a:cubicBezTo>
                  <a:lnTo>
                    <a:pt x="1641" y="5776"/>
                  </a:lnTo>
                  <a:cubicBezTo>
                    <a:pt x="1641" y="5806"/>
                    <a:pt x="1641" y="5806"/>
                    <a:pt x="1641" y="5806"/>
                  </a:cubicBezTo>
                  <a:cubicBezTo>
                    <a:pt x="1581" y="6171"/>
                    <a:pt x="1550" y="6505"/>
                    <a:pt x="1459" y="6840"/>
                  </a:cubicBezTo>
                  <a:cubicBezTo>
                    <a:pt x="1459" y="6840"/>
                    <a:pt x="1459" y="6870"/>
                    <a:pt x="1459" y="6900"/>
                  </a:cubicBezTo>
                  <a:cubicBezTo>
                    <a:pt x="1398" y="7235"/>
                    <a:pt x="1307" y="7600"/>
                    <a:pt x="1216" y="7934"/>
                  </a:cubicBezTo>
                  <a:cubicBezTo>
                    <a:pt x="699" y="9970"/>
                    <a:pt x="0" y="11034"/>
                    <a:pt x="91" y="12250"/>
                  </a:cubicBezTo>
                  <a:cubicBezTo>
                    <a:pt x="91" y="12341"/>
                    <a:pt x="91" y="12463"/>
                    <a:pt x="122" y="12554"/>
                  </a:cubicBezTo>
                  <a:cubicBezTo>
                    <a:pt x="122" y="12615"/>
                    <a:pt x="122" y="12645"/>
                    <a:pt x="152" y="12676"/>
                  </a:cubicBezTo>
                  <a:cubicBezTo>
                    <a:pt x="395" y="13770"/>
                    <a:pt x="1459" y="15077"/>
                    <a:pt x="1915" y="15563"/>
                  </a:cubicBezTo>
                  <a:cubicBezTo>
                    <a:pt x="1976" y="15654"/>
                    <a:pt x="2037" y="15685"/>
                    <a:pt x="2067" y="15715"/>
                  </a:cubicBezTo>
                  <a:cubicBezTo>
                    <a:pt x="2097" y="15746"/>
                    <a:pt x="2097" y="15776"/>
                    <a:pt x="2128" y="15776"/>
                  </a:cubicBezTo>
                  <a:cubicBezTo>
                    <a:pt x="2188" y="15806"/>
                    <a:pt x="2219" y="15837"/>
                    <a:pt x="2219" y="15837"/>
                  </a:cubicBezTo>
                  <a:lnTo>
                    <a:pt x="2219" y="15867"/>
                  </a:lnTo>
                  <a:cubicBezTo>
                    <a:pt x="2188" y="15898"/>
                    <a:pt x="2188" y="15958"/>
                    <a:pt x="2188" y="16019"/>
                  </a:cubicBezTo>
                  <a:cubicBezTo>
                    <a:pt x="2188" y="16110"/>
                    <a:pt x="2188" y="16201"/>
                    <a:pt x="2188" y="16323"/>
                  </a:cubicBezTo>
                  <a:cubicBezTo>
                    <a:pt x="2158" y="16445"/>
                    <a:pt x="2158" y="16597"/>
                    <a:pt x="2128" y="16749"/>
                  </a:cubicBezTo>
                  <a:lnTo>
                    <a:pt x="2128" y="16779"/>
                  </a:lnTo>
                  <a:cubicBezTo>
                    <a:pt x="2128" y="16992"/>
                    <a:pt x="2097" y="17265"/>
                    <a:pt x="2067" y="17509"/>
                  </a:cubicBezTo>
                  <a:cubicBezTo>
                    <a:pt x="2037" y="17721"/>
                    <a:pt x="2006" y="17934"/>
                    <a:pt x="1976" y="18147"/>
                  </a:cubicBezTo>
                  <a:cubicBezTo>
                    <a:pt x="2249" y="18056"/>
                    <a:pt x="2492" y="17995"/>
                    <a:pt x="2766" y="17964"/>
                  </a:cubicBezTo>
                  <a:cubicBezTo>
                    <a:pt x="3418" y="17840"/>
                    <a:pt x="4140" y="17784"/>
                    <a:pt x="4902" y="17784"/>
                  </a:cubicBezTo>
                  <a:cubicBezTo>
                    <a:pt x="5810" y="17784"/>
                    <a:pt x="6776" y="17863"/>
                    <a:pt x="7751" y="17995"/>
                  </a:cubicBezTo>
                  <a:cubicBezTo>
                    <a:pt x="10456" y="18329"/>
                    <a:pt x="13283" y="19028"/>
                    <a:pt x="15259" y="19606"/>
                  </a:cubicBezTo>
                  <a:cubicBezTo>
                    <a:pt x="15745" y="19727"/>
                    <a:pt x="16171" y="19879"/>
                    <a:pt x="16535" y="19971"/>
                  </a:cubicBezTo>
                  <a:lnTo>
                    <a:pt x="16535" y="19940"/>
                  </a:lnTo>
                  <a:cubicBezTo>
                    <a:pt x="16505" y="19697"/>
                    <a:pt x="16505" y="19423"/>
                    <a:pt x="16474" y="19180"/>
                  </a:cubicBezTo>
                  <a:cubicBezTo>
                    <a:pt x="16444" y="18542"/>
                    <a:pt x="16444" y="17964"/>
                    <a:pt x="16444" y="17387"/>
                  </a:cubicBezTo>
                  <a:cubicBezTo>
                    <a:pt x="16444" y="16870"/>
                    <a:pt x="16474" y="16384"/>
                    <a:pt x="16505" y="15928"/>
                  </a:cubicBezTo>
                  <a:cubicBezTo>
                    <a:pt x="16505" y="15898"/>
                    <a:pt x="16505" y="15898"/>
                    <a:pt x="16505" y="15898"/>
                  </a:cubicBezTo>
                  <a:cubicBezTo>
                    <a:pt x="16626" y="14621"/>
                    <a:pt x="16961" y="12828"/>
                    <a:pt x="17447" y="10943"/>
                  </a:cubicBezTo>
                  <a:cubicBezTo>
                    <a:pt x="17508" y="10700"/>
                    <a:pt x="17569" y="10457"/>
                    <a:pt x="17630" y="10214"/>
                  </a:cubicBezTo>
                  <a:cubicBezTo>
                    <a:pt x="17660" y="10153"/>
                    <a:pt x="17660" y="10062"/>
                    <a:pt x="17690" y="10001"/>
                  </a:cubicBezTo>
                  <a:cubicBezTo>
                    <a:pt x="17690" y="9970"/>
                    <a:pt x="17721" y="9910"/>
                    <a:pt x="17721" y="9879"/>
                  </a:cubicBezTo>
                  <a:cubicBezTo>
                    <a:pt x="17721" y="9849"/>
                    <a:pt x="17751" y="9818"/>
                    <a:pt x="17751" y="9788"/>
                  </a:cubicBezTo>
                  <a:lnTo>
                    <a:pt x="17842" y="9514"/>
                  </a:lnTo>
                  <a:cubicBezTo>
                    <a:pt x="17842" y="9423"/>
                    <a:pt x="17873" y="9332"/>
                    <a:pt x="17903" y="9241"/>
                  </a:cubicBezTo>
                  <a:cubicBezTo>
                    <a:pt x="17964" y="9089"/>
                    <a:pt x="17994" y="8937"/>
                    <a:pt x="18055" y="8755"/>
                  </a:cubicBezTo>
                  <a:cubicBezTo>
                    <a:pt x="18085" y="8663"/>
                    <a:pt x="18116" y="8572"/>
                    <a:pt x="18146" y="8451"/>
                  </a:cubicBezTo>
                  <a:cubicBezTo>
                    <a:pt x="18268" y="8147"/>
                    <a:pt x="18359" y="7812"/>
                    <a:pt x="18481" y="7508"/>
                  </a:cubicBezTo>
                  <a:cubicBezTo>
                    <a:pt x="18541" y="7326"/>
                    <a:pt x="18602" y="7144"/>
                    <a:pt x="18663" y="6961"/>
                  </a:cubicBezTo>
                  <a:cubicBezTo>
                    <a:pt x="18693" y="6809"/>
                    <a:pt x="18754" y="6657"/>
                    <a:pt x="18785" y="6505"/>
                  </a:cubicBezTo>
                  <a:cubicBezTo>
                    <a:pt x="18815" y="6353"/>
                    <a:pt x="18845" y="6201"/>
                    <a:pt x="18906" y="6049"/>
                  </a:cubicBezTo>
                  <a:cubicBezTo>
                    <a:pt x="18906" y="5989"/>
                    <a:pt x="18937" y="5897"/>
                    <a:pt x="18937" y="5837"/>
                  </a:cubicBezTo>
                  <a:cubicBezTo>
                    <a:pt x="18967" y="5624"/>
                    <a:pt x="19028" y="5381"/>
                    <a:pt x="19028" y="5168"/>
                  </a:cubicBezTo>
                  <a:cubicBezTo>
                    <a:pt x="19089" y="4742"/>
                    <a:pt x="19089" y="4317"/>
                    <a:pt x="19058" y="3891"/>
                  </a:cubicBezTo>
                  <a:cubicBezTo>
                    <a:pt x="19058" y="3830"/>
                    <a:pt x="19058" y="3770"/>
                    <a:pt x="19028" y="3709"/>
                  </a:cubicBezTo>
                  <a:cubicBezTo>
                    <a:pt x="19028" y="3648"/>
                    <a:pt x="19028" y="3587"/>
                    <a:pt x="18997" y="3527"/>
                  </a:cubicBezTo>
                  <a:cubicBezTo>
                    <a:pt x="18997" y="3496"/>
                    <a:pt x="18997" y="3466"/>
                    <a:pt x="18997" y="3435"/>
                  </a:cubicBezTo>
                  <a:lnTo>
                    <a:pt x="18967" y="3344"/>
                  </a:lnTo>
                  <a:cubicBezTo>
                    <a:pt x="18967" y="3314"/>
                    <a:pt x="18967" y="3283"/>
                    <a:pt x="18967" y="3253"/>
                  </a:cubicBezTo>
                  <a:cubicBezTo>
                    <a:pt x="18967" y="3223"/>
                    <a:pt x="18937" y="3192"/>
                    <a:pt x="18937" y="3192"/>
                  </a:cubicBezTo>
                  <a:cubicBezTo>
                    <a:pt x="18937" y="3162"/>
                    <a:pt x="18937" y="3162"/>
                    <a:pt x="18937" y="3162"/>
                  </a:cubicBezTo>
                  <a:cubicBezTo>
                    <a:pt x="18937" y="3131"/>
                    <a:pt x="18937" y="3101"/>
                    <a:pt x="18906" y="3071"/>
                  </a:cubicBezTo>
                  <a:cubicBezTo>
                    <a:pt x="18906" y="3040"/>
                    <a:pt x="18906" y="2979"/>
                    <a:pt x="18876" y="2949"/>
                  </a:cubicBezTo>
                  <a:cubicBezTo>
                    <a:pt x="18876" y="2888"/>
                    <a:pt x="18845" y="2797"/>
                    <a:pt x="18815" y="2736"/>
                  </a:cubicBezTo>
                  <a:cubicBezTo>
                    <a:pt x="18815" y="2706"/>
                    <a:pt x="18815" y="2706"/>
                    <a:pt x="18815" y="2706"/>
                  </a:cubicBezTo>
                  <a:cubicBezTo>
                    <a:pt x="18785" y="2675"/>
                    <a:pt x="18785" y="2645"/>
                    <a:pt x="18754" y="2615"/>
                  </a:cubicBezTo>
                  <a:cubicBezTo>
                    <a:pt x="18754" y="2615"/>
                    <a:pt x="18754" y="2584"/>
                    <a:pt x="18724" y="2554"/>
                  </a:cubicBezTo>
                  <a:cubicBezTo>
                    <a:pt x="18724" y="2523"/>
                    <a:pt x="18693" y="2493"/>
                    <a:pt x="18693" y="2463"/>
                  </a:cubicBezTo>
                  <a:cubicBezTo>
                    <a:pt x="18663" y="2402"/>
                    <a:pt x="18633" y="2341"/>
                    <a:pt x="18602" y="2311"/>
                  </a:cubicBezTo>
                  <a:cubicBezTo>
                    <a:pt x="18602" y="2280"/>
                    <a:pt x="18572" y="2250"/>
                    <a:pt x="18572" y="2220"/>
                  </a:cubicBezTo>
                  <a:cubicBezTo>
                    <a:pt x="18541" y="2189"/>
                    <a:pt x="18541" y="2159"/>
                    <a:pt x="18511" y="2159"/>
                  </a:cubicBezTo>
                  <a:cubicBezTo>
                    <a:pt x="18481" y="2098"/>
                    <a:pt x="18450" y="2037"/>
                    <a:pt x="18420" y="2007"/>
                  </a:cubicBezTo>
                  <a:cubicBezTo>
                    <a:pt x="18420" y="1976"/>
                    <a:pt x="18389" y="1946"/>
                    <a:pt x="18359" y="1916"/>
                  </a:cubicBezTo>
                  <a:cubicBezTo>
                    <a:pt x="18359" y="1916"/>
                    <a:pt x="18329" y="1885"/>
                    <a:pt x="18329" y="1885"/>
                  </a:cubicBezTo>
                  <a:cubicBezTo>
                    <a:pt x="18329" y="1855"/>
                    <a:pt x="18329" y="1855"/>
                    <a:pt x="18329" y="1855"/>
                  </a:cubicBezTo>
                  <a:lnTo>
                    <a:pt x="18268" y="1794"/>
                  </a:lnTo>
                  <a:cubicBezTo>
                    <a:pt x="18237" y="1733"/>
                    <a:pt x="18177" y="1703"/>
                    <a:pt x="18146" y="1642"/>
                  </a:cubicBezTo>
                  <a:cubicBezTo>
                    <a:pt x="18116" y="1642"/>
                    <a:pt x="18116" y="1612"/>
                    <a:pt x="18085" y="1581"/>
                  </a:cubicBezTo>
                  <a:cubicBezTo>
                    <a:pt x="18055" y="1581"/>
                    <a:pt x="18025" y="1551"/>
                    <a:pt x="18025" y="1520"/>
                  </a:cubicBezTo>
                  <a:cubicBezTo>
                    <a:pt x="17994" y="1520"/>
                    <a:pt x="17964" y="1490"/>
                    <a:pt x="17964" y="1460"/>
                  </a:cubicBezTo>
                  <a:cubicBezTo>
                    <a:pt x="17933" y="1460"/>
                    <a:pt x="17903" y="1429"/>
                    <a:pt x="17873" y="1399"/>
                  </a:cubicBezTo>
                  <a:cubicBezTo>
                    <a:pt x="17873" y="1399"/>
                    <a:pt x="17842" y="1399"/>
                    <a:pt x="17842" y="1368"/>
                  </a:cubicBezTo>
                  <a:cubicBezTo>
                    <a:pt x="17690" y="1277"/>
                    <a:pt x="17538" y="1186"/>
                    <a:pt x="17386" y="1095"/>
                  </a:cubicBezTo>
                  <a:cubicBezTo>
                    <a:pt x="17356" y="1064"/>
                    <a:pt x="17326" y="1064"/>
                    <a:pt x="17326" y="1064"/>
                  </a:cubicBezTo>
                  <a:cubicBezTo>
                    <a:pt x="17265" y="1034"/>
                    <a:pt x="17234" y="1004"/>
                    <a:pt x="17174" y="973"/>
                  </a:cubicBezTo>
                  <a:cubicBezTo>
                    <a:pt x="17143" y="973"/>
                    <a:pt x="17143" y="973"/>
                    <a:pt x="17113" y="943"/>
                  </a:cubicBezTo>
                  <a:cubicBezTo>
                    <a:pt x="16991" y="913"/>
                    <a:pt x="16900" y="882"/>
                    <a:pt x="16778" y="821"/>
                  </a:cubicBezTo>
                  <a:cubicBezTo>
                    <a:pt x="16748" y="821"/>
                    <a:pt x="16718" y="821"/>
                    <a:pt x="16687" y="791"/>
                  </a:cubicBezTo>
                  <a:cubicBezTo>
                    <a:pt x="16657" y="791"/>
                    <a:pt x="16596" y="791"/>
                    <a:pt x="16566" y="761"/>
                  </a:cubicBezTo>
                  <a:cubicBezTo>
                    <a:pt x="16444" y="730"/>
                    <a:pt x="16353" y="700"/>
                    <a:pt x="16231" y="700"/>
                  </a:cubicBezTo>
                  <a:cubicBezTo>
                    <a:pt x="16140" y="669"/>
                    <a:pt x="16019" y="639"/>
                    <a:pt x="15927" y="609"/>
                  </a:cubicBezTo>
                  <a:cubicBezTo>
                    <a:pt x="14651" y="305"/>
                    <a:pt x="13556" y="92"/>
                    <a:pt x="13161" y="31"/>
                  </a:cubicBezTo>
                  <a:lnTo>
                    <a:pt x="13101" y="31"/>
                  </a:lnTo>
                  <a:cubicBezTo>
                    <a:pt x="13070" y="1"/>
                    <a:pt x="13070" y="1"/>
                    <a:pt x="130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7521895" y="2338488"/>
              <a:ext cx="53315" cy="50160"/>
            </a:xfrm>
            <a:custGeom>
              <a:avLst/>
              <a:gdLst/>
              <a:ahLst/>
              <a:cxnLst/>
              <a:rect l="l" t="t" r="r" b="b"/>
              <a:pathLst>
                <a:path w="1521" h="1431" extrusionOk="0">
                  <a:moveTo>
                    <a:pt x="396" y="0"/>
                  </a:moveTo>
                  <a:cubicBezTo>
                    <a:pt x="153" y="152"/>
                    <a:pt x="1" y="395"/>
                    <a:pt x="1" y="699"/>
                  </a:cubicBezTo>
                  <a:cubicBezTo>
                    <a:pt x="30" y="1107"/>
                    <a:pt x="338" y="1431"/>
                    <a:pt x="738" y="1431"/>
                  </a:cubicBezTo>
                  <a:cubicBezTo>
                    <a:pt x="755" y="1431"/>
                    <a:pt x="773" y="1430"/>
                    <a:pt x="791" y="1429"/>
                  </a:cubicBezTo>
                  <a:cubicBezTo>
                    <a:pt x="1217" y="1429"/>
                    <a:pt x="1521" y="1064"/>
                    <a:pt x="1521" y="639"/>
                  </a:cubicBezTo>
                  <a:cubicBezTo>
                    <a:pt x="1521" y="639"/>
                    <a:pt x="1490" y="608"/>
                    <a:pt x="1490" y="578"/>
                  </a:cubicBezTo>
                  <a:cubicBezTo>
                    <a:pt x="1217" y="335"/>
                    <a:pt x="852" y="152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7430268" y="2350196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30" y="1"/>
                  </a:moveTo>
                  <a:cubicBezTo>
                    <a:pt x="305" y="31"/>
                    <a:pt x="1" y="396"/>
                    <a:pt x="1" y="791"/>
                  </a:cubicBezTo>
                  <a:cubicBezTo>
                    <a:pt x="31" y="1217"/>
                    <a:pt x="366" y="1520"/>
                    <a:pt x="791" y="1520"/>
                  </a:cubicBezTo>
                  <a:cubicBezTo>
                    <a:pt x="1217" y="1490"/>
                    <a:pt x="1521" y="1156"/>
                    <a:pt x="1521" y="730"/>
                  </a:cubicBezTo>
                  <a:cubicBezTo>
                    <a:pt x="149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7338641" y="2361938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30" y="0"/>
                  </a:moveTo>
                  <a:cubicBezTo>
                    <a:pt x="305" y="30"/>
                    <a:pt x="1" y="365"/>
                    <a:pt x="1" y="790"/>
                  </a:cubicBezTo>
                  <a:cubicBezTo>
                    <a:pt x="31" y="1185"/>
                    <a:pt x="366" y="1520"/>
                    <a:pt x="791" y="1520"/>
                  </a:cubicBezTo>
                  <a:cubicBezTo>
                    <a:pt x="1217" y="1489"/>
                    <a:pt x="1521" y="1125"/>
                    <a:pt x="1521" y="730"/>
                  </a:cubicBezTo>
                  <a:cubicBezTo>
                    <a:pt x="1490" y="304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7245962" y="2371437"/>
              <a:ext cx="53315" cy="52368"/>
            </a:xfrm>
            <a:custGeom>
              <a:avLst/>
              <a:gdLst/>
              <a:ahLst/>
              <a:cxnLst/>
              <a:rect l="l" t="t" r="r" b="b"/>
              <a:pathLst>
                <a:path w="1521" h="1494" extrusionOk="0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04" y="3"/>
                    <a:pt x="0" y="367"/>
                    <a:pt x="0" y="793"/>
                  </a:cubicBezTo>
                  <a:cubicBezTo>
                    <a:pt x="30" y="1171"/>
                    <a:pt x="337" y="1494"/>
                    <a:pt x="737" y="1494"/>
                  </a:cubicBezTo>
                  <a:cubicBezTo>
                    <a:pt x="755" y="1494"/>
                    <a:pt x="773" y="1493"/>
                    <a:pt x="791" y="1492"/>
                  </a:cubicBezTo>
                  <a:cubicBezTo>
                    <a:pt x="1216" y="1492"/>
                    <a:pt x="1520" y="1127"/>
                    <a:pt x="1520" y="732"/>
                  </a:cubicBezTo>
                  <a:cubicBezTo>
                    <a:pt x="1491" y="325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7153248" y="2377852"/>
              <a:ext cx="53315" cy="52368"/>
            </a:xfrm>
            <a:custGeom>
              <a:avLst/>
              <a:gdLst/>
              <a:ahLst/>
              <a:cxnLst/>
              <a:rect l="l" t="t" r="r" b="b"/>
              <a:pathLst>
                <a:path w="1521" h="1494" extrusionOk="0">
                  <a:moveTo>
                    <a:pt x="784" y="0"/>
                  </a:moveTo>
                  <a:cubicBezTo>
                    <a:pt x="766" y="0"/>
                    <a:pt x="749" y="1"/>
                    <a:pt x="730" y="2"/>
                  </a:cubicBezTo>
                  <a:cubicBezTo>
                    <a:pt x="305" y="2"/>
                    <a:pt x="1" y="367"/>
                    <a:pt x="1" y="762"/>
                  </a:cubicBezTo>
                  <a:cubicBezTo>
                    <a:pt x="30" y="1169"/>
                    <a:pt x="338" y="1493"/>
                    <a:pt x="738" y="1493"/>
                  </a:cubicBezTo>
                  <a:cubicBezTo>
                    <a:pt x="755" y="1493"/>
                    <a:pt x="773" y="1493"/>
                    <a:pt x="791" y="1491"/>
                  </a:cubicBezTo>
                  <a:cubicBezTo>
                    <a:pt x="1217" y="1461"/>
                    <a:pt x="1521" y="1127"/>
                    <a:pt x="1521" y="701"/>
                  </a:cubicBezTo>
                  <a:cubicBezTo>
                    <a:pt x="1492" y="323"/>
                    <a:pt x="1184" y="0"/>
                    <a:pt x="7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7059518" y="2379955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35" y="3"/>
                    <a:pt x="0" y="368"/>
                    <a:pt x="31" y="763"/>
                  </a:cubicBezTo>
                  <a:cubicBezTo>
                    <a:pt x="31" y="1170"/>
                    <a:pt x="365" y="1494"/>
                    <a:pt x="740" y="1494"/>
                  </a:cubicBezTo>
                  <a:cubicBezTo>
                    <a:pt x="757" y="1494"/>
                    <a:pt x="774" y="1493"/>
                    <a:pt x="790" y="1492"/>
                  </a:cubicBezTo>
                  <a:cubicBezTo>
                    <a:pt x="1216" y="1462"/>
                    <a:pt x="1550" y="1127"/>
                    <a:pt x="1520" y="702"/>
                  </a:cubicBezTo>
                  <a:cubicBezTo>
                    <a:pt x="1491" y="323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7538966" y="2471652"/>
              <a:ext cx="52228" cy="53315"/>
            </a:xfrm>
            <a:custGeom>
              <a:avLst/>
              <a:gdLst/>
              <a:ahLst/>
              <a:cxnLst/>
              <a:rect l="l" t="t" r="r" b="b"/>
              <a:pathLst>
                <a:path w="1490" h="1521" extrusionOk="0">
                  <a:moveTo>
                    <a:pt x="730" y="1"/>
                  </a:moveTo>
                  <a:cubicBezTo>
                    <a:pt x="335" y="1"/>
                    <a:pt x="0" y="366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55" y="1521"/>
                    <a:pt x="1490" y="1186"/>
                    <a:pt x="1490" y="761"/>
                  </a:cubicBezTo>
                  <a:cubicBezTo>
                    <a:pt x="1490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7448390" y="2482308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0"/>
            <p:cNvSpPr/>
            <p:nvPr/>
          </p:nvSpPr>
          <p:spPr>
            <a:xfrm>
              <a:off x="7355711" y="2490826"/>
              <a:ext cx="53280" cy="53315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31" y="1186"/>
                    <a:pt x="36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0"/>
            <p:cNvSpPr/>
            <p:nvPr/>
          </p:nvSpPr>
          <p:spPr>
            <a:xfrm>
              <a:off x="7261946" y="2497241"/>
              <a:ext cx="53315" cy="52298"/>
            </a:xfrm>
            <a:custGeom>
              <a:avLst/>
              <a:gdLst/>
              <a:ahLst/>
              <a:cxnLst/>
              <a:rect l="l" t="t" r="r" b="b"/>
              <a:pathLst>
                <a:path w="1521" h="1492" extrusionOk="0">
                  <a:moveTo>
                    <a:pt x="760" y="0"/>
                  </a:moveTo>
                  <a:cubicBezTo>
                    <a:pt x="335" y="0"/>
                    <a:pt x="0" y="335"/>
                    <a:pt x="31" y="760"/>
                  </a:cubicBezTo>
                  <a:cubicBezTo>
                    <a:pt x="31" y="1168"/>
                    <a:pt x="337" y="1492"/>
                    <a:pt x="737" y="1492"/>
                  </a:cubicBezTo>
                  <a:cubicBezTo>
                    <a:pt x="755" y="1492"/>
                    <a:pt x="773" y="1491"/>
                    <a:pt x="791" y="1490"/>
                  </a:cubicBezTo>
                  <a:cubicBezTo>
                    <a:pt x="1186" y="149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0"/>
            <p:cNvSpPr/>
            <p:nvPr/>
          </p:nvSpPr>
          <p:spPr>
            <a:xfrm>
              <a:off x="7168180" y="2500431"/>
              <a:ext cx="52228" cy="53315"/>
            </a:xfrm>
            <a:custGeom>
              <a:avLst/>
              <a:gdLst/>
              <a:ahLst/>
              <a:cxnLst/>
              <a:rect l="l" t="t" r="r" b="b"/>
              <a:pathLst>
                <a:path w="1490" h="1521" extrusionOk="0">
                  <a:moveTo>
                    <a:pt x="73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56" y="1520"/>
                    <a:pt x="1490" y="1186"/>
                    <a:pt x="1490" y="760"/>
                  </a:cubicBezTo>
                  <a:cubicBezTo>
                    <a:pt x="149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7072277" y="2501482"/>
              <a:ext cx="53315" cy="52333"/>
            </a:xfrm>
            <a:custGeom>
              <a:avLst/>
              <a:gdLst/>
              <a:ahLst/>
              <a:cxnLst/>
              <a:rect l="l" t="t" r="r" b="b"/>
              <a:pathLst>
                <a:path w="1521" h="1493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68"/>
                    <a:pt x="335" y="1492"/>
                    <a:pt x="711" y="1492"/>
                  </a:cubicBezTo>
                  <a:cubicBezTo>
                    <a:pt x="727" y="1492"/>
                    <a:pt x="744" y="1492"/>
                    <a:pt x="761" y="1490"/>
                  </a:cubicBezTo>
                  <a:cubicBezTo>
                    <a:pt x="1186" y="1490"/>
                    <a:pt x="1521" y="115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6998772" y="2499379"/>
              <a:ext cx="30951" cy="52228"/>
            </a:xfrm>
            <a:custGeom>
              <a:avLst/>
              <a:gdLst/>
              <a:ahLst/>
              <a:cxnLst/>
              <a:rect l="l" t="t" r="r" b="b"/>
              <a:pathLst>
                <a:path w="883" h="1490" extrusionOk="0">
                  <a:moveTo>
                    <a:pt x="213" y="0"/>
                  </a:moveTo>
                  <a:cubicBezTo>
                    <a:pt x="213" y="91"/>
                    <a:pt x="213" y="182"/>
                    <a:pt x="183" y="274"/>
                  </a:cubicBezTo>
                  <a:lnTo>
                    <a:pt x="183" y="365"/>
                  </a:lnTo>
                  <a:cubicBezTo>
                    <a:pt x="183" y="365"/>
                    <a:pt x="183" y="395"/>
                    <a:pt x="183" y="395"/>
                  </a:cubicBezTo>
                  <a:cubicBezTo>
                    <a:pt x="153" y="730"/>
                    <a:pt x="92" y="1064"/>
                    <a:pt x="31" y="1398"/>
                  </a:cubicBezTo>
                  <a:cubicBezTo>
                    <a:pt x="1" y="1429"/>
                    <a:pt x="1" y="1459"/>
                    <a:pt x="1" y="1489"/>
                  </a:cubicBezTo>
                  <a:lnTo>
                    <a:pt x="153" y="1489"/>
                  </a:lnTo>
                  <a:cubicBezTo>
                    <a:pt x="548" y="1489"/>
                    <a:pt x="882" y="1155"/>
                    <a:pt x="882" y="730"/>
                  </a:cubicBezTo>
                  <a:cubicBezTo>
                    <a:pt x="882" y="365"/>
                    <a:pt x="609" y="3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7554950" y="2605904"/>
              <a:ext cx="29865" cy="50125"/>
            </a:xfrm>
            <a:custGeom>
              <a:avLst/>
              <a:gdLst/>
              <a:ahLst/>
              <a:cxnLst/>
              <a:rect l="l" t="t" r="r" b="b"/>
              <a:pathLst>
                <a:path w="852" h="1430" extrusionOk="0">
                  <a:moveTo>
                    <a:pt x="760" y="1"/>
                  </a:moveTo>
                  <a:cubicBezTo>
                    <a:pt x="365" y="1"/>
                    <a:pt x="0" y="335"/>
                    <a:pt x="0" y="730"/>
                  </a:cubicBezTo>
                  <a:cubicBezTo>
                    <a:pt x="0" y="1034"/>
                    <a:pt x="183" y="1308"/>
                    <a:pt x="426" y="1429"/>
                  </a:cubicBezTo>
                  <a:cubicBezTo>
                    <a:pt x="426" y="1399"/>
                    <a:pt x="456" y="1368"/>
                    <a:pt x="456" y="1338"/>
                  </a:cubicBezTo>
                  <a:lnTo>
                    <a:pt x="547" y="1064"/>
                  </a:lnTo>
                  <a:cubicBezTo>
                    <a:pt x="638" y="730"/>
                    <a:pt x="730" y="365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0"/>
            <p:cNvSpPr/>
            <p:nvPr/>
          </p:nvSpPr>
          <p:spPr>
            <a:xfrm>
              <a:off x="7465426" y="2612283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66" y="1"/>
                    <a:pt x="1" y="335"/>
                    <a:pt x="1" y="730"/>
                  </a:cubicBezTo>
                  <a:cubicBezTo>
                    <a:pt x="1" y="1156"/>
                    <a:pt x="305" y="1490"/>
                    <a:pt x="730" y="1521"/>
                  </a:cubicBezTo>
                  <a:cubicBezTo>
                    <a:pt x="1156" y="1521"/>
                    <a:pt x="1490" y="1186"/>
                    <a:pt x="1490" y="761"/>
                  </a:cubicBezTo>
                  <a:cubicBezTo>
                    <a:pt x="1521" y="366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0"/>
            <p:cNvSpPr/>
            <p:nvPr/>
          </p:nvSpPr>
          <p:spPr>
            <a:xfrm>
              <a:off x="7372747" y="2617611"/>
              <a:ext cx="53315" cy="52333"/>
            </a:xfrm>
            <a:custGeom>
              <a:avLst/>
              <a:gdLst/>
              <a:ahLst/>
              <a:cxnLst/>
              <a:rect l="l" t="t" r="r" b="b"/>
              <a:pathLst>
                <a:path w="1521" h="1493" extrusionOk="0">
                  <a:moveTo>
                    <a:pt x="760" y="1"/>
                  </a:moveTo>
                  <a:cubicBezTo>
                    <a:pt x="365" y="1"/>
                    <a:pt x="0" y="305"/>
                    <a:pt x="0" y="730"/>
                  </a:cubicBezTo>
                  <a:cubicBezTo>
                    <a:pt x="0" y="1156"/>
                    <a:pt x="335" y="1490"/>
                    <a:pt x="730" y="1490"/>
                  </a:cubicBezTo>
                  <a:cubicBezTo>
                    <a:pt x="748" y="1492"/>
                    <a:pt x="766" y="1492"/>
                    <a:pt x="784" y="1492"/>
                  </a:cubicBezTo>
                  <a:cubicBezTo>
                    <a:pt x="1183" y="1492"/>
                    <a:pt x="1491" y="1168"/>
                    <a:pt x="1520" y="761"/>
                  </a:cubicBezTo>
                  <a:cubicBezTo>
                    <a:pt x="1520" y="366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0"/>
            <p:cNvSpPr/>
            <p:nvPr/>
          </p:nvSpPr>
          <p:spPr>
            <a:xfrm>
              <a:off x="7277930" y="2620836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91" y="0"/>
                  </a:moveTo>
                  <a:cubicBezTo>
                    <a:pt x="36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520"/>
                  </a:cubicBezTo>
                  <a:cubicBezTo>
                    <a:pt x="1155" y="1520"/>
                    <a:pt x="149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0"/>
            <p:cNvSpPr/>
            <p:nvPr/>
          </p:nvSpPr>
          <p:spPr>
            <a:xfrm>
              <a:off x="7180975" y="2622904"/>
              <a:ext cx="54366" cy="52298"/>
            </a:xfrm>
            <a:custGeom>
              <a:avLst/>
              <a:gdLst/>
              <a:ahLst/>
              <a:cxnLst/>
              <a:rect l="l" t="t" r="r" b="b"/>
              <a:pathLst>
                <a:path w="1551" h="1492" extrusionOk="0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0"/>
            <p:cNvSpPr/>
            <p:nvPr/>
          </p:nvSpPr>
          <p:spPr>
            <a:xfrm>
              <a:off x="7084019" y="2620836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91" y="0"/>
                  </a:moveTo>
                  <a:cubicBezTo>
                    <a:pt x="365" y="0"/>
                    <a:pt x="31" y="335"/>
                    <a:pt x="0" y="730"/>
                  </a:cubicBezTo>
                  <a:cubicBezTo>
                    <a:pt x="0" y="1155"/>
                    <a:pt x="335" y="1490"/>
                    <a:pt x="760" y="1520"/>
                  </a:cubicBezTo>
                  <a:cubicBezTo>
                    <a:pt x="1155" y="1520"/>
                    <a:pt x="152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0"/>
            <p:cNvSpPr/>
            <p:nvPr/>
          </p:nvSpPr>
          <p:spPr>
            <a:xfrm>
              <a:off x="6987064" y="2617576"/>
              <a:ext cx="54366" cy="52298"/>
            </a:xfrm>
            <a:custGeom>
              <a:avLst/>
              <a:gdLst/>
              <a:ahLst/>
              <a:cxnLst/>
              <a:rect l="l" t="t" r="r" b="b"/>
              <a:pathLst>
                <a:path w="1551" h="1492" extrusionOk="0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0"/>
            <p:cNvSpPr/>
            <p:nvPr/>
          </p:nvSpPr>
          <p:spPr>
            <a:xfrm>
              <a:off x="7481409" y="2739103"/>
              <a:ext cx="54401" cy="53350"/>
            </a:xfrm>
            <a:custGeom>
              <a:avLst/>
              <a:gdLst/>
              <a:ahLst/>
              <a:cxnLst/>
              <a:rect l="l" t="t" r="r" b="b"/>
              <a:pathLst>
                <a:path w="1552" h="1522" extrusionOk="0">
                  <a:moveTo>
                    <a:pt x="822" y="0"/>
                  </a:moveTo>
                  <a:cubicBezTo>
                    <a:pt x="426" y="0"/>
                    <a:pt x="62" y="304"/>
                    <a:pt x="31" y="730"/>
                  </a:cubicBezTo>
                  <a:cubicBezTo>
                    <a:pt x="1" y="1125"/>
                    <a:pt x="335" y="1489"/>
                    <a:pt x="761" y="1520"/>
                  </a:cubicBezTo>
                  <a:cubicBezTo>
                    <a:pt x="778" y="1521"/>
                    <a:pt x="794" y="1522"/>
                    <a:pt x="811" y="1522"/>
                  </a:cubicBezTo>
                  <a:cubicBezTo>
                    <a:pt x="1186" y="1522"/>
                    <a:pt x="1522" y="1199"/>
                    <a:pt x="1551" y="821"/>
                  </a:cubicBezTo>
                  <a:cubicBezTo>
                    <a:pt x="1551" y="395"/>
                    <a:pt x="1247" y="3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0"/>
            <p:cNvSpPr/>
            <p:nvPr/>
          </p:nvSpPr>
          <p:spPr>
            <a:xfrm>
              <a:off x="7388731" y="2741136"/>
              <a:ext cx="54366" cy="53385"/>
            </a:xfrm>
            <a:custGeom>
              <a:avLst/>
              <a:gdLst/>
              <a:ahLst/>
              <a:cxnLst/>
              <a:rect l="l" t="t" r="r" b="b"/>
              <a:pathLst>
                <a:path w="1551" h="1523" extrusionOk="0">
                  <a:moveTo>
                    <a:pt x="771" y="1"/>
                  </a:moveTo>
                  <a:cubicBezTo>
                    <a:pt x="396" y="1"/>
                    <a:pt x="60" y="324"/>
                    <a:pt x="31" y="702"/>
                  </a:cubicBezTo>
                  <a:cubicBezTo>
                    <a:pt x="0" y="1127"/>
                    <a:pt x="335" y="1492"/>
                    <a:pt x="760" y="1523"/>
                  </a:cubicBezTo>
                  <a:cubicBezTo>
                    <a:pt x="1155" y="1523"/>
                    <a:pt x="1520" y="1219"/>
                    <a:pt x="1551" y="793"/>
                  </a:cubicBezTo>
                  <a:cubicBezTo>
                    <a:pt x="1551" y="398"/>
                    <a:pt x="1247" y="33"/>
                    <a:pt x="821" y="3"/>
                  </a:cubicBezTo>
                  <a:cubicBezTo>
                    <a:pt x="804" y="2"/>
                    <a:pt x="78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0"/>
            <p:cNvSpPr/>
            <p:nvPr/>
          </p:nvSpPr>
          <p:spPr>
            <a:xfrm>
              <a:off x="7292827" y="2742223"/>
              <a:ext cx="54366" cy="52368"/>
            </a:xfrm>
            <a:custGeom>
              <a:avLst/>
              <a:gdLst/>
              <a:ahLst/>
              <a:cxnLst/>
              <a:rect l="l" t="t" r="r" b="b"/>
              <a:pathLst>
                <a:path w="1551" h="1494" extrusionOk="0">
                  <a:moveTo>
                    <a:pt x="763" y="0"/>
                  </a:moveTo>
                  <a:cubicBezTo>
                    <a:pt x="363" y="0"/>
                    <a:pt x="31" y="295"/>
                    <a:pt x="31" y="701"/>
                  </a:cubicBezTo>
                  <a:cubicBezTo>
                    <a:pt x="1" y="1127"/>
                    <a:pt x="305" y="1461"/>
                    <a:pt x="730" y="1492"/>
                  </a:cubicBezTo>
                  <a:cubicBezTo>
                    <a:pt x="750" y="1493"/>
                    <a:pt x="769" y="1494"/>
                    <a:pt x="789" y="1494"/>
                  </a:cubicBezTo>
                  <a:cubicBezTo>
                    <a:pt x="1186" y="1494"/>
                    <a:pt x="1492" y="1198"/>
                    <a:pt x="1521" y="793"/>
                  </a:cubicBezTo>
                  <a:cubicBezTo>
                    <a:pt x="1551" y="367"/>
                    <a:pt x="1217" y="33"/>
                    <a:pt x="822" y="2"/>
                  </a:cubicBezTo>
                  <a:cubicBezTo>
                    <a:pt x="802" y="1"/>
                    <a:pt x="782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0"/>
            <p:cNvSpPr/>
            <p:nvPr/>
          </p:nvSpPr>
          <p:spPr>
            <a:xfrm>
              <a:off x="7194820" y="2741136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5" y="1"/>
                    <a:pt x="31" y="324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8" y="1494"/>
                    <a:pt x="766" y="1494"/>
                    <a:pt x="784" y="1494"/>
                  </a:cubicBezTo>
                  <a:cubicBezTo>
                    <a:pt x="1158" y="1494"/>
                    <a:pt x="1491" y="1199"/>
                    <a:pt x="1520" y="793"/>
                  </a:cubicBezTo>
                  <a:cubicBezTo>
                    <a:pt x="1551" y="368"/>
                    <a:pt x="1216" y="33"/>
                    <a:pt x="821" y="3"/>
                  </a:cubicBezTo>
                  <a:cubicBezTo>
                    <a:pt x="803" y="2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0"/>
            <p:cNvSpPr/>
            <p:nvPr/>
          </p:nvSpPr>
          <p:spPr>
            <a:xfrm>
              <a:off x="7095727" y="2737946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5" y="1"/>
                    <a:pt x="31" y="323"/>
                    <a:pt x="31" y="702"/>
                  </a:cubicBezTo>
                  <a:cubicBezTo>
                    <a:pt x="1" y="1127"/>
                    <a:pt x="305" y="1492"/>
                    <a:pt x="730" y="1492"/>
                  </a:cubicBezTo>
                  <a:cubicBezTo>
                    <a:pt x="750" y="1493"/>
                    <a:pt x="769" y="1494"/>
                    <a:pt x="788" y="1494"/>
                  </a:cubicBezTo>
                  <a:cubicBezTo>
                    <a:pt x="1186" y="1494"/>
                    <a:pt x="1491" y="1199"/>
                    <a:pt x="1520" y="793"/>
                  </a:cubicBezTo>
                  <a:cubicBezTo>
                    <a:pt x="1551" y="398"/>
                    <a:pt x="121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0"/>
            <p:cNvSpPr/>
            <p:nvPr/>
          </p:nvSpPr>
          <p:spPr>
            <a:xfrm>
              <a:off x="6997720" y="2732618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8" y="1"/>
                    <a:pt x="60" y="323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9" y="1493"/>
                    <a:pt x="769" y="1494"/>
                    <a:pt x="788" y="1494"/>
                  </a:cubicBezTo>
                  <a:cubicBezTo>
                    <a:pt x="1185" y="1494"/>
                    <a:pt x="1491" y="1199"/>
                    <a:pt x="1520" y="793"/>
                  </a:cubicBezTo>
                  <a:cubicBezTo>
                    <a:pt x="1550" y="367"/>
                    <a:pt x="124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0"/>
            <p:cNvSpPr/>
            <p:nvPr/>
          </p:nvSpPr>
          <p:spPr>
            <a:xfrm>
              <a:off x="6951906" y="2739103"/>
              <a:ext cx="2138" cy="14932"/>
            </a:xfrm>
            <a:custGeom>
              <a:avLst/>
              <a:gdLst/>
              <a:ahLst/>
              <a:cxnLst/>
              <a:rect l="l" t="t" r="r" b="b"/>
              <a:pathLst>
                <a:path w="61" h="426" extrusionOk="0">
                  <a:moveTo>
                    <a:pt x="0" y="0"/>
                  </a:moveTo>
                  <a:cubicBezTo>
                    <a:pt x="0" y="91"/>
                    <a:pt x="0" y="213"/>
                    <a:pt x="31" y="304"/>
                  </a:cubicBezTo>
                  <a:cubicBezTo>
                    <a:pt x="31" y="365"/>
                    <a:pt x="31" y="395"/>
                    <a:pt x="61" y="426"/>
                  </a:cubicBezTo>
                  <a:cubicBezTo>
                    <a:pt x="61" y="395"/>
                    <a:pt x="61" y="395"/>
                    <a:pt x="61" y="365"/>
                  </a:cubicBezTo>
                  <a:cubicBezTo>
                    <a:pt x="61" y="243"/>
                    <a:pt x="31" y="9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0"/>
            <p:cNvSpPr/>
            <p:nvPr/>
          </p:nvSpPr>
          <p:spPr>
            <a:xfrm>
              <a:off x="7498480" y="2866869"/>
              <a:ext cx="28778" cy="52298"/>
            </a:xfrm>
            <a:custGeom>
              <a:avLst/>
              <a:gdLst/>
              <a:ahLst/>
              <a:cxnLst/>
              <a:rect l="l" t="t" r="r" b="b"/>
              <a:pathLst>
                <a:path w="821" h="1492" extrusionOk="0">
                  <a:moveTo>
                    <a:pt x="766" y="0"/>
                  </a:moveTo>
                  <a:cubicBezTo>
                    <a:pt x="395" y="0"/>
                    <a:pt x="89" y="294"/>
                    <a:pt x="31" y="671"/>
                  </a:cubicBezTo>
                  <a:cubicBezTo>
                    <a:pt x="0" y="1097"/>
                    <a:pt x="304" y="1462"/>
                    <a:pt x="730" y="1492"/>
                  </a:cubicBezTo>
                  <a:lnTo>
                    <a:pt x="760" y="1492"/>
                  </a:lnTo>
                  <a:cubicBezTo>
                    <a:pt x="760" y="975"/>
                    <a:pt x="790" y="489"/>
                    <a:pt x="821" y="33"/>
                  </a:cubicBezTo>
                  <a:cubicBezTo>
                    <a:pt x="821" y="3"/>
                    <a:pt x="821" y="3"/>
                    <a:pt x="821" y="3"/>
                  </a:cubicBezTo>
                  <a:cubicBezTo>
                    <a:pt x="803" y="1"/>
                    <a:pt x="784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0"/>
            <p:cNvSpPr/>
            <p:nvPr/>
          </p:nvSpPr>
          <p:spPr>
            <a:xfrm>
              <a:off x="7405766" y="2865818"/>
              <a:ext cx="55453" cy="52368"/>
            </a:xfrm>
            <a:custGeom>
              <a:avLst/>
              <a:gdLst/>
              <a:ahLst/>
              <a:cxnLst/>
              <a:rect l="l" t="t" r="r" b="b"/>
              <a:pathLst>
                <a:path w="1582" h="1494" extrusionOk="0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1" y="1096"/>
                    <a:pt x="305" y="1461"/>
                    <a:pt x="730" y="1492"/>
                  </a:cubicBezTo>
                  <a:cubicBezTo>
                    <a:pt x="749" y="1493"/>
                    <a:pt x="767" y="1494"/>
                    <a:pt x="785" y="1494"/>
                  </a:cubicBezTo>
                  <a:cubicBezTo>
                    <a:pt x="1158" y="1494"/>
                    <a:pt x="1493" y="1200"/>
                    <a:pt x="1551" y="823"/>
                  </a:cubicBezTo>
                  <a:cubicBezTo>
                    <a:pt x="1581" y="397"/>
                    <a:pt x="1277" y="33"/>
                    <a:pt x="852" y="2"/>
                  </a:cubicBezTo>
                  <a:cubicBezTo>
                    <a:pt x="832" y="1"/>
                    <a:pt x="813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0"/>
            <p:cNvSpPr/>
            <p:nvPr/>
          </p:nvSpPr>
          <p:spPr>
            <a:xfrm>
              <a:off x="7307759" y="2863680"/>
              <a:ext cx="55418" cy="52579"/>
            </a:xfrm>
            <a:custGeom>
              <a:avLst/>
              <a:gdLst/>
              <a:ahLst/>
              <a:cxnLst/>
              <a:rect l="l" t="t" r="r" b="b"/>
              <a:pathLst>
                <a:path w="1581" h="1500" extrusionOk="0">
                  <a:moveTo>
                    <a:pt x="823" y="0"/>
                  </a:moveTo>
                  <a:cubicBezTo>
                    <a:pt x="423" y="0"/>
                    <a:pt x="90" y="294"/>
                    <a:pt x="61" y="671"/>
                  </a:cubicBezTo>
                  <a:cubicBezTo>
                    <a:pt x="0" y="1097"/>
                    <a:pt x="335" y="1461"/>
                    <a:pt x="730" y="1492"/>
                  </a:cubicBezTo>
                  <a:cubicBezTo>
                    <a:pt x="766" y="1497"/>
                    <a:pt x="802" y="1499"/>
                    <a:pt x="838" y="1499"/>
                  </a:cubicBezTo>
                  <a:cubicBezTo>
                    <a:pt x="1216" y="1499"/>
                    <a:pt x="1523" y="1212"/>
                    <a:pt x="1551" y="823"/>
                  </a:cubicBezTo>
                  <a:cubicBezTo>
                    <a:pt x="1581" y="397"/>
                    <a:pt x="1277" y="33"/>
                    <a:pt x="882" y="2"/>
                  </a:cubicBezTo>
                  <a:cubicBezTo>
                    <a:pt x="862" y="1"/>
                    <a:pt x="843" y="0"/>
                    <a:pt x="8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0"/>
            <p:cNvSpPr/>
            <p:nvPr/>
          </p:nvSpPr>
          <p:spPr>
            <a:xfrm>
              <a:off x="7207614" y="2860490"/>
              <a:ext cx="55418" cy="52368"/>
            </a:xfrm>
            <a:custGeom>
              <a:avLst/>
              <a:gdLst/>
              <a:ahLst/>
              <a:cxnLst/>
              <a:rect l="l" t="t" r="r" b="b"/>
              <a:pathLst>
                <a:path w="1581" h="1494" extrusionOk="0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0" y="1096"/>
                    <a:pt x="304" y="1461"/>
                    <a:pt x="730" y="1492"/>
                  </a:cubicBezTo>
                  <a:cubicBezTo>
                    <a:pt x="748" y="1493"/>
                    <a:pt x="766" y="1494"/>
                    <a:pt x="784" y="1494"/>
                  </a:cubicBezTo>
                  <a:cubicBezTo>
                    <a:pt x="1158" y="1494"/>
                    <a:pt x="1492" y="1200"/>
                    <a:pt x="1550" y="823"/>
                  </a:cubicBezTo>
                  <a:cubicBezTo>
                    <a:pt x="1581" y="397"/>
                    <a:pt x="1277" y="33"/>
                    <a:pt x="851" y="2"/>
                  </a:cubicBezTo>
                  <a:cubicBezTo>
                    <a:pt x="832" y="1"/>
                    <a:pt x="812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0"/>
            <p:cNvSpPr/>
            <p:nvPr/>
          </p:nvSpPr>
          <p:spPr>
            <a:xfrm>
              <a:off x="7107434" y="2855162"/>
              <a:ext cx="55453" cy="53455"/>
            </a:xfrm>
            <a:custGeom>
              <a:avLst/>
              <a:gdLst/>
              <a:ahLst/>
              <a:cxnLst/>
              <a:rect l="l" t="t" r="r" b="b"/>
              <a:pathLst>
                <a:path w="1582" h="1525" extrusionOk="0">
                  <a:moveTo>
                    <a:pt x="794" y="0"/>
                  </a:moveTo>
                  <a:cubicBezTo>
                    <a:pt x="394" y="0"/>
                    <a:pt x="60" y="295"/>
                    <a:pt x="31" y="701"/>
                  </a:cubicBezTo>
                  <a:cubicBezTo>
                    <a:pt x="1" y="1127"/>
                    <a:pt x="305" y="1492"/>
                    <a:pt x="730" y="1522"/>
                  </a:cubicBezTo>
                  <a:cubicBezTo>
                    <a:pt x="749" y="1523"/>
                    <a:pt x="767" y="1524"/>
                    <a:pt x="785" y="1524"/>
                  </a:cubicBezTo>
                  <a:cubicBezTo>
                    <a:pt x="1159" y="1524"/>
                    <a:pt x="1492" y="1229"/>
                    <a:pt x="1521" y="823"/>
                  </a:cubicBezTo>
                  <a:cubicBezTo>
                    <a:pt x="1582" y="428"/>
                    <a:pt x="1278" y="63"/>
                    <a:pt x="852" y="2"/>
                  </a:cubicBezTo>
                  <a:cubicBezTo>
                    <a:pt x="832" y="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0"/>
            <p:cNvSpPr/>
            <p:nvPr/>
          </p:nvSpPr>
          <p:spPr>
            <a:xfrm>
              <a:off x="7015807" y="2847766"/>
              <a:ext cx="46935" cy="53385"/>
            </a:xfrm>
            <a:custGeom>
              <a:avLst/>
              <a:gdLst/>
              <a:ahLst/>
              <a:cxnLst/>
              <a:rect l="l" t="t" r="r" b="b"/>
              <a:pathLst>
                <a:path w="1339" h="1523" extrusionOk="0">
                  <a:moveTo>
                    <a:pt x="609" y="0"/>
                  </a:moveTo>
                  <a:cubicBezTo>
                    <a:pt x="366" y="0"/>
                    <a:pt x="153" y="61"/>
                    <a:pt x="1" y="244"/>
                  </a:cubicBezTo>
                  <a:cubicBezTo>
                    <a:pt x="62" y="304"/>
                    <a:pt x="123" y="335"/>
                    <a:pt x="153" y="365"/>
                  </a:cubicBezTo>
                  <a:cubicBezTo>
                    <a:pt x="244" y="456"/>
                    <a:pt x="274" y="487"/>
                    <a:pt x="274" y="487"/>
                  </a:cubicBezTo>
                  <a:lnTo>
                    <a:pt x="274" y="517"/>
                  </a:lnTo>
                  <a:cubicBezTo>
                    <a:pt x="274" y="578"/>
                    <a:pt x="274" y="608"/>
                    <a:pt x="274" y="669"/>
                  </a:cubicBezTo>
                  <a:cubicBezTo>
                    <a:pt x="274" y="882"/>
                    <a:pt x="244" y="1125"/>
                    <a:pt x="214" y="1429"/>
                  </a:cubicBezTo>
                  <a:cubicBezTo>
                    <a:pt x="305" y="1490"/>
                    <a:pt x="396" y="1490"/>
                    <a:pt x="487" y="1520"/>
                  </a:cubicBezTo>
                  <a:cubicBezTo>
                    <a:pt x="505" y="1522"/>
                    <a:pt x="524" y="1522"/>
                    <a:pt x="542" y="1522"/>
                  </a:cubicBezTo>
                  <a:cubicBezTo>
                    <a:pt x="915" y="1522"/>
                    <a:pt x="1250" y="1227"/>
                    <a:pt x="1308" y="821"/>
                  </a:cubicBezTo>
                  <a:cubicBezTo>
                    <a:pt x="1338" y="426"/>
                    <a:pt x="1034" y="61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0"/>
            <p:cNvSpPr/>
            <p:nvPr/>
          </p:nvSpPr>
          <p:spPr>
            <a:xfrm>
              <a:off x="6955096" y="3980312"/>
              <a:ext cx="183290" cy="160926"/>
            </a:xfrm>
            <a:custGeom>
              <a:avLst/>
              <a:gdLst/>
              <a:ahLst/>
              <a:cxnLst/>
              <a:rect l="l" t="t" r="r" b="b"/>
              <a:pathLst>
                <a:path w="5229" h="4591" extrusionOk="0">
                  <a:moveTo>
                    <a:pt x="0" y="1"/>
                  </a:moveTo>
                  <a:lnTo>
                    <a:pt x="2037" y="4591"/>
                  </a:lnTo>
                  <a:lnTo>
                    <a:pt x="5228" y="4378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0"/>
            <p:cNvSpPr/>
            <p:nvPr/>
          </p:nvSpPr>
          <p:spPr>
            <a:xfrm>
              <a:off x="6737736" y="4116771"/>
              <a:ext cx="433670" cy="208808"/>
            </a:xfrm>
            <a:custGeom>
              <a:avLst/>
              <a:gdLst/>
              <a:ahLst/>
              <a:cxnLst/>
              <a:rect l="l" t="t" r="r" b="b"/>
              <a:pathLst>
                <a:path w="12372" h="5957" extrusionOk="0">
                  <a:moveTo>
                    <a:pt x="8019" y="0"/>
                  </a:moveTo>
                  <a:cubicBezTo>
                    <a:pt x="7878" y="0"/>
                    <a:pt x="7747" y="34"/>
                    <a:pt x="7630" y="120"/>
                  </a:cubicBezTo>
                  <a:cubicBezTo>
                    <a:pt x="7630" y="120"/>
                    <a:pt x="7296" y="363"/>
                    <a:pt x="6353" y="1245"/>
                  </a:cubicBezTo>
                  <a:cubicBezTo>
                    <a:pt x="5411" y="2096"/>
                    <a:pt x="3800" y="2704"/>
                    <a:pt x="2432" y="3281"/>
                  </a:cubicBezTo>
                  <a:cubicBezTo>
                    <a:pt x="639" y="4041"/>
                    <a:pt x="153" y="4801"/>
                    <a:pt x="61" y="5318"/>
                  </a:cubicBezTo>
                  <a:cubicBezTo>
                    <a:pt x="1" y="5713"/>
                    <a:pt x="183" y="5956"/>
                    <a:pt x="183" y="5956"/>
                  </a:cubicBezTo>
                  <a:lnTo>
                    <a:pt x="12159" y="5835"/>
                  </a:lnTo>
                  <a:cubicBezTo>
                    <a:pt x="12250" y="5652"/>
                    <a:pt x="12281" y="5439"/>
                    <a:pt x="12311" y="5166"/>
                  </a:cubicBezTo>
                  <a:cubicBezTo>
                    <a:pt x="12372" y="4132"/>
                    <a:pt x="12007" y="2521"/>
                    <a:pt x="11855" y="1518"/>
                  </a:cubicBezTo>
                  <a:cubicBezTo>
                    <a:pt x="11825" y="1397"/>
                    <a:pt x="11825" y="1275"/>
                    <a:pt x="11794" y="1184"/>
                  </a:cubicBezTo>
                  <a:cubicBezTo>
                    <a:pt x="11764" y="1002"/>
                    <a:pt x="11764" y="880"/>
                    <a:pt x="11764" y="758"/>
                  </a:cubicBezTo>
                  <a:cubicBezTo>
                    <a:pt x="11742" y="160"/>
                    <a:pt x="11347" y="79"/>
                    <a:pt x="11136" y="79"/>
                  </a:cubicBezTo>
                  <a:cubicBezTo>
                    <a:pt x="11057" y="79"/>
                    <a:pt x="11004" y="90"/>
                    <a:pt x="11004" y="90"/>
                  </a:cubicBezTo>
                  <a:cubicBezTo>
                    <a:pt x="10686" y="416"/>
                    <a:pt x="10352" y="528"/>
                    <a:pt x="10019" y="528"/>
                  </a:cubicBezTo>
                  <a:cubicBezTo>
                    <a:pt x="9296" y="528"/>
                    <a:pt x="8575" y="0"/>
                    <a:pt x="80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0"/>
            <p:cNvSpPr/>
            <p:nvPr/>
          </p:nvSpPr>
          <p:spPr>
            <a:xfrm>
              <a:off x="6580070" y="3105612"/>
              <a:ext cx="652082" cy="932291"/>
            </a:xfrm>
            <a:custGeom>
              <a:avLst/>
              <a:gdLst/>
              <a:ahLst/>
              <a:cxnLst/>
              <a:rect l="l" t="t" r="r" b="b"/>
              <a:pathLst>
                <a:path w="18603" h="26597" extrusionOk="0">
                  <a:moveTo>
                    <a:pt x="10395" y="0"/>
                  </a:moveTo>
                  <a:cubicBezTo>
                    <a:pt x="10395" y="0"/>
                    <a:pt x="0" y="3556"/>
                    <a:pt x="578" y="8207"/>
                  </a:cubicBezTo>
                  <a:cubicBezTo>
                    <a:pt x="1155" y="12827"/>
                    <a:pt x="11247" y="26596"/>
                    <a:pt x="11247" y="26596"/>
                  </a:cubicBezTo>
                  <a:lnTo>
                    <a:pt x="15320" y="25867"/>
                  </a:lnTo>
                  <a:lnTo>
                    <a:pt x="13313" y="18329"/>
                  </a:lnTo>
                  <a:cubicBezTo>
                    <a:pt x="12128" y="14134"/>
                    <a:pt x="11642" y="11794"/>
                    <a:pt x="10091" y="9940"/>
                  </a:cubicBezTo>
                  <a:lnTo>
                    <a:pt x="18602" y="8632"/>
                  </a:lnTo>
                  <a:cubicBezTo>
                    <a:pt x="18602" y="8632"/>
                    <a:pt x="16657" y="122"/>
                    <a:pt x="10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0"/>
            <p:cNvSpPr/>
            <p:nvPr/>
          </p:nvSpPr>
          <p:spPr>
            <a:xfrm>
              <a:off x="6173040" y="3726742"/>
              <a:ext cx="191842" cy="213119"/>
            </a:xfrm>
            <a:custGeom>
              <a:avLst/>
              <a:gdLst/>
              <a:ahLst/>
              <a:cxnLst/>
              <a:rect l="l" t="t" r="r" b="b"/>
              <a:pathLst>
                <a:path w="5473" h="6080" extrusionOk="0">
                  <a:moveTo>
                    <a:pt x="2524" y="1"/>
                  </a:moveTo>
                  <a:lnTo>
                    <a:pt x="1" y="4165"/>
                  </a:lnTo>
                  <a:lnTo>
                    <a:pt x="2737" y="6080"/>
                  </a:lnTo>
                  <a:lnTo>
                    <a:pt x="5472" y="276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0"/>
            <p:cNvSpPr/>
            <p:nvPr/>
          </p:nvSpPr>
          <p:spPr>
            <a:xfrm>
              <a:off x="5850241" y="3802806"/>
              <a:ext cx="446429" cy="297946"/>
            </a:xfrm>
            <a:custGeom>
              <a:avLst/>
              <a:gdLst/>
              <a:ahLst/>
              <a:cxnLst/>
              <a:rect l="l" t="t" r="r" b="b"/>
              <a:pathLst>
                <a:path w="12736" h="8500" extrusionOk="0">
                  <a:moveTo>
                    <a:pt x="1567" y="0"/>
                  </a:moveTo>
                  <a:cubicBezTo>
                    <a:pt x="937" y="0"/>
                    <a:pt x="561" y="162"/>
                    <a:pt x="334" y="354"/>
                  </a:cubicBezTo>
                  <a:cubicBezTo>
                    <a:pt x="30" y="627"/>
                    <a:pt x="0" y="931"/>
                    <a:pt x="0" y="931"/>
                  </a:cubicBezTo>
                  <a:lnTo>
                    <a:pt x="9301" y="8500"/>
                  </a:lnTo>
                  <a:cubicBezTo>
                    <a:pt x="9453" y="8439"/>
                    <a:pt x="9635" y="8287"/>
                    <a:pt x="9818" y="8074"/>
                  </a:cubicBezTo>
                  <a:cubicBezTo>
                    <a:pt x="10517" y="7345"/>
                    <a:pt x="11307" y="5886"/>
                    <a:pt x="11824" y="4974"/>
                  </a:cubicBezTo>
                  <a:cubicBezTo>
                    <a:pt x="11885" y="4883"/>
                    <a:pt x="11915" y="4791"/>
                    <a:pt x="11976" y="4700"/>
                  </a:cubicBezTo>
                  <a:cubicBezTo>
                    <a:pt x="12067" y="4548"/>
                    <a:pt x="12158" y="4427"/>
                    <a:pt x="12219" y="4366"/>
                  </a:cubicBezTo>
                  <a:cubicBezTo>
                    <a:pt x="12736" y="3697"/>
                    <a:pt x="12098" y="3363"/>
                    <a:pt x="12098" y="3363"/>
                  </a:cubicBezTo>
                  <a:cubicBezTo>
                    <a:pt x="12042" y="3368"/>
                    <a:pt x="11988" y="3370"/>
                    <a:pt x="11936" y="3370"/>
                  </a:cubicBezTo>
                  <a:cubicBezTo>
                    <a:pt x="10398" y="3370"/>
                    <a:pt x="10423" y="1263"/>
                    <a:pt x="9453" y="1205"/>
                  </a:cubicBezTo>
                  <a:cubicBezTo>
                    <a:pt x="9453" y="1205"/>
                    <a:pt x="9347" y="1197"/>
                    <a:pt x="9081" y="1197"/>
                  </a:cubicBezTo>
                  <a:cubicBezTo>
                    <a:pt x="8815" y="1197"/>
                    <a:pt x="8389" y="1205"/>
                    <a:pt x="7751" y="1235"/>
                  </a:cubicBezTo>
                  <a:cubicBezTo>
                    <a:pt x="7664" y="1241"/>
                    <a:pt x="7575" y="1244"/>
                    <a:pt x="7485" y="1244"/>
                  </a:cubicBezTo>
                  <a:cubicBezTo>
                    <a:pt x="6255" y="1244"/>
                    <a:pt x="4766" y="691"/>
                    <a:pt x="3435" y="323"/>
                  </a:cubicBezTo>
                  <a:cubicBezTo>
                    <a:pt x="2644" y="90"/>
                    <a:pt x="2035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0"/>
            <p:cNvSpPr/>
            <p:nvPr/>
          </p:nvSpPr>
          <p:spPr>
            <a:xfrm>
              <a:off x="6198628" y="3095412"/>
              <a:ext cx="1323302" cy="790118"/>
            </a:xfrm>
            <a:custGeom>
              <a:avLst/>
              <a:gdLst/>
              <a:ahLst/>
              <a:cxnLst/>
              <a:rect l="l" t="t" r="r" b="b"/>
              <a:pathLst>
                <a:path w="37752" h="22541" extrusionOk="0">
                  <a:moveTo>
                    <a:pt x="18651" y="0"/>
                  </a:moveTo>
                  <a:cubicBezTo>
                    <a:pt x="18297" y="0"/>
                    <a:pt x="17956" y="6"/>
                    <a:pt x="17630" y="18"/>
                  </a:cubicBezTo>
                  <a:cubicBezTo>
                    <a:pt x="17174" y="18"/>
                    <a:pt x="16748" y="48"/>
                    <a:pt x="16353" y="78"/>
                  </a:cubicBezTo>
                  <a:cubicBezTo>
                    <a:pt x="15715" y="170"/>
                    <a:pt x="15168" y="261"/>
                    <a:pt x="14742" y="413"/>
                  </a:cubicBezTo>
                  <a:cubicBezTo>
                    <a:pt x="13891" y="717"/>
                    <a:pt x="12858" y="1598"/>
                    <a:pt x="11703" y="2844"/>
                  </a:cubicBezTo>
                  <a:lnTo>
                    <a:pt x="11551" y="2996"/>
                  </a:lnTo>
                  <a:cubicBezTo>
                    <a:pt x="6627" y="8437"/>
                    <a:pt x="0" y="20261"/>
                    <a:pt x="0" y="20261"/>
                  </a:cubicBezTo>
                  <a:lnTo>
                    <a:pt x="3557" y="22541"/>
                  </a:lnTo>
                  <a:cubicBezTo>
                    <a:pt x="3557" y="22541"/>
                    <a:pt x="6353" y="19957"/>
                    <a:pt x="9818" y="16887"/>
                  </a:cubicBezTo>
                  <a:cubicBezTo>
                    <a:pt x="13253" y="13817"/>
                    <a:pt x="16475" y="10231"/>
                    <a:pt x="17812" y="7495"/>
                  </a:cubicBezTo>
                  <a:cubicBezTo>
                    <a:pt x="17812" y="7495"/>
                    <a:pt x="25870" y="10983"/>
                    <a:pt x="31544" y="10983"/>
                  </a:cubicBezTo>
                  <a:cubicBezTo>
                    <a:pt x="32248" y="10983"/>
                    <a:pt x="32916" y="10929"/>
                    <a:pt x="33527" y="10808"/>
                  </a:cubicBezTo>
                  <a:cubicBezTo>
                    <a:pt x="35807" y="10352"/>
                    <a:pt x="36840" y="8772"/>
                    <a:pt x="37266" y="7069"/>
                  </a:cubicBezTo>
                  <a:cubicBezTo>
                    <a:pt x="37326" y="6826"/>
                    <a:pt x="37387" y="6583"/>
                    <a:pt x="37418" y="6340"/>
                  </a:cubicBezTo>
                  <a:cubicBezTo>
                    <a:pt x="37752" y="4212"/>
                    <a:pt x="37266" y="2145"/>
                    <a:pt x="37266" y="2145"/>
                  </a:cubicBezTo>
                  <a:cubicBezTo>
                    <a:pt x="37266" y="2145"/>
                    <a:pt x="25549" y="0"/>
                    <a:pt x="186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0"/>
            <p:cNvSpPr/>
            <p:nvPr/>
          </p:nvSpPr>
          <p:spPr>
            <a:xfrm>
              <a:off x="7211856" y="1555380"/>
              <a:ext cx="372959" cy="374922"/>
            </a:xfrm>
            <a:custGeom>
              <a:avLst/>
              <a:gdLst/>
              <a:ahLst/>
              <a:cxnLst/>
              <a:rect l="l" t="t" r="r" b="b"/>
              <a:pathLst>
                <a:path w="10640" h="10696" extrusionOk="0">
                  <a:moveTo>
                    <a:pt x="6234" y="0"/>
                  </a:moveTo>
                  <a:cubicBezTo>
                    <a:pt x="6223" y="0"/>
                    <a:pt x="6212" y="0"/>
                    <a:pt x="6201" y="1"/>
                  </a:cubicBezTo>
                  <a:cubicBezTo>
                    <a:pt x="4894" y="31"/>
                    <a:pt x="4165" y="1794"/>
                    <a:pt x="4165" y="1794"/>
                  </a:cubicBezTo>
                  <a:cubicBezTo>
                    <a:pt x="4165" y="1794"/>
                    <a:pt x="3894" y="1687"/>
                    <a:pt x="3501" y="1687"/>
                  </a:cubicBezTo>
                  <a:cubicBezTo>
                    <a:pt x="3138" y="1687"/>
                    <a:pt x="2672" y="1778"/>
                    <a:pt x="2220" y="2128"/>
                  </a:cubicBezTo>
                  <a:cubicBezTo>
                    <a:pt x="1277" y="2888"/>
                    <a:pt x="2128" y="4742"/>
                    <a:pt x="2128" y="4742"/>
                  </a:cubicBezTo>
                  <a:cubicBezTo>
                    <a:pt x="2128" y="4742"/>
                    <a:pt x="1922" y="4675"/>
                    <a:pt x="1638" y="4675"/>
                  </a:cubicBezTo>
                  <a:cubicBezTo>
                    <a:pt x="1259" y="4675"/>
                    <a:pt x="743" y="4794"/>
                    <a:pt x="396" y="5350"/>
                  </a:cubicBezTo>
                  <a:cubicBezTo>
                    <a:pt x="1" y="5958"/>
                    <a:pt x="730" y="6840"/>
                    <a:pt x="1338" y="7387"/>
                  </a:cubicBezTo>
                  <a:cubicBezTo>
                    <a:pt x="1703" y="7691"/>
                    <a:pt x="2615" y="8390"/>
                    <a:pt x="2615" y="8390"/>
                  </a:cubicBezTo>
                  <a:lnTo>
                    <a:pt x="3922" y="9089"/>
                  </a:lnTo>
                  <a:lnTo>
                    <a:pt x="5016" y="9818"/>
                  </a:lnTo>
                  <a:cubicBezTo>
                    <a:pt x="5016" y="9818"/>
                    <a:pt x="7218" y="10695"/>
                    <a:pt x="8349" y="10695"/>
                  </a:cubicBezTo>
                  <a:cubicBezTo>
                    <a:pt x="8599" y="10695"/>
                    <a:pt x="8797" y="10652"/>
                    <a:pt x="8907" y="10548"/>
                  </a:cubicBezTo>
                  <a:cubicBezTo>
                    <a:pt x="9271" y="10214"/>
                    <a:pt x="9150" y="9666"/>
                    <a:pt x="8998" y="9332"/>
                  </a:cubicBezTo>
                  <a:cubicBezTo>
                    <a:pt x="8907" y="9119"/>
                    <a:pt x="8816" y="8967"/>
                    <a:pt x="8815" y="8967"/>
                  </a:cubicBezTo>
                  <a:lnTo>
                    <a:pt x="8815" y="8967"/>
                  </a:lnTo>
                  <a:cubicBezTo>
                    <a:pt x="8816" y="8967"/>
                    <a:pt x="8907" y="8998"/>
                    <a:pt x="9028" y="8998"/>
                  </a:cubicBezTo>
                  <a:cubicBezTo>
                    <a:pt x="9072" y="9002"/>
                    <a:pt x="9122" y="9005"/>
                    <a:pt x="9176" y="9005"/>
                  </a:cubicBezTo>
                  <a:cubicBezTo>
                    <a:pt x="9492" y="9005"/>
                    <a:pt x="9941" y="8896"/>
                    <a:pt x="10123" y="8299"/>
                  </a:cubicBezTo>
                  <a:cubicBezTo>
                    <a:pt x="10396" y="7326"/>
                    <a:pt x="9059" y="6414"/>
                    <a:pt x="9059" y="6414"/>
                  </a:cubicBezTo>
                  <a:cubicBezTo>
                    <a:pt x="9059" y="6414"/>
                    <a:pt x="10001" y="6292"/>
                    <a:pt x="10305" y="5472"/>
                  </a:cubicBezTo>
                  <a:cubicBezTo>
                    <a:pt x="10639" y="4621"/>
                    <a:pt x="8815" y="3405"/>
                    <a:pt x="8815" y="3405"/>
                  </a:cubicBezTo>
                  <a:cubicBezTo>
                    <a:pt x="8815" y="3405"/>
                    <a:pt x="9363" y="3223"/>
                    <a:pt x="8967" y="2280"/>
                  </a:cubicBezTo>
                  <a:cubicBezTo>
                    <a:pt x="8748" y="1774"/>
                    <a:pt x="8331" y="1661"/>
                    <a:pt x="8005" y="1661"/>
                  </a:cubicBezTo>
                  <a:cubicBezTo>
                    <a:pt x="7743" y="1661"/>
                    <a:pt x="7539" y="1733"/>
                    <a:pt x="7539" y="1733"/>
                  </a:cubicBezTo>
                  <a:cubicBezTo>
                    <a:pt x="7539" y="1733"/>
                    <a:pt x="7479" y="0"/>
                    <a:pt x="62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0"/>
            <p:cNvSpPr/>
            <p:nvPr/>
          </p:nvSpPr>
          <p:spPr>
            <a:xfrm>
              <a:off x="7294965" y="1849436"/>
              <a:ext cx="92749" cy="68247"/>
            </a:xfrm>
            <a:custGeom>
              <a:avLst/>
              <a:gdLst/>
              <a:ahLst/>
              <a:cxnLst/>
              <a:rect l="l" t="t" r="r" b="b"/>
              <a:pathLst>
                <a:path w="2646" h="1947" extrusionOk="0">
                  <a:moveTo>
                    <a:pt x="244" y="1"/>
                  </a:moveTo>
                  <a:cubicBezTo>
                    <a:pt x="1" y="274"/>
                    <a:pt x="244" y="700"/>
                    <a:pt x="244" y="700"/>
                  </a:cubicBezTo>
                  <a:cubicBezTo>
                    <a:pt x="1551" y="1065"/>
                    <a:pt x="1946" y="1946"/>
                    <a:pt x="1946" y="1946"/>
                  </a:cubicBezTo>
                  <a:cubicBezTo>
                    <a:pt x="2493" y="1764"/>
                    <a:pt x="2645" y="1429"/>
                    <a:pt x="2645" y="1429"/>
                  </a:cubicBezTo>
                  <a:cubicBezTo>
                    <a:pt x="1916" y="153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0"/>
            <p:cNvSpPr/>
            <p:nvPr/>
          </p:nvSpPr>
          <p:spPr>
            <a:xfrm>
              <a:off x="7022222" y="1857007"/>
              <a:ext cx="400650" cy="336609"/>
            </a:xfrm>
            <a:custGeom>
              <a:avLst/>
              <a:gdLst/>
              <a:ahLst/>
              <a:cxnLst/>
              <a:rect l="l" t="t" r="r" b="b"/>
              <a:pathLst>
                <a:path w="11430" h="9603" extrusionOk="0">
                  <a:moveTo>
                    <a:pt x="7096" y="1"/>
                  </a:moveTo>
                  <a:cubicBezTo>
                    <a:pt x="6434" y="1"/>
                    <a:pt x="5618" y="111"/>
                    <a:pt x="4590" y="362"/>
                  </a:cubicBezTo>
                  <a:cubicBezTo>
                    <a:pt x="1459" y="1122"/>
                    <a:pt x="0" y="3675"/>
                    <a:pt x="760" y="6198"/>
                  </a:cubicBezTo>
                  <a:cubicBezTo>
                    <a:pt x="1216" y="7718"/>
                    <a:pt x="2341" y="7870"/>
                    <a:pt x="2341" y="7870"/>
                  </a:cubicBezTo>
                  <a:lnTo>
                    <a:pt x="8511" y="9603"/>
                  </a:lnTo>
                  <a:cubicBezTo>
                    <a:pt x="8511" y="9603"/>
                    <a:pt x="10092" y="8873"/>
                    <a:pt x="10760" y="7505"/>
                  </a:cubicBezTo>
                  <a:cubicBezTo>
                    <a:pt x="11429" y="6107"/>
                    <a:pt x="11399" y="3675"/>
                    <a:pt x="10426" y="2125"/>
                  </a:cubicBezTo>
                  <a:cubicBezTo>
                    <a:pt x="9674" y="986"/>
                    <a:pt x="9076" y="1"/>
                    <a:pt x="70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0"/>
            <p:cNvSpPr/>
            <p:nvPr/>
          </p:nvSpPr>
          <p:spPr>
            <a:xfrm>
              <a:off x="6899678" y="2356820"/>
              <a:ext cx="737329" cy="665962"/>
            </a:xfrm>
            <a:custGeom>
              <a:avLst/>
              <a:gdLst/>
              <a:ahLst/>
              <a:cxnLst/>
              <a:rect l="l" t="t" r="r" b="b"/>
              <a:pathLst>
                <a:path w="21035" h="18999" extrusionOk="0">
                  <a:moveTo>
                    <a:pt x="18580" y="1"/>
                  </a:moveTo>
                  <a:cubicBezTo>
                    <a:pt x="17464" y="1"/>
                    <a:pt x="16490" y="834"/>
                    <a:pt x="16323" y="1970"/>
                  </a:cubicBezTo>
                  <a:cubicBezTo>
                    <a:pt x="16323" y="2000"/>
                    <a:pt x="16323" y="2031"/>
                    <a:pt x="16323" y="2061"/>
                  </a:cubicBezTo>
                  <a:lnTo>
                    <a:pt x="16323" y="2091"/>
                  </a:lnTo>
                  <a:lnTo>
                    <a:pt x="16293" y="2486"/>
                  </a:lnTo>
                  <a:lnTo>
                    <a:pt x="16263" y="2912"/>
                  </a:lnTo>
                  <a:lnTo>
                    <a:pt x="16171" y="3733"/>
                  </a:lnTo>
                  <a:cubicBezTo>
                    <a:pt x="16111" y="4280"/>
                    <a:pt x="16050" y="4827"/>
                    <a:pt x="15959" y="5374"/>
                  </a:cubicBezTo>
                  <a:cubicBezTo>
                    <a:pt x="15837" y="6468"/>
                    <a:pt x="15655" y="7563"/>
                    <a:pt x="15472" y="8657"/>
                  </a:cubicBezTo>
                  <a:cubicBezTo>
                    <a:pt x="15381" y="9174"/>
                    <a:pt x="15290" y="9721"/>
                    <a:pt x="15168" y="10237"/>
                  </a:cubicBezTo>
                  <a:cubicBezTo>
                    <a:pt x="15077" y="10754"/>
                    <a:pt x="14925" y="11271"/>
                    <a:pt x="14804" y="11757"/>
                  </a:cubicBezTo>
                  <a:cubicBezTo>
                    <a:pt x="14743" y="12000"/>
                    <a:pt x="14652" y="12213"/>
                    <a:pt x="14591" y="12456"/>
                  </a:cubicBezTo>
                  <a:cubicBezTo>
                    <a:pt x="14500" y="12669"/>
                    <a:pt x="14439" y="12851"/>
                    <a:pt x="14348" y="13003"/>
                  </a:cubicBezTo>
                  <a:cubicBezTo>
                    <a:pt x="14317" y="13064"/>
                    <a:pt x="14287" y="13125"/>
                    <a:pt x="14287" y="13155"/>
                  </a:cubicBezTo>
                  <a:cubicBezTo>
                    <a:pt x="14226" y="13216"/>
                    <a:pt x="14135" y="13307"/>
                    <a:pt x="14013" y="13368"/>
                  </a:cubicBezTo>
                  <a:cubicBezTo>
                    <a:pt x="13740" y="13550"/>
                    <a:pt x="13375" y="13702"/>
                    <a:pt x="12949" y="13854"/>
                  </a:cubicBezTo>
                  <a:cubicBezTo>
                    <a:pt x="12493" y="13976"/>
                    <a:pt x="12007" y="14098"/>
                    <a:pt x="11521" y="14189"/>
                  </a:cubicBezTo>
                  <a:cubicBezTo>
                    <a:pt x="10487" y="14402"/>
                    <a:pt x="9393" y="14584"/>
                    <a:pt x="8268" y="14766"/>
                  </a:cubicBezTo>
                  <a:cubicBezTo>
                    <a:pt x="7113" y="14949"/>
                    <a:pt x="5928" y="15131"/>
                    <a:pt x="4712" y="15465"/>
                  </a:cubicBezTo>
                  <a:cubicBezTo>
                    <a:pt x="4104" y="15617"/>
                    <a:pt x="3496" y="15800"/>
                    <a:pt x="2888" y="16043"/>
                  </a:cubicBezTo>
                  <a:cubicBezTo>
                    <a:pt x="2250" y="16286"/>
                    <a:pt x="1642" y="16590"/>
                    <a:pt x="1004" y="16955"/>
                  </a:cubicBezTo>
                  <a:cubicBezTo>
                    <a:pt x="943" y="17016"/>
                    <a:pt x="791" y="17046"/>
                    <a:pt x="730" y="17076"/>
                  </a:cubicBezTo>
                  <a:lnTo>
                    <a:pt x="1" y="17593"/>
                  </a:lnTo>
                  <a:lnTo>
                    <a:pt x="1217" y="18900"/>
                  </a:lnTo>
                  <a:lnTo>
                    <a:pt x="1247" y="18991"/>
                  </a:lnTo>
                  <a:cubicBezTo>
                    <a:pt x="1247" y="18991"/>
                    <a:pt x="2638" y="18999"/>
                    <a:pt x="4237" y="18999"/>
                  </a:cubicBezTo>
                  <a:cubicBezTo>
                    <a:pt x="5837" y="18999"/>
                    <a:pt x="7645" y="18991"/>
                    <a:pt x="8481" y="18961"/>
                  </a:cubicBezTo>
                  <a:cubicBezTo>
                    <a:pt x="8633" y="18961"/>
                    <a:pt x="8785" y="18931"/>
                    <a:pt x="8907" y="18900"/>
                  </a:cubicBezTo>
                  <a:lnTo>
                    <a:pt x="10609" y="18627"/>
                  </a:lnTo>
                  <a:cubicBezTo>
                    <a:pt x="11156" y="18535"/>
                    <a:pt x="11734" y="18444"/>
                    <a:pt x="12341" y="18323"/>
                  </a:cubicBezTo>
                  <a:cubicBezTo>
                    <a:pt x="12949" y="18201"/>
                    <a:pt x="13557" y="18079"/>
                    <a:pt x="14196" y="17867"/>
                  </a:cubicBezTo>
                  <a:cubicBezTo>
                    <a:pt x="14530" y="17775"/>
                    <a:pt x="14864" y="17654"/>
                    <a:pt x="15199" y="17502"/>
                  </a:cubicBezTo>
                  <a:cubicBezTo>
                    <a:pt x="15533" y="17350"/>
                    <a:pt x="15898" y="17198"/>
                    <a:pt x="16232" y="16955"/>
                  </a:cubicBezTo>
                  <a:cubicBezTo>
                    <a:pt x="16597" y="16742"/>
                    <a:pt x="16962" y="16468"/>
                    <a:pt x="17296" y="16134"/>
                  </a:cubicBezTo>
                  <a:lnTo>
                    <a:pt x="17418" y="15982"/>
                  </a:lnTo>
                  <a:lnTo>
                    <a:pt x="17448" y="15952"/>
                  </a:lnTo>
                  <a:cubicBezTo>
                    <a:pt x="17448" y="15952"/>
                    <a:pt x="17478" y="15921"/>
                    <a:pt x="17478" y="15921"/>
                  </a:cubicBezTo>
                  <a:lnTo>
                    <a:pt x="17570" y="15830"/>
                  </a:lnTo>
                  <a:cubicBezTo>
                    <a:pt x="17600" y="15800"/>
                    <a:pt x="17630" y="15769"/>
                    <a:pt x="17630" y="15739"/>
                  </a:cubicBezTo>
                  <a:lnTo>
                    <a:pt x="17721" y="15648"/>
                  </a:lnTo>
                  <a:lnTo>
                    <a:pt x="17782" y="15557"/>
                  </a:lnTo>
                  <a:cubicBezTo>
                    <a:pt x="17782" y="15526"/>
                    <a:pt x="17813" y="15496"/>
                    <a:pt x="17813" y="15465"/>
                  </a:cubicBezTo>
                  <a:cubicBezTo>
                    <a:pt x="17965" y="15253"/>
                    <a:pt x="18056" y="15070"/>
                    <a:pt x="18147" y="14888"/>
                  </a:cubicBezTo>
                  <a:cubicBezTo>
                    <a:pt x="18329" y="14523"/>
                    <a:pt x="18451" y="14189"/>
                    <a:pt x="18573" y="13885"/>
                  </a:cubicBezTo>
                  <a:cubicBezTo>
                    <a:pt x="18694" y="13550"/>
                    <a:pt x="18785" y="13247"/>
                    <a:pt x="18877" y="12943"/>
                  </a:cubicBezTo>
                  <a:cubicBezTo>
                    <a:pt x="19059" y="12365"/>
                    <a:pt x="19211" y="11757"/>
                    <a:pt x="19332" y="11180"/>
                  </a:cubicBezTo>
                  <a:cubicBezTo>
                    <a:pt x="19484" y="10602"/>
                    <a:pt x="19606" y="10025"/>
                    <a:pt x="19728" y="9447"/>
                  </a:cubicBezTo>
                  <a:cubicBezTo>
                    <a:pt x="19940" y="8292"/>
                    <a:pt x="20153" y="7167"/>
                    <a:pt x="20336" y="6012"/>
                  </a:cubicBezTo>
                  <a:cubicBezTo>
                    <a:pt x="20427" y="5435"/>
                    <a:pt x="20518" y="4888"/>
                    <a:pt x="20609" y="4310"/>
                  </a:cubicBezTo>
                  <a:lnTo>
                    <a:pt x="20731" y="3459"/>
                  </a:lnTo>
                  <a:lnTo>
                    <a:pt x="20791" y="3034"/>
                  </a:lnTo>
                  <a:lnTo>
                    <a:pt x="20852" y="2578"/>
                  </a:lnTo>
                  <a:cubicBezTo>
                    <a:pt x="21035" y="1331"/>
                    <a:pt x="20153" y="176"/>
                    <a:pt x="18907" y="24"/>
                  </a:cubicBezTo>
                  <a:cubicBezTo>
                    <a:pt x="18797" y="8"/>
                    <a:pt x="18688" y="1"/>
                    <a:pt x="185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0"/>
            <p:cNvSpPr/>
            <p:nvPr/>
          </p:nvSpPr>
          <p:spPr>
            <a:xfrm>
              <a:off x="5318738" y="3006519"/>
              <a:ext cx="2527239" cy="99128"/>
            </a:xfrm>
            <a:custGeom>
              <a:avLst/>
              <a:gdLst/>
              <a:ahLst/>
              <a:cxnLst/>
              <a:rect l="l" t="t" r="r" b="b"/>
              <a:pathLst>
                <a:path w="112496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112495" y="2827"/>
                  </a:lnTo>
                  <a:lnTo>
                    <a:pt x="1124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0"/>
            <p:cNvSpPr/>
            <p:nvPr/>
          </p:nvSpPr>
          <p:spPr>
            <a:xfrm>
              <a:off x="5392487" y="3104525"/>
              <a:ext cx="2320335" cy="83145"/>
            </a:xfrm>
            <a:custGeom>
              <a:avLst/>
              <a:gdLst/>
              <a:ahLst/>
              <a:cxnLst/>
              <a:rect l="l" t="t" r="r" b="b"/>
              <a:pathLst>
                <a:path w="103286" h="2372" extrusionOk="0">
                  <a:moveTo>
                    <a:pt x="0" y="1"/>
                  </a:moveTo>
                  <a:cubicBezTo>
                    <a:pt x="0" y="1308"/>
                    <a:pt x="943" y="2372"/>
                    <a:pt x="2098" y="2372"/>
                  </a:cubicBezTo>
                  <a:lnTo>
                    <a:pt x="101157" y="2372"/>
                  </a:lnTo>
                  <a:cubicBezTo>
                    <a:pt x="102343" y="2372"/>
                    <a:pt x="103285" y="1308"/>
                    <a:pt x="10328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0"/>
            <p:cNvSpPr/>
            <p:nvPr/>
          </p:nvSpPr>
          <p:spPr>
            <a:xfrm>
              <a:off x="5411604" y="3595716"/>
              <a:ext cx="2292321" cy="57556"/>
            </a:xfrm>
            <a:custGeom>
              <a:avLst/>
              <a:gdLst/>
              <a:ahLst/>
              <a:cxnLst/>
              <a:rect l="l" t="t" r="r" b="b"/>
              <a:pathLst>
                <a:path w="102039" h="1642" extrusionOk="0">
                  <a:moveTo>
                    <a:pt x="1" y="0"/>
                  </a:moveTo>
                  <a:lnTo>
                    <a:pt x="1" y="1641"/>
                  </a:lnTo>
                  <a:lnTo>
                    <a:pt x="102039" y="1641"/>
                  </a:lnTo>
                  <a:lnTo>
                    <a:pt x="102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0"/>
            <p:cNvSpPr/>
            <p:nvPr/>
          </p:nvSpPr>
          <p:spPr>
            <a:xfrm>
              <a:off x="7475030" y="3187635"/>
              <a:ext cx="381476" cy="1168826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6507616" y="2963895"/>
              <a:ext cx="858786" cy="45849"/>
            </a:xfrm>
            <a:custGeom>
              <a:avLst/>
              <a:gdLst/>
              <a:ahLst/>
              <a:cxnLst/>
              <a:rect l="l" t="t" r="r" b="b"/>
              <a:pathLst>
                <a:path w="24500" h="1308" extrusionOk="0">
                  <a:moveTo>
                    <a:pt x="1034" y="1"/>
                  </a:moveTo>
                  <a:cubicBezTo>
                    <a:pt x="426" y="1"/>
                    <a:pt x="0" y="365"/>
                    <a:pt x="183" y="730"/>
                  </a:cubicBezTo>
                  <a:lnTo>
                    <a:pt x="426" y="1308"/>
                  </a:lnTo>
                  <a:lnTo>
                    <a:pt x="24499" y="1308"/>
                  </a:lnTo>
                  <a:lnTo>
                    <a:pt x="24104" y="396"/>
                  </a:lnTo>
                  <a:cubicBezTo>
                    <a:pt x="23982" y="153"/>
                    <a:pt x="23618" y="1"/>
                    <a:pt x="23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6351001" y="2425839"/>
              <a:ext cx="784195" cy="480570"/>
            </a:xfrm>
            <a:custGeom>
              <a:avLst/>
              <a:gdLst/>
              <a:ahLst/>
              <a:cxnLst/>
              <a:rect l="l" t="t" r="r" b="b"/>
              <a:pathLst>
                <a:path w="22372" h="13710" extrusionOk="0">
                  <a:moveTo>
                    <a:pt x="821" y="1"/>
                  </a:moveTo>
                  <a:cubicBezTo>
                    <a:pt x="334" y="1"/>
                    <a:pt x="0" y="457"/>
                    <a:pt x="91" y="913"/>
                  </a:cubicBezTo>
                  <a:lnTo>
                    <a:pt x="3009" y="13162"/>
                  </a:lnTo>
                  <a:cubicBezTo>
                    <a:pt x="3070" y="13496"/>
                    <a:pt x="3374" y="13709"/>
                    <a:pt x="3708" y="13709"/>
                  </a:cubicBezTo>
                  <a:lnTo>
                    <a:pt x="21581" y="13709"/>
                  </a:lnTo>
                  <a:cubicBezTo>
                    <a:pt x="22037" y="13709"/>
                    <a:pt x="22371" y="13284"/>
                    <a:pt x="22280" y="12828"/>
                  </a:cubicBezTo>
                  <a:lnTo>
                    <a:pt x="19392" y="578"/>
                  </a:lnTo>
                  <a:cubicBezTo>
                    <a:pt x="19301" y="244"/>
                    <a:pt x="18997" y="1"/>
                    <a:pt x="186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6980649" y="2425839"/>
              <a:ext cx="154546" cy="480570"/>
            </a:xfrm>
            <a:custGeom>
              <a:avLst/>
              <a:gdLst/>
              <a:ahLst/>
              <a:cxnLst/>
              <a:rect l="l" t="t" r="r" b="b"/>
              <a:pathLst>
                <a:path w="4409" h="13710" extrusionOk="0">
                  <a:moveTo>
                    <a:pt x="1" y="1"/>
                  </a:moveTo>
                  <a:lnTo>
                    <a:pt x="3101" y="13709"/>
                  </a:lnTo>
                  <a:lnTo>
                    <a:pt x="3618" y="13709"/>
                  </a:lnTo>
                  <a:cubicBezTo>
                    <a:pt x="4074" y="13709"/>
                    <a:pt x="4408" y="13284"/>
                    <a:pt x="4317" y="12828"/>
                  </a:cubicBezTo>
                  <a:lnTo>
                    <a:pt x="1429" y="578"/>
                  </a:lnTo>
                  <a:cubicBezTo>
                    <a:pt x="1338" y="244"/>
                    <a:pt x="1034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6736684" y="2906374"/>
              <a:ext cx="84196" cy="102318"/>
            </a:xfrm>
            <a:custGeom>
              <a:avLst/>
              <a:gdLst/>
              <a:ahLst/>
              <a:cxnLst/>
              <a:rect l="l" t="t" r="r" b="b"/>
              <a:pathLst>
                <a:path w="2402" h="2919" extrusionOk="0">
                  <a:moveTo>
                    <a:pt x="0" y="0"/>
                  </a:moveTo>
                  <a:lnTo>
                    <a:pt x="608" y="2918"/>
                  </a:lnTo>
                  <a:lnTo>
                    <a:pt x="2402" y="2918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6672748" y="2962843"/>
              <a:ext cx="245087" cy="46900"/>
            </a:xfrm>
            <a:custGeom>
              <a:avLst/>
              <a:gdLst/>
              <a:ahLst/>
              <a:cxnLst/>
              <a:rect l="l" t="t" r="r" b="b"/>
              <a:pathLst>
                <a:path w="6992" h="1338" extrusionOk="0">
                  <a:moveTo>
                    <a:pt x="1004" y="0"/>
                  </a:moveTo>
                  <a:cubicBezTo>
                    <a:pt x="730" y="0"/>
                    <a:pt x="487" y="152"/>
                    <a:pt x="365" y="395"/>
                  </a:cubicBezTo>
                  <a:lnTo>
                    <a:pt x="122" y="851"/>
                  </a:lnTo>
                  <a:cubicBezTo>
                    <a:pt x="1" y="1064"/>
                    <a:pt x="183" y="1338"/>
                    <a:pt x="426" y="1338"/>
                  </a:cubicBezTo>
                  <a:lnTo>
                    <a:pt x="6566" y="1338"/>
                  </a:lnTo>
                  <a:cubicBezTo>
                    <a:pt x="6840" y="1338"/>
                    <a:pt x="6992" y="1034"/>
                    <a:pt x="6840" y="821"/>
                  </a:cubicBezTo>
                  <a:lnTo>
                    <a:pt x="6475" y="304"/>
                  </a:lnTo>
                  <a:cubicBezTo>
                    <a:pt x="6323" y="122"/>
                    <a:pt x="6110" y="0"/>
                    <a:pt x="58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0"/>
            <p:cNvSpPr/>
            <p:nvPr/>
          </p:nvSpPr>
          <p:spPr>
            <a:xfrm flipH="1">
              <a:off x="5250002" y="3187635"/>
              <a:ext cx="381476" cy="1168826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60"/>
            <p:cNvGrpSpPr/>
            <p:nvPr/>
          </p:nvGrpSpPr>
          <p:grpSpPr>
            <a:xfrm>
              <a:off x="5282894" y="1673240"/>
              <a:ext cx="913538" cy="1334310"/>
              <a:chOff x="6795049" y="1179275"/>
              <a:chExt cx="1268451" cy="1852694"/>
            </a:xfrm>
          </p:grpSpPr>
          <p:sp>
            <p:nvSpPr>
              <p:cNvPr id="1164" name="Google Shape;1164;p60"/>
              <p:cNvSpPr/>
              <p:nvPr/>
            </p:nvSpPr>
            <p:spPr>
              <a:xfrm flipH="1">
                <a:off x="7005588" y="1179275"/>
                <a:ext cx="520739" cy="9243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29392" extrusionOk="0">
                    <a:moveTo>
                      <a:pt x="8501" y="4644"/>
                    </a:moveTo>
                    <a:cubicBezTo>
                      <a:pt x="8562" y="4644"/>
                      <a:pt x="8636" y="4667"/>
                      <a:pt x="8724" y="4719"/>
                    </a:cubicBezTo>
                    <a:cubicBezTo>
                      <a:pt x="8937" y="4841"/>
                      <a:pt x="8998" y="5084"/>
                      <a:pt x="9059" y="5297"/>
                    </a:cubicBezTo>
                    <a:cubicBezTo>
                      <a:pt x="9211" y="5874"/>
                      <a:pt x="9302" y="6452"/>
                      <a:pt x="9332" y="6999"/>
                    </a:cubicBezTo>
                    <a:cubicBezTo>
                      <a:pt x="9332" y="7090"/>
                      <a:pt x="9332" y="7364"/>
                      <a:pt x="9271" y="7576"/>
                    </a:cubicBezTo>
                    <a:cubicBezTo>
                      <a:pt x="9252" y="7733"/>
                      <a:pt x="9195" y="7852"/>
                      <a:pt x="9100" y="7852"/>
                    </a:cubicBezTo>
                    <a:cubicBezTo>
                      <a:pt x="9047" y="7852"/>
                      <a:pt x="8983" y="7815"/>
                      <a:pt x="8907" y="7728"/>
                    </a:cubicBezTo>
                    <a:cubicBezTo>
                      <a:pt x="8420" y="7242"/>
                      <a:pt x="8299" y="6543"/>
                      <a:pt x="8268" y="5874"/>
                    </a:cubicBezTo>
                    <a:cubicBezTo>
                      <a:pt x="8242" y="5637"/>
                      <a:pt x="8101" y="4644"/>
                      <a:pt x="8501" y="4644"/>
                    </a:cubicBezTo>
                    <a:close/>
                    <a:moveTo>
                      <a:pt x="12372" y="12501"/>
                    </a:moveTo>
                    <a:cubicBezTo>
                      <a:pt x="12493" y="12501"/>
                      <a:pt x="12585" y="12531"/>
                      <a:pt x="12645" y="12653"/>
                    </a:cubicBezTo>
                    <a:cubicBezTo>
                      <a:pt x="12676" y="12713"/>
                      <a:pt x="12676" y="12865"/>
                      <a:pt x="12615" y="12926"/>
                    </a:cubicBezTo>
                    <a:cubicBezTo>
                      <a:pt x="11825" y="13686"/>
                      <a:pt x="10761" y="14081"/>
                      <a:pt x="9697" y="14081"/>
                    </a:cubicBezTo>
                    <a:cubicBezTo>
                      <a:pt x="9484" y="14081"/>
                      <a:pt x="9393" y="13747"/>
                      <a:pt x="9575" y="13625"/>
                    </a:cubicBezTo>
                    <a:cubicBezTo>
                      <a:pt x="9636" y="13595"/>
                      <a:pt x="9697" y="13564"/>
                      <a:pt x="9758" y="13504"/>
                    </a:cubicBezTo>
                    <a:cubicBezTo>
                      <a:pt x="9788" y="13443"/>
                      <a:pt x="9819" y="13382"/>
                      <a:pt x="9910" y="13321"/>
                    </a:cubicBezTo>
                    <a:cubicBezTo>
                      <a:pt x="10609" y="12956"/>
                      <a:pt x="11399" y="12561"/>
                      <a:pt x="12189" y="12501"/>
                    </a:cubicBezTo>
                    <a:close/>
                    <a:moveTo>
                      <a:pt x="4855" y="12077"/>
                    </a:moveTo>
                    <a:cubicBezTo>
                      <a:pt x="4939" y="12077"/>
                      <a:pt x="5024" y="12087"/>
                      <a:pt x="5107" y="12105"/>
                    </a:cubicBezTo>
                    <a:cubicBezTo>
                      <a:pt x="5350" y="12197"/>
                      <a:pt x="5563" y="12349"/>
                      <a:pt x="5746" y="12561"/>
                    </a:cubicBezTo>
                    <a:cubicBezTo>
                      <a:pt x="6232" y="13139"/>
                      <a:pt x="6475" y="13899"/>
                      <a:pt x="6566" y="14659"/>
                    </a:cubicBezTo>
                    <a:cubicBezTo>
                      <a:pt x="6597" y="15054"/>
                      <a:pt x="6566" y="15449"/>
                      <a:pt x="6384" y="15753"/>
                    </a:cubicBezTo>
                    <a:cubicBezTo>
                      <a:pt x="6170" y="16087"/>
                      <a:pt x="5968" y="16221"/>
                      <a:pt x="5782" y="16221"/>
                    </a:cubicBezTo>
                    <a:cubicBezTo>
                      <a:pt x="5119" y="16221"/>
                      <a:pt x="4648" y="14525"/>
                      <a:pt x="4530" y="14051"/>
                    </a:cubicBezTo>
                    <a:cubicBezTo>
                      <a:pt x="4439" y="13656"/>
                      <a:pt x="3983" y="12592"/>
                      <a:pt x="4347" y="12257"/>
                    </a:cubicBezTo>
                    <a:cubicBezTo>
                      <a:pt x="4474" y="12130"/>
                      <a:pt x="4661" y="12077"/>
                      <a:pt x="4855" y="12077"/>
                    </a:cubicBezTo>
                    <a:close/>
                    <a:moveTo>
                      <a:pt x="13172" y="0"/>
                    </a:moveTo>
                    <a:cubicBezTo>
                      <a:pt x="12729" y="0"/>
                      <a:pt x="12240" y="117"/>
                      <a:pt x="11703" y="373"/>
                    </a:cubicBezTo>
                    <a:cubicBezTo>
                      <a:pt x="11764" y="677"/>
                      <a:pt x="11825" y="950"/>
                      <a:pt x="11916" y="1224"/>
                    </a:cubicBezTo>
                    <a:cubicBezTo>
                      <a:pt x="11977" y="1558"/>
                      <a:pt x="12037" y="1893"/>
                      <a:pt x="12037" y="2227"/>
                    </a:cubicBezTo>
                    <a:cubicBezTo>
                      <a:pt x="12037" y="2409"/>
                      <a:pt x="12007" y="2592"/>
                      <a:pt x="11977" y="2774"/>
                    </a:cubicBezTo>
                    <a:cubicBezTo>
                      <a:pt x="11916" y="2987"/>
                      <a:pt x="11855" y="3139"/>
                      <a:pt x="11642" y="3200"/>
                    </a:cubicBezTo>
                    <a:cubicBezTo>
                      <a:pt x="11618" y="3208"/>
                      <a:pt x="11591" y="3211"/>
                      <a:pt x="11565" y="3211"/>
                    </a:cubicBezTo>
                    <a:cubicBezTo>
                      <a:pt x="11492" y="3211"/>
                      <a:pt x="11421" y="3183"/>
                      <a:pt x="11399" y="3139"/>
                    </a:cubicBezTo>
                    <a:cubicBezTo>
                      <a:pt x="10913" y="2531"/>
                      <a:pt x="10761" y="1771"/>
                      <a:pt x="10670" y="1011"/>
                    </a:cubicBezTo>
                    <a:cubicBezTo>
                      <a:pt x="10487" y="1133"/>
                      <a:pt x="10274" y="1285"/>
                      <a:pt x="10092" y="1467"/>
                    </a:cubicBezTo>
                    <a:cubicBezTo>
                      <a:pt x="6779" y="4263"/>
                      <a:pt x="4439" y="8032"/>
                      <a:pt x="2888" y="12166"/>
                    </a:cubicBezTo>
                    <a:cubicBezTo>
                      <a:pt x="1885" y="14841"/>
                      <a:pt x="1247" y="17607"/>
                      <a:pt x="882" y="20434"/>
                    </a:cubicBezTo>
                    <a:cubicBezTo>
                      <a:pt x="609" y="22653"/>
                      <a:pt x="1" y="25875"/>
                      <a:pt x="669" y="28063"/>
                    </a:cubicBezTo>
                    <a:cubicBezTo>
                      <a:pt x="821" y="28580"/>
                      <a:pt x="1217" y="29066"/>
                      <a:pt x="1733" y="29188"/>
                    </a:cubicBezTo>
                    <a:cubicBezTo>
                      <a:pt x="1801" y="29203"/>
                      <a:pt x="1869" y="29210"/>
                      <a:pt x="1938" y="29210"/>
                    </a:cubicBezTo>
                    <a:cubicBezTo>
                      <a:pt x="2428" y="29210"/>
                      <a:pt x="2919" y="28847"/>
                      <a:pt x="2919" y="28367"/>
                    </a:cubicBezTo>
                    <a:cubicBezTo>
                      <a:pt x="2983" y="29101"/>
                      <a:pt x="3448" y="29391"/>
                      <a:pt x="3978" y="29391"/>
                    </a:cubicBezTo>
                    <a:cubicBezTo>
                      <a:pt x="4457" y="29391"/>
                      <a:pt x="4988" y="29154"/>
                      <a:pt x="5320" y="28793"/>
                    </a:cubicBezTo>
                    <a:cubicBezTo>
                      <a:pt x="10700" y="22926"/>
                      <a:pt x="14469" y="15601"/>
                      <a:pt x="16110" y="7820"/>
                    </a:cubicBezTo>
                    <a:lnTo>
                      <a:pt x="16110" y="7820"/>
                    </a:lnTo>
                    <a:cubicBezTo>
                      <a:pt x="14834" y="8367"/>
                      <a:pt x="13557" y="8853"/>
                      <a:pt x="12189" y="9005"/>
                    </a:cubicBezTo>
                    <a:cubicBezTo>
                      <a:pt x="12178" y="9007"/>
                      <a:pt x="12167" y="9007"/>
                      <a:pt x="12157" y="9007"/>
                    </a:cubicBezTo>
                    <a:cubicBezTo>
                      <a:pt x="11959" y="9007"/>
                      <a:pt x="11802" y="8752"/>
                      <a:pt x="11946" y="8580"/>
                    </a:cubicBezTo>
                    <a:cubicBezTo>
                      <a:pt x="12645" y="7728"/>
                      <a:pt x="13740" y="7181"/>
                      <a:pt x="14773" y="6786"/>
                    </a:cubicBezTo>
                    <a:cubicBezTo>
                      <a:pt x="15290" y="6573"/>
                      <a:pt x="15806" y="6421"/>
                      <a:pt x="16354" y="6269"/>
                    </a:cubicBezTo>
                    <a:cubicBezTo>
                      <a:pt x="16558" y="3253"/>
                      <a:pt x="15516" y="0"/>
                      <a:pt x="13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0"/>
              <p:cNvSpPr/>
              <p:nvPr/>
            </p:nvSpPr>
            <p:spPr>
              <a:xfrm flipH="1">
                <a:off x="7499521" y="1715976"/>
                <a:ext cx="563979" cy="634642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20181" extrusionOk="0">
                    <a:moveTo>
                      <a:pt x="2918" y="3184"/>
                    </a:moveTo>
                    <a:cubicBezTo>
                      <a:pt x="3496" y="3184"/>
                      <a:pt x="4134" y="3367"/>
                      <a:pt x="4590" y="3762"/>
                    </a:cubicBezTo>
                    <a:cubicBezTo>
                      <a:pt x="4681" y="3853"/>
                      <a:pt x="4712" y="4036"/>
                      <a:pt x="4651" y="4127"/>
                    </a:cubicBezTo>
                    <a:cubicBezTo>
                      <a:pt x="4590" y="4279"/>
                      <a:pt x="4469" y="4339"/>
                      <a:pt x="4317" y="4339"/>
                    </a:cubicBezTo>
                    <a:cubicBezTo>
                      <a:pt x="3982" y="4339"/>
                      <a:pt x="3648" y="4248"/>
                      <a:pt x="3344" y="4096"/>
                    </a:cubicBezTo>
                    <a:cubicBezTo>
                      <a:pt x="3131" y="3975"/>
                      <a:pt x="2918" y="3823"/>
                      <a:pt x="2706" y="3701"/>
                    </a:cubicBezTo>
                    <a:cubicBezTo>
                      <a:pt x="2614" y="3640"/>
                      <a:pt x="2523" y="3549"/>
                      <a:pt x="2493" y="3458"/>
                    </a:cubicBezTo>
                    <a:cubicBezTo>
                      <a:pt x="2493" y="3367"/>
                      <a:pt x="2554" y="3276"/>
                      <a:pt x="2645" y="3245"/>
                    </a:cubicBezTo>
                    <a:cubicBezTo>
                      <a:pt x="2706" y="3184"/>
                      <a:pt x="2827" y="3184"/>
                      <a:pt x="2918" y="3184"/>
                    </a:cubicBezTo>
                    <a:close/>
                    <a:moveTo>
                      <a:pt x="8471" y="2373"/>
                    </a:moveTo>
                    <a:cubicBezTo>
                      <a:pt x="8569" y="2373"/>
                      <a:pt x="8671" y="2421"/>
                      <a:pt x="8785" y="2516"/>
                    </a:cubicBezTo>
                    <a:cubicBezTo>
                      <a:pt x="9180" y="2911"/>
                      <a:pt x="9636" y="3701"/>
                      <a:pt x="9666" y="4279"/>
                    </a:cubicBezTo>
                    <a:cubicBezTo>
                      <a:pt x="9697" y="5039"/>
                      <a:pt x="9119" y="6011"/>
                      <a:pt x="8815" y="6710"/>
                    </a:cubicBezTo>
                    <a:cubicBezTo>
                      <a:pt x="8730" y="6881"/>
                      <a:pt x="8618" y="7078"/>
                      <a:pt x="8455" y="7078"/>
                    </a:cubicBezTo>
                    <a:cubicBezTo>
                      <a:pt x="8443" y="7078"/>
                      <a:pt x="8432" y="7077"/>
                      <a:pt x="8420" y="7075"/>
                    </a:cubicBezTo>
                    <a:cubicBezTo>
                      <a:pt x="8238" y="7075"/>
                      <a:pt x="8146" y="6893"/>
                      <a:pt x="8086" y="6741"/>
                    </a:cubicBezTo>
                    <a:cubicBezTo>
                      <a:pt x="7751" y="5890"/>
                      <a:pt x="7630" y="4978"/>
                      <a:pt x="7690" y="4066"/>
                    </a:cubicBezTo>
                    <a:cubicBezTo>
                      <a:pt x="7721" y="3853"/>
                      <a:pt x="7903" y="2668"/>
                      <a:pt x="8298" y="2425"/>
                    </a:cubicBezTo>
                    <a:cubicBezTo>
                      <a:pt x="8355" y="2390"/>
                      <a:pt x="8412" y="2373"/>
                      <a:pt x="8471" y="2373"/>
                    </a:cubicBezTo>
                    <a:close/>
                    <a:moveTo>
                      <a:pt x="5100" y="6966"/>
                    </a:moveTo>
                    <a:cubicBezTo>
                      <a:pt x="5215" y="6966"/>
                      <a:pt x="5330" y="6973"/>
                      <a:pt x="5441" y="6984"/>
                    </a:cubicBezTo>
                    <a:cubicBezTo>
                      <a:pt x="5745" y="7014"/>
                      <a:pt x="6019" y="7045"/>
                      <a:pt x="6323" y="7105"/>
                    </a:cubicBezTo>
                    <a:cubicBezTo>
                      <a:pt x="6627" y="7136"/>
                      <a:pt x="7599" y="7501"/>
                      <a:pt x="6991" y="7926"/>
                    </a:cubicBezTo>
                    <a:cubicBezTo>
                      <a:pt x="6775" y="8062"/>
                      <a:pt x="6491" y="8119"/>
                      <a:pt x="6185" y="8119"/>
                    </a:cubicBezTo>
                    <a:cubicBezTo>
                      <a:pt x="5804" y="8119"/>
                      <a:pt x="5386" y="8031"/>
                      <a:pt x="5016" y="7896"/>
                    </a:cubicBezTo>
                    <a:cubicBezTo>
                      <a:pt x="4742" y="7805"/>
                      <a:pt x="4499" y="7683"/>
                      <a:pt x="4347" y="7592"/>
                    </a:cubicBezTo>
                    <a:cubicBezTo>
                      <a:pt x="4317" y="7561"/>
                      <a:pt x="4286" y="7531"/>
                      <a:pt x="4256" y="7501"/>
                    </a:cubicBezTo>
                    <a:cubicBezTo>
                      <a:pt x="4195" y="7440"/>
                      <a:pt x="4195" y="7318"/>
                      <a:pt x="4256" y="7227"/>
                    </a:cubicBezTo>
                    <a:cubicBezTo>
                      <a:pt x="4317" y="7136"/>
                      <a:pt x="4408" y="7105"/>
                      <a:pt x="4529" y="7045"/>
                    </a:cubicBezTo>
                    <a:cubicBezTo>
                      <a:pt x="4703" y="6987"/>
                      <a:pt x="4901" y="6966"/>
                      <a:pt x="5100" y="6966"/>
                    </a:cubicBezTo>
                    <a:close/>
                    <a:moveTo>
                      <a:pt x="11850" y="7285"/>
                    </a:moveTo>
                    <a:cubicBezTo>
                      <a:pt x="11852" y="7285"/>
                      <a:pt x="11854" y="7286"/>
                      <a:pt x="11855" y="7288"/>
                    </a:cubicBezTo>
                    <a:cubicBezTo>
                      <a:pt x="12067" y="7592"/>
                      <a:pt x="12128" y="7896"/>
                      <a:pt x="12098" y="8200"/>
                    </a:cubicBezTo>
                    <a:cubicBezTo>
                      <a:pt x="12067" y="8808"/>
                      <a:pt x="11703" y="9355"/>
                      <a:pt x="11399" y="9871"/>
                    </a:cubicBezTo>
                    <a:cubicBezTo>
                      <a:pt x="11247" y="9871"/>
                      <a:pt x="11156" y="9719"/>
                      <a:pt x="11125" y="9568"/>
                    </a:cubicBezTo>
                    <a:cubicBezTo>
                      <a:pt x="11064" y="9112"/>
                      <a:pt x="11095" y="8656"/>
                      <a:pt x="11247" y="8230"/>
                    </a:cubicBezTo>
                    <a:cubicBezTo>
                      <a:pt x="11276" y="8142"/>
                      <a:pt x="11790" y="7285"/>
                      <a:pt x="11850" y="7285"/>
                    </a:cubicBezTo>
                    <a:close/>
                    <a:moveTo>
                      <a:pt x="7052" y="10305"/>
                    </a:moveTo>
                    <a:cubicBezTo>
                      <a:pt x="7455" y="10305"/>
                      <a:pt x="7858" y="10373"/>
                      <a:pt x="8238" y="10479"/>
                    </a:cubicBezTo>
                    <a:cubicBezTo>
                      <a:pt x="9058" y="10723"/>
                      <a:pt x="9849" y="11148"/>
                      <a:pt x="10456" y="11756"/>
                    </a:cubicBezTo>
                    <a:cubicBezTo>
                      <a:pt x="10578" y="11908"/>
                      <a:pt x="10608" y="12090"/>
                      <a:pt x="10487" y="12273"/>
                    </a:cubicBezTo>
                    <a:cubicBezTo>
                      <a:pt x="10418" y="12341"/>
                      <a:pt x="10316" y="12375"/>
                      <a:pt x="10205" y="12375"/>
                    </a:cubicBezTo>
                    <a:cubicBezTo>
                      <a:pt x="10168" y="12375"/>
                      <a:pt x="10130" y="12371"/>
                      <a:pt x="10092" y="12364"/>
                    </a:cubicBezTo>
                    <a:cubicBezTo>
                      <a:pt x="9930" y="12391"/>
                      <a:pt x="9766" y="12403"/>
                      <a:pt x="9602" y="12403"/>
                    </a:cubicBezTo>
                    <a:cubicBezTo>
                      <a:pt x="9029" y="12403"/>
                      <a:pt x="8454" y="12256"/>
                      <a:pt x="7934" y="12090"/>
                    </a:cubicBezTo>
                    <a:cubicBezTo>
                      <a:pt x="7204" y="11878"/>
                      <a:pt x="6475" y="11604"/>
                      <a:pt x="5836" y="11209"/>
                    </a:cubicBezTo>
                    <a:cubicBezTo>
                      <a:pt x="5563" y="11026"/>
                      <a:pt x="5593" y="10662"/>
                      <a:pt x="5867" y="10540"/>
                    </a:cubicBezTo>
                    <a:cubicBezTo>
                      <a:pt x="6247" y="10373"/>
                      <a:pt x="6649" y="10305"/>
                      <a:pt x="7052" y="10305"/>
                    </a:cubicBezTo>
                    <a:close/>
                    <a:moveTo>
                      <a:pt x="16759" y="15071"/>
                    </a:moveTo>
                    <a:cubicBezTo>
                      <a:pt x="16875" y="15071"/>
                      <a:pt x="16973" y="15137"/>
                      <a:pt x="17022" y="15312"/>
                    </a:cubicBezTo>
                    <a:cubicBezTo>
                      <a:pt x="17052" y="15434"/>
                      <a:pt x="17022" y="15555"/>
                      <a:pt x="16992" y="15677"/>
                    </a:cubicBezTo>
                    <a:cubicBezTo>
                      <a:pt x="16961" y="15799"/>
                      <a:pt x="16931" y="15890"/>
                      <a:pt x="16900" y="16011"/>
                    </a:cubicBezTo>
                    <a:cubicBezTo>
                      <a:pt x="16779" y="16315"/>
                      <a:pt x="16596" y="16589"/>
                      <a:pt x="16384" y="16832"/>
                    </a:cubicBezTo>
                    <a:cubicBezTo>
                      <a:pt x="16384" y="16862"/>
                      <a:pt x="16353" y="16893"/>
                      <a:pt x="16323" y="16893"/>
                    </a:cubicBezTo>
                    <a:cubicBezTo>
                      <a:pt x="16292" y="16893"/>
                      <a:pt x="16262" y="16862"/>
                      <a:pt x="16262" y="16862"/>
                    </a:cubicBezTo>
                    <a:cubicBezTo>
                      <a:pt x="16080" y="16710"/>
                      <a:pt x="15988" y="16467"/>
                      <a:pt x="15958" y="16255"/>
                    </a:cubicBezTo>
                    <a:cubicBezTo>
                      <a:pt x="15958" y="16011"/>
                      <a:pt x="16019" y="15768"/>
                      <a:pt x="16110" y="15555"/>
                    </a:cubicBezTo>
                    <a:cubicBezTo>
                      <a:pt x="16193" y="15369"/>
                      <a:pt x="16514" y="15071"/>
                      <a:pt x="16759" y="15071"/>
                    </a:cubicBezTo>
                    <a:close/>
                    <a:moveTo>
                      <a:pt x="9544" y="17105"/>
                    </a:moveTo>
                    <a:cubicBezTo>
                      <a:pt x="9544" y="17105"/>
                      <a:pt x="9544" y="17106"/>
                      <a:pt x="9545" y="17106"/>
                    </a:cubicBezTo>
                    <a:cubicBezTo>
                      <a:pt x="9544" y="17105"/>
                      <a:pt x="9544" y="17105"/>
                      <a:pt x="9544" y="17105"/>
                    </a:cubicBezTo>
                    <a:close/>
                    <a:moveTo>
                      <a:pt x="10578" y="17835"/>
                    </a:moveTo>
                    <a:cubicBezTo>
                      <a:pt x="10579" y="17836"/>
                      <a:pt x="10580" y="17836"/>
                      <a:pt x="10581" y="17837"/>
                    </a:cubicBezTo>
                    <a:lnTo>
                      <a:pt x="10581" y="17837"/>
                    </a:lnTo>
                    <a:cubicBezTo>
                      <a:pt x="10580" y="17836"/>
                      <a:pt x="10579" y="17836"/>
                      <a:pt x="10578" y="17835"/>
                    </a:cubicBezTo>
                    <a:close/>
                    <a:moveTo>
                      <a:pt x="5239" y="0"/>
                    </a:moveTo>
                    <a:cubicBezTo>
                      <a:pt x="4787" y="0"/>
                      <a:pt x="4317" y="56"/>
                      <a:pt x="3830" y="175"/>
                    </a:cubicBezTo>
                    <a:cubicBezTo>
                      <a:pt x="2706" y="449"/>
                      <a:pt x="1703" y="1057"/>
                      <a:pt x="1095" y="2060"/>
                    </a:cubicBezTo>
                    <a:cubicBezTo>
                      <a:pt x="0" y="3853"/>
                      <a:pt x="487" y="6224"/>
                      <a:pt x="1459" y="8139"/>
                    </a:cubicBezTo>
                    <a:cubicBezTo>
                      <a:pt x="3131" y="11482"/>
                      <a:pt x="6444" y="14644"/>
                      <a:pt x="9362" y="16984"/>
                    </a:cubicBezTo>
                    <a:cubicBezTo>
                      <a:pt x="9423" y="17045"/>
                      <a:pt x="9483" y="17075"/>
                      <a:pt x="9544" y="17105"/>
                    </a:cubicBezTo>
                    <a:lnTo>
                      <a:pt x="9544" y="17105"/>
                    </a:lnTo>
                    <a:cubicBezTo>
                      <a:pt x="9550" y="17094"/>
                      <a:pt x="10336" y="16832"/>
                      <a:pt x="10365" y="16832"/>
                    </a:cubicBezTo>
                    <a:cubicBezTo>
                      <a:pt x="10791" y="16771"/>
                      <a:pt x="11216" y="16710"/>
                      <a:pt x="11642" y="16680"/>
                    </a:cubicBezTo>
                    <a:cubicBezTo>
                      <a:pt x="11824" y="16680"/>
                      <a:pt x="12037" y="16680"/>
                      <a:pt x="12159" y="16771"/>
                    </a:cubicBezTo>
                    <a:cubicBezTo>
                      <a:pt x="12767" y="17197"/>
                      <a:pt x="11551" y="17592"/>
                      <a:pt x="11277" y="17683"/>
                    </a:cubicBezTo>
                    <a:cubicBezTo>
                      <a:pt x="11199" y="17709"/>
                      <a:pt x="10807" y="17847"/>
                      <a:pt x="10640" y="17847"/>
                    </a:cubicBezTo>
                    <a:cubicBezTo>
                      <a:pt x="10614" y="17847"/>
                      <a:pt x="10594" y="17844"/>
                      <a:pt x="10581" y="17837"/>
                    </a:cubicBezTo>
                    <a:lnTo>
                      <a:pt x="10581" y="17837"/>
                    </a:lnTo>
                    <a:cubicBezTo>
                      <a:pt x="11431" y="18353"/>
                      <a:pt x="12281" y="18839"/>
                      <a:pt x="13101" y="19385"/>
                    </a:cubicBezTo>
                    <a:cubicBezTo>
                      <a:pt x="13496" y="19689"/>
                      <a:pt x="13952" y="19963"/>
                      <a:pt x="14438" y="20115"/>
                    </a:cubicBezTo>
                    <a:cubicBezTo>
                      <a:pt x="14604" y="20156"/>
                      <a:pt x="14781" y="20180"/>
                      <a:pt x="14958" y="20180"/>
                    </a:cubicBezTo>
                    <a:cubicBezTo>
                      <a:pt x="15298" y="20180"/>
                      <a:pt x="15637" y="20092"/>
                      <a:pt x="15897" y="19872"/>
                    </a:cubicBezTo>
                    <a:cubicBezTo>
                      <a:pt x="16748" y="19112"/>
                      <a:pt x="15472" y="18443"/>
                      <a:pt x="16779" y="18048"/>
                    </a:cubicBezTo>
                    <a:cubicBezTo>
                      <a:pt x="17387" y="17896"/>
                      <a:pt x="17782" y="17258"/>
                      <a:pt x="17843" y="16619"/>
                    </a:cubicBezTo>
                    <a:cubicBezTo>
                      <a:pt x="17934" y="16011"/>
                      <a:pt x="17751" y="15373"/>
                      <a:pt x="17539" y="14765"/>
                    </a:cubicBezTo>
                    <a:cubicBezTo>
                      <a:pt x="16201" y="10905"/>
                      <a:pt x="13830" y="7470"/>
                      <a:pt x="11460" y="4096"/>
                    </a:cubicBezTo>
                    <a:cubicBezTo>
                      <a:pt x="9953" y="1915"/>
                      <a:pt x="7893" y="0"/>
                      <a:pt x="5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60"/>
              <p:cNvSpPr/>
              <p:nvPr/>
            </p:nvSpPr>
            <p:spPr>
              <a:xfrm flipH="1">
                <a:off x="6795049" y="1817172"/>
                <a:ext cx="639516" cy="653070"/>
              </a:xfrm>
              <a:custGeom>
                <a:avLst/>
                <a:gdLst/>
                <a:ahLst/>
                <a:cxnLst/>
                <a:rect l="l" t="t" r="r" b="b"/>
                <a:pathLst>
                  <a:path w="20336" h="20767" extrusionOk="0">
                    <a:moveTo>
                      <a:pt x="16779" y="6714"/>
                    </a:moveTo>
                    <a:cubicBezTo>
                      <a:pt x="17022" y="6714"/>
                      <a:pt x="17296" y="6775"/>
                      <a:pt x="17417" y="6988"/>
                    </a:cubicBezTo>
                    <a:cubicBezTo>
                      <a:pt x="17569" y="7292"/>
                      <a:pt x="17235" y="7596"/>
                      <a:pt x="16931" y="7778"/>
                    </a:cubicBezTo>
                    <a:cubicBezTo>
                      <a:pt x="16901" y="7808"/>
                      <a:pt x="16901" y="7808"/>
                      <a:pt x="16870" y="7839"/>
                    </a:cubicBezTo>
                    <a:cubicBezTo>
                      <a:pt x="15958" y="8325"/>
                      <a:pt x="14986" y="8903"/>
                      <a:pt x="13952" y="9024"/>
                    </a:cubicBezTo>
                    <a:cubicBezTo>
                      <a:pt x="13853" y="9033"/>
                      <a:pt x="13699" y="9045"/>
                      <a:pt x="13529" y="9045"/>
                    </a:cubicBezTo>
                    <a:cubicBezTo>
                      <a:pt x="13127" y="9045"/>
                      <a:pt x="12630" y="8980"/>
                      <a:pt x="12524" y="8660"/>
                    </a:cubicBezTo>
                    <a:cubicBezTo>
                      <a:pt x="12341" y="8112"/>
                      <a:pt x="13253" y="7596"/>
                      <a:pt x="13618" y="7413"/>
                    </a:cubicBezTo>
                    <a:cubicBezTo>
                      <a:pt x="14591" y="6957"/>
                      <a:pt x="15685" y="6714"/>
                      <a:pt x="16779" y="6714"/>
                    </a:cubicBezTo>
                    <a:close/>
                    <a:moveTo>
                      <a:pt x="10927" y="5510"/>
                    </a:moveTo>
                    <a:cubicBezTo>
                      <a:pt x="10986" y="5510"/>
                      <a:pt x="11043" y="5524"/>
                      <a:pt x="11095" y="5559"/>
                    </a:cubicBezTo>
                    <a:cubicBezTo>
                      <a:pt x="11430" y="5802"/>
                      <a:pt x="11521" y="6198"/>
                      <a:pt x="11490" y="6653"/>
                    </a:cubicBezTo>
                    <a:cubicBezTo>
                      <a:pt x="11430" y="7565"/>
                      <a:pt x="10852" y="8720"/>
                      <a:pt x="10518" y="9146"/>
                    </a:cubicBezTo>
                    <a:cubicBezTo>
                      <a:pt x="10453" y="9253"/>
                      <a:pt x="10328" y="9361"/>
                      <a:pt x="10217" y="9361"/>
                    </a:cubicBezTo>
                    <a:cubicBezTo>
                      <a:pt x="10171" y="9361"/>
                      <a:pt x="10128" y="9342"/>
                      <a:pt x="10092" y="9298"/>
                    </a:cubicBezTo>
                    <a:cubicBezTo>
                      <a:pt x="10062" y="9267"/>
                      <a:pt x="10062" y="9207"/>
                      <a:pt x="10062" y="9146"/>
                    </a:cubicBezTo>
                    <a:cubicBezTo>
                      <a:pt x="10031" y="8872"/>
                      <a:pt x="10031" y="8416"/>
                      <a:pt x="10062" y="8295"/>
                    </a:cubicBezTo>
                    <a:cubicBezTo>
                      <a:pt x="10001" y="7444"/>
                      <a:pt x="9849" y="6380"/>
                      <a:pt x="10518" y="5711"/>
                    </a:cubicBezTo>
                    <a:cubicBezTo>
                      <a:pt x="10626" y="5603"/>
                      <a:pt x="10781" y="5510"/>
                      <a:pt x="10927" y="5510"/>
                    </a:cubicBezTo>
                    <a:close/>
                    <a:moveTo>
                      <a:pt x="9732" y="14091"/>
                    </a:moveTo>
                    <a:cubicBezTo>
                      <a:pt x="10332" y="14091"/>
                      <a:pt x="10997" y="14179"/>
                      <a:pt x="11034" y="14496"/>
                    </a:cubicBezTo>
                    <a:cubicBezTo>
                      <a:pt x="11065" y="14799"/>
                      <a:pt x="10761" y="15012"/>
                      <a:pt x="10305" y="15164"/>
                    </a:cubicBezTo>
                    <a:cubicBezTo>
                      <a:pt x="9515" y="15438"/>
                      <a:pt x="8329" y="15468"/>
                      <a:pt x="8056" y="15529"/>
                    </a:cubicBezTo>
                    <a:cubicBezTo>
                      <a:pt x="7630" y="15590"/>
                      <a:pt x="7204" y="15651"/>
                      <a:pt x="6809" y="15711"/>
                    </a:cubicBezTo>
                    <a:cubicBezTo>
                      <a:pt x="6718" y="15559"/>
                      <a:pt x="6870" y="15377"/>
                      <a:pt x="6992" y="15225"/>
                    </a:cubicBezTo>
                    <a:cubicBezTo>
                      <a:pt x="7539" y="14769"/>
                      <a:pt x="8147" y="14374"/>
                      <a:pt x="8846" y="14161"/>
                    </a:cubicBezTo>
                    <a:cubicBezTo>
                      <a:pt x="8999" y="14126"/>
                      <a:pt x="9353" y="14091"/>
                      <a:pt x="9732" y="14091"/>
                    </a:cubicBezTo>
                    <a:close/>
                    <a:moveTo>
                      <a:pt x="18891" y="0"/>
                    </a:moveTo>
                    <a:cubicBezTo>
                      <a:pt x="18590" y="0"/>
                      <a:pt x="18276" y="71"/>
                      <a:pt x="17995" y="149"/>
                    </a:cubicBezTo>
                    <a:cubicBezTo>
                      <a:pt x="16931" y="453"/>
                      <a:pt x="15898" y="818"/>
                      <a:pt x="14895" y="1273"/>
                    </a:cubicBezTo>
                    <a:cubicBezTo>
                      <a:pt x="14864" y="1273"/>
                      <a:pt x="15168" y="3918"/>
                      <a:pt x="15047" y="4252"/>
                    </a:cubicBezTo>
                    <a:cubicBezTo>
                      <a:pt x="14940" y="4549"/>
                      <a:pt x="14493" y="4921"/>
                      <a:pt x="14109" y="4921"/>
                    </a:cubicBezTo>
                    <a:cubicBezTo>
                      <a:pt x="13943" y="4921"/>
                      <a:pt x="13789" y="4852"/>
                      <a:pt x="13679" y="4678"/>
                    </a:cubicBezTo>
                    <a:cubicBezTo>
                      <a:pt x="13588" y="4526"/>
                      <a:pt x="13588" y="4343"/>
                      <a:pt x="13588" y="4161"/>
                    </a:cubicBezTo>
                    <a:cubicBezTo>
                      <a:pt x="13618" y="3462"/>
                      <a:pt x="13679" y="2732"/>
                      <a:pt x="13648" y="2003"/>
                    </a:cubicBezTo>
                    <a:lnTo>
                      <a:pt x="13648" y="2003"/>
                    </a:lnTo>
                    <a:cubicBezTo>
                      <a:pt x="10852" y="3219"/>
                      <a:pt x="8420" y="5134"/>
                      <a:pt x="6353" y="7413"/>
                    </a:cubicBezTo>
                    <a:cubicBezTo>
                      <a:pt x="5867" y="7991"/>
                      <a:pt x="4773" y="8903"/>
                      <a:pt x="4803" y="9693"/>
                    </a:cubicBezTo>
                    <a:cubicBezTo>
                      <a:pt x="4803" y="10149"/>
                      <a:pt x="5168" y="10726"/>
                      <a:pt x="5229" y="11213"/>
                    </a:cubicBezTo>
                    <a:cubicBezTo>
                      <a:pt x="5290" y="11760"/>
                      <a:pt x="5290" y="12337"/>
                      <a:pt x="5198" y="12885"/>
                    </a:cubicBezTo>
                    <a:cubicBezTo>
                      <a:pt x="5198" y="13006"/>
                      <a:pt x="5138" y="13158"/>
                      <a:pt x="5016" y="13189"/>
                    </a:cubicBezTo>
                    <a:cubicBezTo>
                      <a:pt x="4997" y="13195"/>
                      <a:pt x="4978" y="13198"/>
                      <a:pt x="4959" y="13198"/>
                    </a:cubicBezTo>
                    <a:cubicBezTo>
                      <a:pt x="4803" y="13198"/>
                      <a:pt x="4678" y="12984"/>
                      <a:pt x="4651" y="12793"/>
                    </a:cubicBezTo>
                    <a:cubicBezTo>
                      <a:pt x="4499" y="11973"/>
                      <a:pt x="4469" y="11152"/>
                      <a:pt x="4378" y="10301"/>
                    </a:cubicBezTo>
                    <a:cubicBezTo>
                      <a:pt x="2584" y="12094"/>
                      <a:pt x="1642" y="15012"/>
                      <a:pt x="1065" y="17413"/>
                    </a:cubicBezTo>
                    <a:cubicBezTo>
                      <a:pt x="943" y="17991"/>
                      <a:pt x="1" y="20392"/>
                      <a:pt x="578" y="20757"/>
                    </a:cubicBezTo>
                    <a:cubicBezTo>
                      <a:pt x="589" y="20764"/>
                      <a:pt x="607" y="20767"/>
                      <a:pt x="631" y="20767"/>
                    </a:cubicBezTo>
                    <a:cubicBezTo>
                      <a:pt x="1156" y="20767"/>
                      <a:pt x="4710" y="19260"/>
                      <a:pt x="5320" y="19085"/>
                    </a:cubicBezTo>
                    <a:cubicBezTo>
                      <a:pt x="8572" y="18295"/>
                      <a:pt x="11733" y="16532"/>
                      <a:pt x="13983" y="13766"/>
                    </a:cubicBezTo>
                    <a:cubicBezTo>
                      <a:pt x="15351" y="12094"/>
                      <a:pt x="16658" y="10301"/>
                      <a:pt x="17721" y="8386"/>
                    </a:cubicBezTo>
                    <a:cubicBezTo>
                      <a:pt x="18572" y="6836"/>
                      <a:pt x="20031" y="4313"/>
                      <a:pt x="19880" y="2520"/>
                    </a:cubicBezTo>
                    <a:cubicBezTo>
                      <a:pt x="19606" y="2520"/>
                      <a:pt x="19302" y="2611"/>
                      <a:pt x="18998" y="2732"/>
                    </a:cubicBezTo>
                    <a:cubicBezTo>
                      <a:pt x="18694" y="2854"/>
                      <a:pt x="18390" y="2976"/>
                      <a:pt x="18025" y="2976"/>
                    </a:cubicBezTo>
                    <a:cubicBezTo>
                      <a:pt x="17995" y="2976"/>
                      <a:pt x="17934" y="2976"/>
                      <a:pt x="17904" y="2945"/>
                    </a:cubicBezTo>
                    <a:cubicBezTo>
                      <a:pt x="17843" y="2915"/>
                      <a:pt x="17843" y="2854"/>
                      <a:pt x="17843" y="2824"/>
                    </a:cubicBezTo>
                    <a:cubicBezTo>
                      <a:pt x="17813" y="2398"/>
                      <a:pt x="18177" y="2033"/>
                      <a:pt x="18572" y="1881"/>
                    </a:cubicBezTo>
                    <a:cubicBezTo>
                      <a:pt x="18876" y="1729"/>
                      <a:pt x="19849" y="1760"/>
                      <a:pt x="20062" y="1547"/>
                    </a:cubicBezTo>
                    <a:cubicBezTo>
                      <a:pt x="20335" y="1243"/>
                      <a:pt x="19940" y="453"/>
                      <a:pt x="19667" y="240"/>
                    </a:cubicBezTo>
                    <a:cubicBezTo>
                      <a:pt x="19445" y="63"/>
                      <a:pt x="19174" y="0"/>
                      <a:pt x="188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60"/>
              <p:cNvSpPr/>
              <p:nvPr/>
            </p:nvSpPr>
            <p:spPr>
              <a:xfrm flipH="1">
                <a:off x="7093297" y="2145853"/>
                <a:ext cx="366112" cy="535331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023" fill="none" extrusionOk="0">
                    <a:moveTo>
                      <a:pt x="11642" y="1"/>
                    </a:moveTo>
                    <a:cubicBezTo>
                      <a:pt x="9423" y="1946"/>
                      <a:pt x="7235" y="3892"/>
                      <a:pt x="5046" y="5837"/>
                    </a:cubicBezTo>
                    <a:cubicBezTo>
                      <a:pt x="3861" y="6870"/>
                      <a:pt x="2675" y="7934"/>
                      <a:pt x="1855" y="9302"/>
                    </a:cubicBezTo>
                    <a:cubicBezTo>
                      <a:pt x="517" y="11551"/>
                      <a:pt x="244" y="14348"/>
                      <a:pt x="0" y="17022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60"/>
              <p:cNvSpPr/>
              <p:nvPr/>
            </p:nvSpPr>
            <p:spPr>
              <a:xfrm flipH="1">
                <a:off x="7489970" y="2073211"/>
                <a:ext cx="193119" cy="754205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23983" fill="none" extrusionOk="0">
                    <a:moveTo>
                      <a:pt x="1" y="1"/>
                    </a:moveTo>
                    <a:cubicBezTo>
                      <a:pt x="2828" y="4408"/>
                      <a:pt x="5563" y="9241"/>
                      <a:pt x="5928" y="14652"/>
                    </a:cubicBezTo>
                    <a:cubicBezTo>
                      <a:pt x="6141" y="17752"/>
                      <a:pt x="5533" y="20943"/>
                      <a:pt x="6110" y="2398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60"/>
              <p:cNvSpPr/>
              <p:nvPr/>
            </p:nvSpPr>
            <p:spPr>
              <a:xfrm flipH="1">
                <a:off x="7207985" y="1467233"/>
                <a:ext cx="270543" cy="1289473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41004" fill="none" extrusionOk="0">
                    <a:moveTo>
                      <a:pt x="8602" y="0"/>
                    </a:moveTo>
                    <a:cubicBezTo>
                      <a:pt x="6536" y="4620"/>
                      <a:pt x="1399" y="17660"/>
                      <a:pt x="639" y="22766"/>
                    </a:cubicBezTo>
                    <a:cubicBezTo>
                      <a:pt x="213" y="25441"/>
                      <a:pt x="183" y="28177"/>
                      <a:pt x="122" y="30882"/>
                    </a:cubicBezTo>
                    <a:lnTo>
                      <a:pt x="1" y="41004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60"/>
              <p:cNvSpPr/>
              <p:nvPr/>
            </p:nvSpPr>
            <p:spPr>
              <a:xfrm flipH="1">
                <a:off x="7227099" y="2628560"/>
                <a:ext cx="484669" cy="403409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12828" extrusionOk="0">
                    <a:moveTo>
                      <a:pt x="1" y="1"/>
                    </a:moveTo>
                    <a:cubicBezTo>
                      <a:pt x="1" y="1"/>
                      <a:pt x="1065" y="12797"/>
                      <a:pt x="1065" y="12828"/>
                    </a:cubicBezTo>
                    <a:cubicBezTo>
                      <a:pt x="1065" y="12828"/>
                      <a:pt x="14500" y="12676"/>
                      <a:pt x="14530" y="12615"/>
                    </a:cubicBezTo>
                    <a:lnTo>
                      <a:pt x="1541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60"/>
            <p:cNvGrpSpPr/>
            <p:nvPr/>
          </p:nvGrpSpPr>
          <p:grpSpPr>
            <a:xfrm>
              <a:off x="7052050" y="1949235"/>
              <a:ext cx="366540" cy="488362"/>
              <a:chOff x="1870800" y="2728525"/>
              <a:chExt cx="393875" cy="524725"/>
            </a:xfrm>
          </p:grpSpPr>
          <p:sp>
            <p:nvSpPr>
              <p:cNvPr id="1172" name="Google Shape;1172;p60"/>
              <p:cNvSpPr/>
              <p:nvPr/>
            </p:nvSpPr>
            <p:spPr>
              <a:xfrm>
                <a:off x="2019300" y="2991225"/>
                <a:ext cx="21387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10481" extrusionOk="0">
                    <a:moveTo>
                      <a:pt x="6688" y="0"/>
                    </a:moveTo>
                    <a:lnTo>
                      <a:pt x="1" y="3739"/>
                    </a:lnTo>
                    <a:cubicBezTo>
                      <a:pt x="61" y="3952"/>
                      <a:pt x="92" y="4164"/>
                      <a:pt x="153" y="4347"/>
                    </a:cubicBezTo>
                    <a:cubicBezTo>
                      <a:pt x="396" y="5319"/>
                      <a:pt x="639" y="6292"/>
                      <a:pt x="791" y="7325"/>
                    </a:cubicBezTo>
                    <a:cubicBezTo>
                      <a:pt x="852" y="7842"/>
                      <a:pt x="912" y="8116"/>
                      <a:pt x="912" y="8663"/>
                    </a:cubicBezTo>
                    <a:cubicBezTo>
                      <a:pt x="1908" y="9987"/>
                      <a:pt x="2957" y="10481"/>
                      <a:pt x="3948" y="10481"/>
                    </a:cubicBezTo>
                    <a:cubicBezTo>
                      <a:pt x="6437" y="10481"/>
                      <a:pt x="8555" y="7366"/>
                      <a:pt x="8511" y="6474"/>
                    </a:cubicBezTo>
                    <a:cubicBezTo>
                      <a:pt x="7083" y="3708"/>
                      <a:pt x="6688" y="0"/>
                      <a:pt x="6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60"/>
              <p:cNvSpPr/>
              <p:nvPr/>
            </p:nvSpPr>
            <p:spPr>
              <a:xfrm>
                <a:off x="1870800" y="2930100"/>
                <a:ext cx="86975" cy="124675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4987" extrusionOk="0">
                    <a:moveTo>
                      <a:pt x="1890" y="0"/>
                    </a:moveTo>
                    <a:cubicBezTo>
                      <a:pt x="1704" y="0"/>
                      <a:pt x="1504" y="40"/>
                      <a:pt x="1290" y="135"/>
                    </a:cubicBezTo>
                    <a:cubicBezTo>
                      <a:pt x="0" y="737"/>
                      <a:pt x="575" y="4986"/>
                      <a:pt x="2887" y="4986"/>
                    </a:cubicBezTo>
                    <a:cubicBezTo>
                      <a:pt x="3027" y="4986"/>
                      <a:pt x="3174" y="4971"/>
                      <a:pt x="3327" y="4938"/>
                    </a:cubicBezTo>
                    <a:lnTo>
                      <a:pt x="3478" y="1169"/>
                    </a:lnTo>
                    <a:cubicBezTo>
                      <a:pt x="3478" y="1169"/>
                      <a:pt x="2894" y="0"/>
                      <a:pt x="18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60"/>
              <p:cNvSpPr/>
              <p:nvPr/>
            </p:nvSpPr>
            <p:spPr>
              <a:xfrm>
                <a:off x="1878725" y="2728525"/>
                <a:ext cx="322225" cy="387250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15490" extrusionOk="0">
                    <a:moveTo>
                      <a:pt x="6979" y="0"/>
                    </a:moveTo>
                    <a:cubicBezTo>
                      <a:pt x="5195" y="0"/>
                      <a:pt x="3356" y="821"/>
                      <a:pt x="2067" y="1997"/>
                    </a:cubicBezTo>
                    <a:cubicBezTo>
                      <a:pt x="0" y="3943"/>
                      <a:pt x="547" y="6769"/>
                      <a:pt x="1003" y="9292"/>
                    </a:cubicBezTo>
                    <a:cubicBezTo>
                      <a:pt x="1034" y="9444"/>
                      <a:pt x="1064" y="9596"/>
                      <a:pt x="1125" y="9779"/>
                    </a:cubicBezTo>
                    <a:cubicBezTo>
                      <a:pt x="1155" y="9931"/>
                      <a:pt x="1186" y="10083"/>
                      <a:pt x="1247" y="10204"/>
                    </a:cubicBezTo>
                    <a:cubicBezTo>
                      <a:pt x="1247" y="10265"/>
                      <a:pt x="1277" y="10326"/>
                      <a:pt x="1277" y="10387"/>
                    </a:cubicBezTo>
                    <a:cubicBezTo>
                      <a:pt x="1368" y="10630"/>
                      <a:pt x="1459" y="10873"/>
                      <a:pt x="1551" y="11116"/>
                    </a:cubicBezTo>
                    <a:cubicBezTo>
                      <a:pt x="1581" y="11268"/>
                      <a:pt x="1642" y="11420"/>
                      <a:pt x="1702" y="11542"/>
                    </a:cubicBezTo>
                    <a:cubicBezTo>
                      <a:pt x="1702" y="11572"/>
                      <a:pt x="1733" y="11572"/>
                      <a:pt x="1733" y="11602"/>
                    </a:cubicBezTo>
                    <a:cubicBezTo>
                      <a:pt x="2706" y="14034"/>
                      <a:pt x="3952" y="15007"/>
                      <a:pt x="5289" y="15402"/>
                    </a:cubicBezTo>
                    <a:cubicBezTo>
                      <a:pt x="5492" y="15462"/>
                      <a:pt x="5716" y="15490"/>
                      <a:pt x="5955" y="15490"/>
                    </a:cubicBezTo>
                    <a:cubicBezTo>
                      <a:pt x="8272" y="15490"/>
                      <a:pt x="12080" y="12873"/>
                      <a:pt x="12493" y="11055"/>
                    </a:cubicBezTo>
                    <a:cubicBezTo>
                      <a:pt x="12797" y="9627"/>
                      <a:pt x="12888" y="10174"/>
                      <a:pt x="12432" y="6496"/>
                    </a:cubicBezTo>
                    <a:cubicBezTo>
                      <a:pt x="11946" y="2818"/>
                      <a:pt x="10122" y="1085"/>
                      <a:pt x="10122" y="1085"/>
                    </a:cubicBezTo>
                    <a:cubicBezTo>
                      <a:pt x="9196" y="324"/>
                      <a:pt x="8098" y="0"/>
                      <a:pt x="6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60"/>
              <p:cNvSpPr/>
              <p:nvPr/>
            </p:nvSpPr>
            <p:spPr>
              <a:xfrm>
                <a:off x="2164450" y="2851350"/>
                <a:ext cx="10022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5688" extrusionOk="0">
                    <a:moveTo>
                      <a:pt x="1705" y="1"/>
                    </a:moveTo>
                    <a:cubicBezTo>
                      <a:pt x="482" y="1"/>
                      <a:pt x="0" y="1279"/>
                      <a:pt x="0" y="1279"/>
                    </a:cubicBezTo>
                    <a:lnTo>
                      <a:pt x="973" y="5686"/>
                    </a:lnTo>
                    <a:cubicBezTo>
                      <a:pt x="999" y="5687"/>
                      <a:pt x="1024" y="5687"/>
                      <a:pt x="1050" y="5687"/>
                    </a:cubicBezTo>
                    <a:cubicBezTo>
                      <a:pt x="4009" y="5687"/>
                      <a:pt x="3786" y="485"/>
                      <a:pt x="2189" y="63"/>
                    </a:cubicBezTo>
                    <a:cubicBezTo>
                      <a:pt x="2016" y="20"/>
                      <a:pt x="1855" y="1"/>
                      <a:pt x="1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6" name="Google Shape;1176;p60"/>
            <p:cNvSpPr/>
            <p:nvPr/>
          </p:nvSpPr>
          <p:spPr>
            <a:xfrm>
              <a:off x="7045672" y="1897948"/>
              <a:ext cx="344145" cy="217956"/>
            </a:xfrm>
            <a:custGeom>
              <a:avLst/>
              <a:gdLst/>
              <a:ahLst/>
              <a:cxnLst/>
              <a:rect l="l" t="t" r="r" b="b"/>
              <a:pathLst>
                <a:path w="9818" h="6218" extrusionOk="0">
                  <a:moveTo>
                    <a:pt x="5425" y="1"/>
                  </a:moveTo>
                  <a:cubicBezTo>
                    <a:pt x="5113" y="1"/>
                    <a:pt x="4792" y="43"/>
                    <a:pt x="4468" y="137"/>
                  </a:cubicBezTo>
                  <a:cubicBezTo>
                    <a:pt x="1976" y="896"/>
                    <a:pt x="0" y="2659"/>
                    <a:pt x="304" y="4453"/>
                  </a:cubicBezTo>
                  <a:cubicBezTo>
                    <a:pt x="531" y="5669"/>
                    <a:pt x="743" y="5865"/>
                    <a:pt x="857" y="5865"/>
                  </a:cubicBezTo>
                  <a:cubicBezTo>
                    <a:pt x="911" y="5865"/>
                    <a:pt x="942" y="5821"/>
                    <a:pt x="942" y="5821"/>
                  </a:cubicBezTo>
                  <a:cubicBezTo>
                    <a:pt x="942" y="5821"/>
                    <a:pt x="881" y="5729"/>
                    <a:pt x="821" y="4240"/>
                  </a:cubicBezTo>
                  <a:cubicBezTo>
                    <a:pt x="752" y="3238"/>
                    <a:pt x="3023" y="2372"/>
                    <a:pt x="4126" y="2372"/>
                  </a:cubicBezTo>
                  <a:cubicBezTo>
                    <a:pt x="4496" y="2372"/>
                    <a:pt x="4734" y="2469"/>
                    <a:pt x="4711" y="2690"/>
                  </a:cubicBezTo>
                  <a:cubicBezTo>
                    <a:pt x="4711" y="2690"/>
                    <a:pt x="4803" y="3693"/>
                    <a:pt x="5775" y="4058"/>
                  </a:cubicBezTo>
                  <a:cubicBezTo>
                    <a:pt x="6292" y="4270"/>
                    <a:pt x="6748" y="4483"/>
                    <a:pt x="6657" y="5061"/>
                  </a:cubicBezTo>
                  <a:cubicBezTo>
                    <a:pt x="6539" y="5795"/>
                    <a:pt x="6791" y="6217"/>
                    <a:pt x="7192" y="6217"/>
                  </a:cubicBezTo>
                  <a:cubicBezTo>
                    <a:pt x="7206" y="6217"/>
                    <a:pt x="7220" y="6217"/>
                    <a:pt x="7234" y="6216"/>
                  </a:cubicBezTo>
                  <a:cubicBezTo>
                    <a:pt x="7994" y="6124"/>
                    <a:pt x="7781" y="4392"/>
                    <a:pt x="9301" y="3966"/>
                  </a:cubicBezTo>
                  <a:cubicBezTo>
                    <a:pt x="9301" y="3966"/>
                    <a:pt x="9818" y="3723"/>
                    <a:pt x="9544" y="2781"/>
                  </a:cubicBezTo>
                  <a:cubicBezTo>
                    <a:pt x="9306" y="1933"/>
                    <a:pt x="7544" y="1"/>
                    <a:pt x="54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/>
          <p:nvPr/>
        </p:nvSpPr>
        <p:spPr>
          <a:xfrm>
            <a:off x="6195875" y="14607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2"/>
          <p:cNvSpPr txBox="1">
            <a:spLocks noGrp="1"/>
          </p:cNvSpPr>
          <p:nvPr>
            <p:ph type="title"/>
          </p:nvPr>
        </p:nvSpPr>
        <p:spPr>
          <a:xfrm>
            <a:off x="161418" y="648580"/>
            <a:ext cx="7133234" cy="163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Function Declaration</a:t>
            </a:r>
            <a:endParaRPr sz="5400" dirty="0"/>
          </a:p>
        </p:txBody>
      </p:sp>
      <p:grpSp>
        <p:nvGrpSpPr>
          <p:cNvPr id="823" name="Google Shape;823;p52"/>
          <p:cNvGrpSpPr/>
          <p:nvPr/>
        </p:nvGrpSpPr>
        <p:grpSpPr>
          <a:xfrm>
            <a:off x="6657490" y="1946419"/>
            <a:ext cx="1581982" cy="3197193"/>
            <a:chOff x="6795049" y="1179275"/>
            <a:chExt cx="916719" cy="1852694"/>
          </a:xfrm>
        </p:grpSpPr>
        <p:sp>
          <p:nvSpPr>
            <p:cNvPr id="824" name="Google Shape;824;p52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2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1D5A707-A247-4923-979E-BFE61EF73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43" y="2220459"/>
            <a:ext cx="5797593" cy="21552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97FEB7-958E-4E3D-B4D3-2A59DC5CBD7D}"/>
              </a:ext>
            </a:extLst>
          </p:cNvPr>
          <p:cNvSpPr txBox="1"/>
          <p:nvPr/>
        </p:nvSpPr>
        <p:spPr>
          <a:xfrm>
            <a:off x="726025" y="1199089"/>
            <a:ext cx="47192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Fungsi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langsung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dipanggil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tanpa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harus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terlebih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dahulu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mendeklarasikan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variable (Hoisting)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/>
          <p:nvPr/>
        </p:nvSpPr>
        <p:spPr>
          <a:xfrm>
            <a:off x="6195875" y="14607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2"/>
          <p:cNvSpPr txBox="1">
            <a:spLocks noGrp="1"/>
          </p:cNvSpPr>
          <p:nvPr>
            <p:ph type="title"/>
          </p:nvPr>
        </p:nvSpPr>
        <p:spPr>
          <a:xfrm>
            <a:off x="161418" y="648580"/>
            <a:ext cx="7133234" cy="163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Function Expression</a:t>
            </a:r>
            <a:endParaRPr sz="5400" dirty="0"/>
          </a:p>
        </p:txBody>
      </p:sp>
      <p:grpSp>
        <p:nvGrpSpPr>
          <p:cNvPr id="823" name="Google Shape;823;p52"/>
          <p:cNvGrpSpPr/>
          <p:nvPr/>
        </p:nvGrpSpPr>
        <p:grpSpPr>
          <a:xfrm>
            <a:off x="6657490" y="1946419"/>
            <a:ext cx="1581982" cy="3197193"/>
            <a:chOff x="6795049" y="1179275"/>
            <a:chExt cx="916719" cy="1852694"/>
          </a:xfrm>
        </p:grpSpPr>
        <p:sp>
          <p:nvSpPr>
            <p:cNvPr id="824" name="Google Shape;824;p52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2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097FEB7-958E-4E3D-B4D3-2A59DC5CBD7D}"/>
              </a:ext>
            </a:extLst>
          </p:cNvPr>
          <p:cNvSpPr txBox="1"/>
          <p:nvPr/>
        </p:nvSpPr>
        <p:spPr>
          <a:xfrm>
            <a:off x="726024" y="1199089"/>
            <a:ext cx="5315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Fungsi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dideklarasikan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sesudah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menuliskan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syntax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variablenya</a:t>
            </a:r>
            <a:endParaRPr lang="en-US" sz="18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07981-866E-4AF3-B972-B399A563C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31" y="1946419"/>
            <a:ext cx="5613672" cy="259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1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/>
          <p:nvPr/>
        </p:nvSpPr>
        <p:spPr>
          <a:xfrm>
            <a:off x="6195875" y="14607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2"/>
          <p:cNvSpPr txBox="1">
            <a:spLocks noGrp="1"/>
          </p:cNvSpPr>
          <p:nvPr>
            <p:ph type="title"/>
          </p:nvPr>
        </p:nvSpPr>
        <p:spPr>
          <a:xfrm>
            <a:off x="161418" y="648580"/>
            <a:ext cx="7133234" cy="163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Anonymous Function</a:t>
            </a:r>
            <a:endParaRPr sz="5400" dirty="0"/>
          </a:p>
        </p:txBody>
      </p:sp>
      <p:grpSp>
        <p:nvGrpSpPr>
          <p:cNvPr id="823" name="Google Shape;823;p52"/>
          <p:cNvGrpSpPr/>
          <p:nvPr/>
        </p:nvGrpSpPr>
        <p:grpSpPr>
          <a:xfrm>
            <a:off x="6657490" y="1946419"/>
            <a:ext cx="1581982" cy="3197193"/>
            <a:chOff x="6795049" y="1179275"/>
            <a:chExt cx="916719" cy="1852694"/>
          </a:xfrm>
        </p:grpSpPr>
        <p:sp>
          <p:nvSpPr>
            <p:cNvPr id="824" name="Google Shape;824;p52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2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097FEB7-958E-4E3D-B4D3-2A59DC5CBD7D}"/>
              </a:ext>
            </a:extLst>
          </p:cNvPr>
          <p:cNvSpPr txBox="1"/>
          <p:nvPr/>
        </p:nvSpPr>
        <p:spPr>
          <a:xfrm>
            <a:off x="576777" y="1137534"/>
            <a:ext cx="58277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Fungsi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ini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biasanya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dijadikan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fungsi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pendukung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pada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urutan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fungsi-fungsi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lainnya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juga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fungsi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ini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tidak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memiliki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penamaan</a:t>
            </a:r>
            <a:endParaRPr lang="en-US" sz="18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91F21-F7B7-49CB-B27E-0195F0DE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36" y="2459709"/>
            <a:ext cx="5470031" cy="181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3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/>
          <p:nvPr/>
        </p:nvSpPr>
        <p:spPr>
          <a:xfrm>
            <a:off x="6195875" y="14607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2"/>
          <p:cNvSpPr txBox="1">
            <a:spLocks noGrp="1"/>
          </p:cNvSpPr>
          <p:nvPr>
            <p:ph type="title"/>
          </p:nvPr>
        </p:nvSpPr>
        <p:spPr>
          <a:xfrm>
            <a:off x="161418" y="648580"/>
            <a:ext cx="7133234" cy="163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Arrow Function</a:t>
            </a:r>
            <a:endParaRPr sz="5400" dirty="0"/>
          </a:p>
        </p:txBody>
      </p:sp>
      <p:grpSp>
        <p:nvGrpSpPr>
          <p:cNvPr id="823" name="Google Shape;823;p52"/>
          <p:cNvGrpSpPr/>
          <p:nvPr/>
        </p:nvGrpSpPr>
        <p:grpSpPr>
          <a:xfrm>
            <a:off x="6657490" y="1946419"/>
            <a:ext cx="1581982" cy="3197193"/>
            <a:chOff x="6795049" y="1179275"/>
            <a:chExt cx="916719" cy="1852694"/>
          </a:xfrm>
        </p:grpSpPr>
        <p:sp>
          <p:nvSpPr>
            <p:cNvPr id="824" name="Google Shape;824;p52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2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097FEB7-958E-4E3D-B4D3-2A59DC5CBD7D}"/>
              </a:ext>
            </a:extLst>
          </p:cNvPr>
          <p:cNvSpPr txBox="1"/>
          <p:nvPr/>
        </p:nvSpPr>
        <p:spPr>
          <a:xfrm>
            <a:off x="726025" y="1199089"/>
            <a:ext cx="47192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Fungsi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sering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digunakan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karena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keterbacaan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dan juga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sifatnya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mudah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diingat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karena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menggunakan</a:t>
            </a:r>
            <a:r>
              <a:rPr lang="en-US" sz="18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symbol “=&gt;”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DD669-D1BE-4704-B341-B4DE099E4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63" y="2208944"/>
            <a:ext cx="5162807" cy="24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5990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328</Words>
  <Application>Microsoft Office PowerPoint</Application>
  <PresentationFormat>On-screen Show (16:9)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Roboto Condensed Light</vt:lpstr>
      <vt:lpstr>Baloo 2</vt:lpstr>
      <vt:lpstr>Arial</vt:lpstr>
      <vt:lpstr>El Messiri</vt:lpstr>
      <vt:lpstr>Programming Language Master's Degree by Slidesgo</vt:lpstr>
      <vt:lpstr>JAVASCRIPT.js</vt:lpstr>
      <vt:lpstr>KONTEN</vt:lpstr>
      <vt:lpstr>MENU</vt:lpstr>
      <vt:lpstr>Function</vt:lpstr>
      <vt:lpstr>Jenis-jenis Function pada JavaScript</vt:lpstr>
      <vt:lpstr>Function Declaration</vt:lpstr>
      <vt:lpstr>Function Expression</vt:lpstr>
      <vt:lpstr>Anonymous Function</vt:lpstr>
      <vt:lpstr>Arrow Function</vt:lpstr>
      <vt:lpstr>METHOD</vt:lpstr>
      <vt:lpstr>Jenis-Jenis Method pada JavaScript</vt:lpstr>
      <vt:lpstr>VOID METHOD</vt:lpstr>
      <vt:lpstr>RETURN METHOD</vt:lpstr>
      <vt:lpstr>Callback</vt:lpstr>
      <vt:lpstr>CALLBACK</vt:lpstr>
      <vt:lpstr>TUGAS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JAVASCRIPT.js</dc:title>
  <dc:creator>OH-REUM</dc:creator>
  <cp:lastModifiedBy>ichlaswardy26@outlook.com</cp:lastModifiedBy>
  <cp:revision>19</cp:revision>
  <dcterms:modified xsi:type="dcterms:W3CDTF">2022-08-03T03:35:18Z</dcterms:modified>
</cp:coreProperties>
</file>