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7C5C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C338-D1F5-472D-A623-50369C66F906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20E4-880E-4FD5-9229-018512DD2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90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C338-D1F5-472D-A623-50369C66F906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20E4-880E-4FD5-9229-018512DD2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14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C338-D1F5-472D-A623-50369C66F906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20E4-880E-4FD5-9229-018512DD2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36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C338-D1F5-472D-A623-50369C66F906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20E4-880E-4FD5-9229-018512DD2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1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C338-D1F5-472D-A623-50369C66F906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20E4-880E-4FD5-9229-018512DD2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00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C338-D1F5-472D-A623-50369C66F906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20E4-880E-4FD5-9229-018512DD2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94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C338-D1F5-472D-A623-50369C66F906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20E4-880E-4FD5-9229-018512DD2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5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C338-D1F5-472D-A623-50369C66F906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20E4-880E-4FD5-9229-018512DD2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7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C338-D1F5-472D-A623-50369C66F906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20E4-880E-4FD5-9229-018512DD2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72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C338-D1F5-472D-A623-50369C66F906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20E4-880E-4FD5-9229-018512DD2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52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C338-D1F5-472D-A623-50369C66F906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20E4-880E-4FD5-9229-018512DD2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0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5C338-D1F5-472D-A623-50369C66F906}" type="datetimeFigureOut">
              <a:rPr lang="zh-TW" altLang="en-US" smtClean="0"/>
              <a:t>2018/4/10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C20E4-880E-4FD5-9229-018512DD26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89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70769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354704" y="3728250"/>
            <a:ext cx="54825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b="1" dirty="0" smtClean="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STARBUCKS</a:t>
            </a:r>
            <a:r>
              <a:rPr lang="zh-TW" altLang="en-US" sz="4400" b="1" dirty="0" smtClean="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 </a:t>
            </a:r>
            <a:r>
              <a:rPr lang="en-US" altLang="zh-TW" sz="4400" b="1" dirty="0" smtClean="0">
                <a:solidFill>
                  <a:schemeClr val="bg1"/>
                </a:solidFill>
                <a:latin typeface="STXingkai" panose="02010800040101010101" pitchFamily="2" charset="-122"/>
                <a:ea typeface="STXingkai" panose="02010800040101010101" pitchFamily="2" charset="-122"/>
              </a:rPr>
              <a:t>COFFEE</a:t>
            </a:r>
            <a:endParaRPr lang="zh-TW" altLang="en-US" sz="4400" b="1" dirty="0">
              <a:solidFill>
                <a:schemeClr val="bg1"/>
              </a:solidFill>
              <a:latin typeface="STXingkai" panose="02010800040101010101" pitchFamily="2" charset="-122"/>
              <a:ea typeface="STXingkai" panose="02010800040101010101" pitchFamily="2" charset="-122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2859" y="995026"/>
            <a:ext cx="3239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 smtClean="0">
                <a:latin typeface="STXingkai" panose="02010800040101010101" pitchFamily="2" charset="-122"/>
                <a:ea typeface="STXingkai" panose="02010800040101010101" pitchFamily="2" charset="-122"/>
              </a:rPr>
              <a:t>YenYing</a:t>
            </a:r>
            <a:r>
              <a:rPr lang="en-US" altLang="zh-TW" sz="2800" b="1" dirty="0" smtClean="0">
                <a:latin typeface="STXingkai" panose="02010800040101010101" pitchFamily="2" charset="-122"/>
                <a:ea typeface="STXingkai" panose="02010800040101010101" pitchFamily="2" charset="-122"/>
              </a:rPr>
              <a:t> Huang </a:t>
            </a:r>
            <a:r>
              <a:rPr lang="zh-TW" altLang="en-US" sz="2800" b="1" i="1" dirty="0" smtClean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黃彥穎</a:t>
            </a:r>
            <a:endParaRPr lang="zh-TW" altLang="en-US" sz="2800" b="1" i="1" dirty="0"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332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69012" y="404836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221412" y="1445757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69012" y="3076982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4534620" y="4016429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4908430" y="923026"/>
            <a:ext cx="1362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271404" y="7383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主導覽列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4577751" y="6121879"/>
            <a:ext cx="1362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940725" y="59372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其他功能連結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-327804" y="2915728"/>
            <a:ext cx="5917721" cy="20789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589917" y="3955211"/>
            <a:ext cx="4917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081623" y="37705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其他商品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026325" y="5241985"/>
            <a:ext cx="1362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6389299" y="50573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社群網站及接受廣告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8168378" y="1782823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8473178" y="1750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品牌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Logo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8168378" y="2222770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8473178" y="21521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品牌形象廣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告</a:t>
            </a:r>
          </a:p>
        </p:txBody>
      </p:sp>
      <p:sp>
        <p:nvSpPr>
          <p:cNvPr id="27" name="橢圓 26"/>
          <p:cNvSpPr/>
          <p:nvPr/>
        </p:nvSpPr>
        <p:spPr>
          <a:xfrm>
            <a:off x="8168378" y="2656634"/>
            <a:ext cx="3048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8" name="橢圓 27"/>
          <p:cNvSpPr/>
          <p:nvPr/>
        </p:nvSpPr>
        <p:spPr>
          <a:xfrm>
            <a:off x="8603413" y="2656634"/>
            <a:ext cx="273169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8876582" y="25921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商品圖片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24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865963" y="284066"/>
            <a:ext cx="414674" cy="414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280637" y="2605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色彩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5085" y="4201064"/>
            <a:ext cx="607446" cy="194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305085" y="4675519"/>
            <a:ext cx="607446" cy="646980"/>
          </a:xfrm>
          <a:prstGeom prst="rect">
            <a:avLst/>
          </a:prstGeom>
          <a:solidFill>
            <a:srgbClr val="B77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305085" y="4224560"/>
            <a:ext cx="607446" cy="450958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05085" y="5322498"/>
            <a:ext cx="607446" cy="8281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831745" y="877511"/>
            <a:ext cx="649364" cy="649364"/>
          </a:xfrm>
          <a:prstGeom prst="rect">
            <a:avLst/>
          </a:prstGeom>
          <a:solidFill>
            <a:srgbClr val="B77C5C"/>
          </a:solidFill>
          <a:ln>
            <a:solidFill>
              <a:srgbClr val="B77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600927" y="101962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R:183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G:124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B:92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831745" y="1620370"/>
            <a:ext cx="2800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咖啡色同時象徵著咖啡豆的顏色，同時也是抗議非洲黑人被壓榨的現象。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63" y="877511"/>
            <a:ext cx="1670441" cy="2124075"/>
          </a:xfrm>
          <a:prstGeom prst="rect">
            <a:avLst/>
          </a:prstGeom>
        </p:spPr>
      </p:pic>
      <p:sp>
        <p:nvSpPr>
          <p:cNvPr id="18" name="橢圓 17"/>
          <p:cNvSpPr/>
          <p:nvPr/>
        </p:nvSpPr>
        <p:spPr>
          <a:xfrm>
            <a:off x="5865963" y="3609195"/>
            <a:ext cx="414674" cy="414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05085" y="358569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視覺回饋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8156427" y="3612063"/>
            <a:ext cx="414674" cy="414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8600927" y="358569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LOGO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27" y="4135797"/>
            <a:ext cx="2186645" cy="218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9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10490" cy="6858000"/>
          </a:xfrm>
        </p:spPr>
      </p:pic>
      <p:sp>
        <p:nvSpPr>
          <p:cNvPr id="6" name="橢圓 5"/>
          <p:cNvSpPr/>
          <p:nvPr/>
        </p:nvSpPr>
        <p:spPr>
          <a:xfrm>
            <a:off x="5865963" y="284066"/>
            <a:ext cx="414674" cy="4146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280637" y="2605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字型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80637" y="745731"/>
            <a:ext cx="330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Balsamiq</a:t>
            </a:r>
            <a:r>
              <a:rPr lang="en-US" altLang="zh-TW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Mockups 3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內建字型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754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69</Words>
  <Application>Microsoft Office PowerPoint</Application>
  <PresentationFormat>寬螢幕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Adobe 楷体 Std R</vt:lpstr>
      <vt:lpstr>STXingkai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Ying</dc:creator>
  <cp:lastModifiedBy>Ying</cp:lastModifiedBy>
  <cp:revision>5</cp:revision>
  <dcterms:created xsi:type="dcterms:W3CDTF">2018-04-10T15:34:04Z</dcterms:created>
  <dcterms:modified xsi:type="dcterms:W3CDTF">2018-04-10T16:15:37Z</dcterms:modified>
</cp:coreProperties>
</file>