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58" r:id="rId5"/>
    <p:sldId id="261" r:id="rId6"/>
    <p:sldId id="262" r:id="rId7"/>
    <p:sldId id="259" r:id="rId8"/>
    <p:sldId id="266" r:id="rId9"/>
    <p:sldId id="267" r:id="rId10"/>
    <p:sldId id="269" r:id="rId11"/>
    <p:sldId id="270" r:id="rId12"/>
    <p:sldId id="268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n-Seo" initials="E" lastIdx="2" clrIdx="0">
    <p:extLst>
      <p:ext uri="{19B8F6BF-5375-455C-9EA6-DF929625EA0E}">
        <p15:presenceInfo xmlns:p15="http://schemas.microsoft.com/office/powerpoint/2012/main" userId="Eun-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12:32:03.712" idx="2">
    <p:pos x="10" y="10"/>
    <p:text>RT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ED9B0-EB8E-4C88-97B6-697460B3CEC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63CB3B6-55E9-4EEC-8D42-265A48C7BAA7}">
      <dgm:prSet phldrT="[텍스트]"/>
      <dgm:spPr/>
      <dgm:t>
        <a:bodyPr/>
        <a:lstStyle/>
        <a:p>
          <a:pPr latinLnBrk="1"/>
          <a:r>
            <a:rPr lang="en-US" altLang="ko-KR" dirty="0" smtClean="0"/>
            <a:t>MFC</a:t>
          </a:r>
          <a:endParaRPr lang="ko-KR" altLang="en-US" dirty="0"/>
        </a:p>
      </dgm:t>
    </dgm:pt>
    <dgm:pt modelId="{28528731-472C-4161-8F59-E168F4A52E76}" type="parTrans" cxnId="{86DF8662-BD26-4B2F-A749-1D729A37E415}">
      <dgm:prSet/>
      <dgm:spPr/>
      <dgm:t>
        <a:bodyPr/>
        <a:lstStyle/>
        <a:p>
          <a:pPr latinLnBrk="1"/>
          <a:endParaRPr lang="ko-KR" altLang="en-US"/>
        </a:p>
      </dgm:t>
    </dgm:pt>
    <dgm:pt modelId="{F7874957-3B45-47D7-BFA4-2830D713165E}" type="sibTrans" cxnId="{86DF8662-BD26-4B2F-A749-1D729A37E415}">
      <dgm:prSet/>
      <dgm:spPr/>
      <dgm:t>
        <a:bodyPr/>
        <a:lstStyle/>
        <a:p>
          <a:pPr latinLnBrk="1"/>
          <a:endParaRPr lang="ko-KR" altLang="en-US"/>
        </a:p>
      </dgm:t>
    </dgm:pt>
    <dgm:pt modelId="{2D6EE557-A657-4E77-950F-A30549E00D89}">
      <dgm:prSet phldrT="[텍스트]"/>
      <dgm:spPr/>
      <dgm:t>
        <a:bodyPr/>
        <a:lstStyle/>
        <a:p>
          <a:pPr latinLnBrk="1"/>
          <a:r>
            <a:rPr lang="en-US" altLang="ko-KR" dirty="0" smtClean="0"/>
            <a:t>C</a:t>
          </a:r>
          <a:endParaRPr lang="ko-KR" altLang="en-US" dirty="0"/>
        </a:p>
      </dgm:t>
    </dgm:pt>
    <dgm:pt modelId="{B1E49A2E-4DB3-43C8-9391-9467F3963B80}" type="parTrans" cxnId="{90D80366-BC43-47BA-9FBE-76D87FF4C1F7}">
      <dgm:prSet/>
      <dgm:spPr/>
      <dgm:t>
        <a:bodyPr/>
        <a:lstStyle/>
        <a:p>
          <a:pPr latinLnBrk="1"/>
          <a:endParaRPr lang="ko-KR" altLang="en-US"/>
        </a:p>
      </dgm:t>
    </dgm:pt>
    <dgm:pt modelId="{D29369E1-E9CB-4406-B35A-41B37ED60B97}" type="sibTrans" cxnId="{90D80366-BC43-47BA-9FBE-76D87FF4C1F7}">
      <dgm:prSet/>
      <dgm:spPr/>
      <dgm:t>
        <a:bodyPr/>
        <a:lstStyle/>
        <a:p>
          <a:pPr latinLnBrk="1"/>
          <a:endParaRPr lang="ko-KR" altLang="en-US"/>
        </a:p>
      </dgm:t>
    </dgm:pt>
    <dgm:pt modelId="{1DEA1B9F-AF1B-48EC-858C-409874A05A73}">
      <dgm:prSet phldrT="[텍스트]"/>
      <dgm:spPr/>
      <dgm:t>
        <a:bodyPr/>
        <a:lstStyle/>
        <a:p>
          <a:pPr latinLnBrk="1"/>
          <a:r>
            <a:rPr lang="en-US" altLang="ko-KR" dirty="0" smtClean="0"/>
            <a:t>C++</a:t>
          </a:r>
          <a:endParaRPr lang="ko-KR" altLang="en-US" dirty="0"/>
        </a:p>
      </dgm:t>
    </dgm:pt>
    <dgm:pt modelId="{542A5DC5-EF5F-435D-8D71-DEE8CAFC19EA}" type="parTrans" cxnId="{92D1CB99-6EA6-4BCD-9E6D-B361B77539C9}">
      <dgm:prSet/>
      <dgm:spPr/>
      <dgm:t>
        <a:bodyPr/>
        <a:lstStyle/>
        <a:p>
          <a:pPr latinLnBrk="1"/>
          <a:endParaRPr lang="ko-KR" altLang="en-US"/>
        </a:p>
      </dgm:t>
    </dgm:pt>
    <dgm:pt modelId="{35174EFE-A824-4879-BB03-B403C6C41E69}" type="sibTrans" cxnId="{92D1CB99-6EA6-4BCD-9E6D-B361B77539C9}">
      <dgm:prSet/>
      <dgm:spPr/>
      <dgm:t>
        <a:bodyPr/>
        <a:lstStyle/>
        <a:p>
          <a:pPr latinLnBrk="1"/>
          <a:endParaRPr lang="ko-KR" altLang="en-US"/>
        </a:p>
      </dgm:t>
    </dgm:pt>
    <dgm:pt modelId="{56F2FBDB-17E7-430F-97F7-F8B7AE119A7F}" type="pres">
      <dgm:prSet presAssocID="{724ED9B0-EB8E-4C88-97B6-697460B3CEC4}" presName="compositeShape" presStyleCnt="0">
        <dgm:presLayoutVars>
          <dgm:chMax val="7"/>
          <dgm:dir/>
          <dgm:resizeHandles val="exact"/>
        </dgm:presLayoutVars>
      </dgm:prSet>
      <dgm:spPr/>
    </dgm:pt>
    <dgm:pt modelId="{C290FFDA-E57E-42AC-9235-F434936011C2}" type="pres">
      <dgm:prSet presAssocID="{963CB3B6-55E9-4EEC-8D42-265A48C7BAA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105BF4A-B0C4-45DC-8383-5C26FC5ABF3A}" type="pres">
      <dgm:prSet presAssocID="{963CB3B6-55E9-4EEC-8D42-265A48C7BAA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A1B4D7-1D30-439C-873A-5D37C5F36618}" type="pres">
      <dgm:prSet presAssocID="{2D6EE557-A657-4E77-950F-A30549E00D89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B41B17F-03F2-4787-8D8D-EA77056E9166}" type="pres">
      <dgm:prSet presAssocID="{2D6EE557-A657-4E77-950F-A30549E00D8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375492-43ED-46C3-853C-1C4F4A222DAB}" type="pres">
      <dgm:prSet presAssocID="{1DEA1B9F-AF1B-48EC-858C-409874A05A73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FE85359-58E8-49E6-AC5D-009E926E0887}" type="pres">
      <dgm:prSet presAssocID="{1DEA1B9F-AF1B-48EC-858C-409874A05A7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E1496F-707A-4D64-B86A-EA480D7E2FF1}" type="presOf" srcId="{963CB3B6-55E9-4EEC-8D42-265A48C7BAA7}" destId="{C290FFDA-E57E-42AC-9235-F434936011C2}" srcOrd="0" destOrd="0" presId="urn:microsoft.com/office/officeart/2005/8/layout/venn1"/>
    <dgm:cxn modelId="{BCF1BEC0-987B-4DE9-BD3C-B335882AE027}" type="presOf" srcId="{1DEA1B9F-AF1B-48EC-858C-409874A05A73}" destId="{EFE85359-58E8-49E6-AC5D-009E926E0887}" srcOrd="1" destOrd="0" presId="urn:microsoft.com/office/officeart/2005/8/layout/venn1"/>
    <dgm:cxn modelId="{C4426389-6BB6-4887-81F5-E7488CF60422}" type="presOf" srcId="{2D6EE557-A657-4E77-950F-A30549E00D89}" destId="{EB41B17F-03F2-4787-8D8D-EA77056E9166}" srcOrd="1" destOrd="0" presId="urn:microsoft.com/office/officeart/2005/8/layout/venn1"/>
    <dgm:cxn modelId="{92D1CB99-6EA6-4BCD-9E6D-B361B77539C9}" srcId="{724ED9B0-EB8E-4C88-97B6-697460B3CEC4}" destId="{1DEA1B9F-AF1B-48EC-858C-409874A05A73}" srcOrd="2" destOrd="0" parTransId="{542A5DC5-EF5F-435D-8D71-DEE8CAFC19EA}" sibTransId="{35174EFE-A824-4879-BB03-B403C6C41E69}"/>
    <dgm:cxn modelId="{0C03B3F8-5ACB-4D5B-9D1B-9BA9A7995A05}" type="presOf" srcId="{2D6EE557-A657-4E77-950F-A30549E00D89}" destId="{5AA1B4D7-1D30-439C-873A-5D37C5F36618}" srcOrd="0" destOrd="0" presId="urn:microsoft.com/office/officeart/2005/8/layout/venn1"/>
    <dgm:cxn modelId="{90D80366-BC43-47BA-9FBE-76D87FF4C1F7}" srcId="{724ED9B0-EB8E-4C88-97B6-697460B3CEC4}" destId="{2D6EE557-A657-4E77-950F-A30549E00D89}" srcOrd="1" destOrd="0" parTransId="{B1E49A2E-4DB3-43C8-9391-9467F3963B80}" sibTransId="{D29369E1-E9CB-4406-B35A-41B37ED60B97}"/>
    <dgm:cxn modelId="{084C9CBE-ED94-42C7-86E0-937C3E2EB193}" type="presOf" srcId="{1DEA1B9F-AF1B-48EC-858C-409874A05A73}" destId="{A3375492-43ED-46C3-853C-1C4F4A222DAB}" srcOrd="0" destOrd="0" presId="urn:microsoft.com/office/officeart/2005/8/layout/venn1"/>
    <dgm:cxn modelId="{86DF8662-BD26-4B2F-A749-1D729A37E415}" srcId="{724ED9B0-EB8E-4C88-97B6-697460B3CEC4}" destId="{963CB3B6-55E9-4EEC-8D42-265A48C7BAA7}" srcOrd="0" destOrd="0" parTransId="{28528731-472C-4161-8F59-E168F4A52E76}" sibTransId="{F7874957-3B45-47D7-BFA4-2830D713165E}"/>
    <dgm:cxn modelId="{598797A8-A192-4EEE-A940-93EA05FD782E}" type="presOf" srcId="{963CB3B6-55E9-4EEC-8D42-265A48C7BAA7}" destId="{D105BF4A-B0C4-45DC-8383-5C26FC5ABF3A}" srcOrd="1" destOrd="0" presId="urn:microsoft.com/office/officeart/2005/8/layout/venn1"/>
    <dgm:cxn modelId="{443D6D00-FDBD-4420-9E8C-A3C2CA060DE1}" type="presOf" srcId="{724ED9B0-EB8E-4C88-97B6-697460B3CEC4}" destId="{56F2FBDB-17E7-430F-97F7-F8B7AE119A7F}" srcOrd="0" destOrd="0" presId="urn:microsoft.com/office/officeart/2005/8/layout/venn1"/>
    <dgm:cxn modelId="{3226E489-0801-486A-A3A6-65B5402930D3}" type="presParOf" srcId="{56F2FBDB-17E7-430F-97F7-F8B7AE119A7F}" destId="{C290FFDA-E57E-42AC-9235-F434936011C2}" srcOrd="0" destOrd="0" presId="urn:microsoft.com/office/officeart/2005/8/layout/venn1"/>
    <dgm:cxn modelId="{61C62EFA-B0C5-4217-A505-9235E3B83F36}" type="presParOf" srcId="{56F2FBDB-17E7-430F-97F7-F8B7AE119A7F}" destId="{D105BF4A-B0C4-45DC-8383-5C26FC5ABF3A}" srcOrd="1" destOrd="0" presId="urn:microsoft.com/office/officeart/2005/8/layout/venn1"/>
    <dgm:cxn modelId="{D10BBE1F-3777-444B-8BEE-F3C706D9FC6C}" type="presParOf" srcId="{56F2FBDB-17E7-430F-97F7-F8B7AE119A7F}" destId="{5AA1B4D7-1D30-439C-873A-5D37C5F36618}" srcOrd="2" destOrd="0" presId="urn:microsoft.com/office/officeart/2005/8/layout/venn1"/>
    <dgm:cxn modelId="{AABBBE93-98B7-4B1C-BEC0-305C63E34517}" type="presParOf" srcId="{56F2FBDB-17E7-430F-97F7-F8B7AE119A7F}" destId="{EB41B17F-03F2-4787-8D8D-EA77056E9166}" srcOrd="3" destOrd="0" presId="urn:microsoft.com/office/officeart/2005/8/layout/venn1"/>
    <dgm:cxn modelId="{124AF364-8A87-4FA8-B89D-BFD88F2940FD}" type="presParOf" srcId="{56F2FBDB-17E7-430F-97F7-F8B7AE119A7F}" destId="{A3375492-43ED-46C3-853C-1C4F4A222DAB}" srcOrd="4" destOrd="0" presId="urn:microsoft.com/office/officeart/2005/8/layout/venn1"/>
    <dgm:cxn modelId="{F3061B73-FEAF-467F-ABD4-26D1943C00D1}" type="presParOf" srcId="{56F2FBDB-17E7-430F-97F7-F8B7AE119A7F}" destId="{EFE85359-58E8-49E6-AC5D-009E926E088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0FFDA-E57E-42AC-9235-F434936011C2}">
      <dsp:nvSpPr>
        <dsp:cNvPr id="0" name=""/>
        <dsp:cNvSpPr/>
      </dsp:nvSpPr>
      <dsp:spPr>
        <a:xfrm>
          <a:off x="1063257" y="33389"/>
          <a:ext cx="1602687" cy="16026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MFC</a:t>
          </a:r>
          <a:endParaRPr lang="ko-KR" altLang="en-US" sz="4500" kern="1200" dirty="0"/>
        </a:p>
      </dsp:txBody>
      <dsp:txXfrm>
        <a:off x="1276949" y="313859"/>
        <a:ext cx="1175303" cy="721209"/>
      </dsp:txXfrm>
    </dsp:sp>
    <dsp:sp modelId="{5AA1B4D7-1D30-439C-873A-5D37C5F36618}">
      <dsp:nvSpPr>
        <dsp:cNvPr id="0" name=""/>
        <dsp:cNvSpPr/>
      </dsp:nvSpPr>
      <dsp:spPr>
        <a:xfrm>
          <a:off x="1641560" y="1035068"/>
          <a:ext cx="1602687" cy="16026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C</a:t>
          </a:r>
          <a:endParaRPr lang="ko-KR" altLang="en-US" sz="4500" kern="1200" dirty="0"/>
        </a:p>
      </dsp:txBody>
      <dsp:txXfrm>
        <a:off x="2131716" y="1449096"/>
        <a:ext cx="961612" cy="881477"/>
      </dsp:txXfrm>
    </dsp:sp>
    <dsp:sp modelId="{A3375492-43ED-46C3-853C-1C4F4A222DAB}">
      <dsp:nvSpPr>
        <dsp:cNvPr id="0" name=""/>
        <dsp:cNvSpPr/>
      </dsp:nvSpPr>
      <dsp:spPr>
        <a:xfrm>
          <a:off x="484955" y="1035068"/>
          <a:ext cx="1602687" cy="16026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C++</a:t>
          </a:r>
          <a:endParaRPr lang="ko-KR" altLang="en-US" sz="4500" kern="1200" dirty="0"/>
        </a:p>
      </dsp:txBody>
      <dsp:txXfrm>
        <a:off x="635874" y="1449096"/>
        <a:ext cx="961612" cy="881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B8793-20BA-44EE-82DD-A16184279339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8A3E-4FA3-4AE3-B5A1-BC9144CA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4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48A3E-4FA3-4AE3-B5A1-BC9144CAA8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1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3727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캐릭터 분류하기 게임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뽀로로의 우왕좌왕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en-US" altLang="ko-KR" dirty="0" smtClean="0"/>
              <a:t>201514800</a:t>
            </a:r>
          </a:p>
          <a:p>
            <a:r>
              <a:rPr lang="ko-KR" altLang="en-US" dirty="0" smtClean="0"/>
              <a:t>최은서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흐름 </a:t>
            </a:r>
            <a:r>
              <a:rPr lang="en-US" altLang="ko-KR" dirty="0"/>
              <a:t>– </a:t>
            </a:r>
            <a:r>
              <a:rPr lang="en-US" altLang="ko-KR" dirty="0" smtClean="0"/>
              <a:t>Class.cpp(</a:t>
            </a:r>
            <a:r>
              <a:rPr lang="en-US" altLang="ko-KR" dirty="0" err="1" smtClean="0"/>
              <a:t>CreateChar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3" y="1930400"/>
            <a:ext cx="6584251" cy="19280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81936"/>
            <a:ext cx="7064352" cy="13945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334" y="4000366"/>
            <a:ext cx="149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Cplay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::Draw</a:t>
            </a:r>
            <a:endParaRPr lang="en-US" altLang="ko-K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53" y="1528737"/>
            <a:ext cx="4184650" cy="307950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714232" y="1270000"/>
            <a:ext cx="1252728" cy="34757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 흐름 </a:t>
            </a:r>
            <a:r>
              <a:rPr lang="en-US" altLang="ko-KR" dirty="0"/>
              <a:t>– </a:t>
            </a:r>
            <a:r>
              <a:rPr lang="en-US" altLang="ko-KR" dirty="0" smtClean="0"/>
              <a:t>Class.cpp(Drop)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8" y="1694597"/>
            <a:ext cx="6136926" cy="339827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70" y="3959352"/>
            <a:ext cx="6038934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 흐름 </a:t>
            </a:r>
            <a:r>
              <a:rPr lang="en-US" altLang="ko-KR" dirty="0"/>
              <a:t>– </a:t>
            </a:r>
            <a:r>
              <a:rPr lang="en-US" altLang="ko-KR" dirty="0" smtClean="0"/>
              <a:t>ChildView.cpp(GAMEOVER)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1092"/>
            <a:ext cx="5165682" cy="4697412"/>
          </a:xfrm>
        </p:spPr>
      </p:pic>
      <p:pic>
        <p:nvPicPr>
          <p:cNvPr id="5" name="내용 개체 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6" y="2350098"/>
            <a:ext cx="4186237" cy="30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결과 및 </a:t>
            </a:r>
            <a:r>
              <a:rPr lang="ko-KR" altLang="en-US" dirty="0" smtClean="0"/>
              <a:t>고찰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어려웠던 점</a:t>
            </a:r>
            <a:endParaRPr lang="ko-KR" altLang="en-US" dirty="0"/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0" y="1611368"/>
            <a:ext cx="4184650" cy="307950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71693" y="1413252"/>
            <a:ext cx="1252728" cy="34757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532120" y="2852928"/>
            <a:ext cx="1225296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9971" y="2679299"/>
            <a:ext cx="3180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Linkedlist</a:t>
            </a:r>
            <a:endParaRPr lang="en-US" altLang="ko-K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등호 7"/>
          <p:cNvSpPr/>
          <p:nvPr/>
        </p:nvSpPr>
        <p:spPr>
          <a:xfrm>
            <a:off x="6272784" y="3747917"/>
            <a:ext cx="969264" cy="7772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79756" y="3674872"/>
            <a:ext cx="170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CList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 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2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제안 목적 및 배경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3" y="2110142"/>
            <a:ext cx="2270957" cy="3825572"/>
          </a:xfrm>
        </p:spPr>
      </p:pic>
      <p:sp>
        <p:nvSpPr>
          <p:cNvPr id="5" name="TextBox 4"/>
          <p:cNvSpPr txBox="1"/>
          <p:nvPr/>
        </p:nvSpPr>
        <p:spPr>
          <a:xfrm>
            <a:off x="1262803" y="156106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액션퍼즐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니편내편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51" y="1957729"/>
            <a:ext cx="3154953" cy="4130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2573" y="149641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언어로 구현한 </a:t>
            </a:r>
            <a:r>
              <a:rPr lang="ko-KR" altLang="en-US" dirty="0" err="1" smtClean="0"/>
              <a:t>니편내편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3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기대효과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989249"/>
              </p:ext>
            </p:extLst>
          </p:nvPr>
        </p:nvGraphicFramePr>
        <p:xfrm>
          <a:off x="494454" y="2229394"/>
          <a:ext cx="3729203" cy="2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223657" y="3248297"/>
            <a:ext cx="1436914" cy="70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21531" y="3248297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응용 프로그램에 대한 이해를 높이고 </a:t>
            </a:r>
            <a:endParaRPr lang="en-US" altLang="ko-KR" dirty="0" smtClean="0"/>
          </a:p>
          <a:p>
            <a:r>
              <a:rPr lang="ko-KR" altLang="en-US" dirty="0" smtClean="0"/>
              <a:t>컴퓨터 언어에 대한 개념과 지식 향상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25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전체 구조 및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간략한 내용</a:t>
            </a:r>
            <a:endParaRPr lang="en-US" altLang="ko-KR" dirty="0" smtClean="0"/>
          </a:p>
          <a:p>
            <a:r>
              <a:rPr lang="ko-KR" altLang="ko-KR" dirty="0"/>
              <a:t>끊임없이 이어져 내려오는 캐릭터</a:t>
            </a:r>
            <a:r>
              <a:rPr lang="en-US" altLang="ko-KR" dirty="0"/>
              <a:t>(</a:t>
            </a:r>
            <a:r>
              <a:rPr lang="ko-KR" altLang="ko-KR" dirty="0"/>
              <a:t>도형</a:t>
            </a:r>
            <a:r>
              <a:rPr lang="en-US" altLang="ko-KR" dirty="0"/>
              <a:t>)</a:t>
            </a:r>
            <a:r>
              <a:rPr lang="ko-KR" altLang="ko-KR" dirty="0"/>
              <a:t>들을 정해진</a:t>
            </a:r>
            <a:r>
              <a:rPr lang="en-US" altLang="ko-KR" dirty="0"/>
              <a:t> key</a:t>
            </a:r>
            <a:r>
              <a:rPr lang="ko-KR" altLang="ko-KR" dirty="0"/>
              <a:t>에 따라 좌</a:t>
            </a:r>
            <a:r>
              <a:rPr lang="en-US" altLang="ko-KR" dirty="0"/>
              <a:t>, </a:t>
            </a:r>
            <a:r>
              <a:rPr lang="ko-KR" altLang="ko-KR" dirty="0"/>
              <a:t>우로 분류하는 게임이다</a:t>
            </a:r>
            <a:r>
              <a:rPr lang="en-US" altLang="ko-KR" dirty="0"/>
              <a:t>. </a:t>
            </a:r>
            <a:r>
              <a:rPr lang="ko-KR" altLang="ko-KR" dirty="0"/>
              <a:t>이때 </a:t>
            </a:r>
            <a:r>
              <a:rPr lang="ko-KR" altLang="ko-KR" dirty="0" smtClean="0"/>
              <a:t>캐릭터들</a:t>
            </a:r>
            <a:r>
              <a:rPr lang="ko-KR" altLang="en-US" dirty="0" smtClean="0"/>
              <a:t>을 분류한 누적 적중 횟수가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회씩</a:t>
            </a:r>
            <a:r>
              <a:rPr lang="ko-KR" altLang="ko-KR" dirty="0" smtClean="0"/>
              <a:t> 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갈 때마다</a:t>
            </a:r>
            <a:r>
              <a:rPr lang="ko-KR" altLang="ko-KR" dirty="0" smtClean="0"/>
              <a:t> </a:t>
            </a:r>
            <a:r>
              <a:rPr lang="ko-KR" altLang="ko-KR" dirty="0"/>
              <a:t>한 번 옳게 분류 했을 </a:t>
            </a:r>
            <a:r>
              <a:rPr lang="ko-KR" altLang="ko-KR" dirty="0" smtClean="0"/>
              <a:t>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레벨 만큼의 점수를 얻게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 </a:t>
            </a:r>
            <a:r>
              <a:rPr lang="ko-KR" altLang="ko-KR" dirty="0" smtClean="0"/>
              <a:t>번을 </a:t>
            </a:r>
            <a:r>
              <a:rPr lang="ko-KR" altLang="ko-KR" dirty="0"/>
              <a:t>틀리면 게임은 종료되고</a:t>
            </a:r>
            <a:r>
              <a:rPr lang="en-US" altLang="ko-KR" dirty="0"/>
              <a:t> </a:t>
            </a:r>
            <a:r>
              <a:rPr lang="ko-KR" altLang="en-US" dirty="0" smtClean="0"/>
              <a:t>누적 적중 횟수가 </a:t>
            </a:r>
            <a:r>
              <a:rPr lang="en-US" altLang="ko-KR" dirty="0" smtClean="0"/>
              <a:t>60</a:t>
            </a:r>
            <a:r>
              <a:rPr lang="ko-KR" altLang="en-US" dirty="0" smtClean="0"/>
              <a:t>회에 도달하면 적중 횟수는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리셋 되고 </a:t>
            </a:r>
            <a:r>
              <a:rPr lang="ko-KR" altLang="ko-KR" dirty="0" smtClean="0"/>
              <a:t>한 </a:t>
            </a:r>
            <a:r>
              <a:rPr lang="ko-KR" altLang="ko-KR" dirty="0"/>
              <a:t>번의 기회를 더 얻게 된다</a:t>
            </a:r>
            <a:r>
              <a:rPr lang="en-US" altLang="ko-KR" dirty="0"/>
              <a:t>. 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0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32061" y="3833950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Score+=level</a:t>
            </a:r>
          </a:p>
          <a:p>
            <a:pPr algn="ctr"/>
            <a:r>
              <a:rPr lang="en-US" altLang="ko-KR" dirty="0" smtClean="0"/>
              <a:t>Count++</a:t>
            </a:r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4032064" y="302623"/>
            <a:ext cx="2238103" cy="818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Life!=0</a:t>
            </a:r>
            <a:endParaRPr lang="ko-KR" altLang="en-US" dirty="0"/>
          </a:p>
        </p:txBody>
      </p:sp>
      <p:sp>
        <p:nvSpPr>
          <p:cNvPr id="10" name="다이아몬드 9"/>
          <p:cNvSpPr/>
          <p:nvPr/>
        </p:nvSpPr>
        <p:spPr>
          <a:xfrm>
            <a:off x="4032064" y="1485900"/>
            <a:ext cx="2238103" cy="818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Press</a:t>
            </a:r>
            <a:endParaRPr lang="ko-KR" altLang="en-US" dirty="0"/>
          </a:p>
        </p:txBody>
      </p:sp>
      <p:sp>
        <p:nvSpPr>
          <p:cNvPr id="11" name="다이아몬드 10"/>
          <p:cNvSpPr/>
          <p:nvPr/>
        </p:nvSpPr>
        <p:spPr>
          <a:xfrm>
            <a:off x="4032063" y="2669177"/>
            <a:ext cx="2238103" cy="818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 이내</a:t>
            </a:r>
            <a:endParaRPr lang="en-US" altLang="ko-KR" dirty="0" smtClean="0"/>
          </a:p>
        </p:txBody>
      </p:sp>
      <p:sp>
        <p:nvSpPr>
          <p:cNvPr id="12" name="다이아몬드 11"/>
          <p:cNvSpPr/>
          <p:nvPr/>
        </p:nvSpPr>
        <p:spPr>
          <a:xfrm>
            <a:off x="4032062" y="4548053"/>
            <a:ext cx="2238103" cy="1026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== 10||~||50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32060" y="6069873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Level++</a:t>
            </a:r>
            <a:endParaRPr lang="ko-KR" altLang="en-US" dirty="0"/>
          </a:p>
        </p:txBody>
      </p:sp>
      <p:sp>
        <p:nvSpPr>
          <p:cNvPr id="16" name="다이아몬드 15"/>
          <p:cNvSpPr/>
          <p:nvPr/>
        </p:nvSpPr>
        <p:spPr>
          <a:xfrm>
            <a:off x="951400" y="4648474"/>
            <a:ext cx="2238103" cy="818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Count==60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40666" y="6069872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Life++ , </a:t>
            </a:r>
            <a:r>
              <a:rPr lang="en-US" altLang="ko-KR" dirty="0" smtClean="0"/>
              <a:t>count=0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51400" y="1616527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Life--. Count=0</a:t>
            </a:r>
          </a:p>
          <a:p>
            <a:pPr algn="ctr"/>
            <a:r>
              <a:rPr lang="en-US" altLang="ko-KR" dirty="0" smtClean="0"/>
              <a:t>Level=1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45969" y="433250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458883" y="2799804"/>
            <a:ext cx="2238103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Score+=</a:t>
            </a:r>
            <a:r>
              <a:rPr lang="en-US" altLang="ko-KR" dirty="0" smtClean="0"/>
              <a:t>level</a:t>
            </a:r>
          </a:p>
          <a:p>
            <a:pPr algn="ctr"/>
            <a:r>
              <a:rPr lang="en-US" altLang="ko-KR" dirty="0" smtClean="0"/>
              <a:t>Level=1</a:t>
            </a:r>
            <a:r>
              <a:rPr lang="en-US" altLang="ko-KR" dirty="0" smtClean="0"/>
              <a:t>,</a:t>
            </a:r>
            <a:r>
              <a:rPr lang="en-US" altLang="ko-KR" dirty="0" smtClean="0"/>
              <a:t>Count=0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>
          <a:xfrm>
            <a:off x="5151116" y="1121228"/>
            <a:ext cx="0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1" idx="0"/>
          </p:cNvCxnSpPr>
          <p:nvPr/>
        </p:nvCxnSpPr>
        <p:spPr>
          <a:xfrm flipH="1">
            <a:off x="5151115" y="2304505"/>
            <a:ext cx="1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1110" y="3403966"/>
            <a:ext cx="1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151109" y="4321091"/>
            <a:ext cx="1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151108" y="5674724"/>
            <a:ext cx="1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3310341" y="5057776"/>
            <a:ext cx="60088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3234121" y="1895201"/>
            <a:ext cx="60088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3"/>
            <a:endCxn id="23" idx="1"/>
          </p:cNvCxnSpPr>
          <p:nvPr/>
        </p:nvCxnSpPr>
        <p:spPr>
          <a:xfrm flipV="1">
            <a:off x="6270167" y="711925"/>
            <a:ext cx="12758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6370315" y="3067589"/>
            <a:ext cx="12758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070450" y="5574576"/>
            <a:ext cx="1" cy="364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6" idx="1"/>
          </p:cNvCxnSpPr>
          <p:nvPr/>
        </p:nvCxnSpPr>
        <p:spPr>
          <a:xfrm rot="10800000" flipH="1">
            <a:off x="951400" y="801189"/>
            <a:ext cx="3080660" cy="4256588"/>
          </a:xfrm>
          <a:prstGeom prst="bentConnector4">
            <a:avLst>
              <a:gd name="adj1" fmla="val -7420"/>
              <a:gd name="adj2" fmla="val 54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3"/>
            <a:endCxn id="9" idx="0"/>
          </p:cNvCxnSpPr>
          <p:nvPr/>
        </p:nvCxnSpPr>
        <p:spPr>
          <a:xfrm flipH="1" flipV="1">
            <a:off x="5151116" y="302623"/>
            <a:ext cx="1119047" cy="6045925"/>
          </a:xfrm>
          <a:prstGeom prst="bentConnector4">
            <a:avLst>
              <a:gd name="adj1" fmla="val -20428"/>
              <a:gd name="adj2" fmla="val 10378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1" idx="1"/>
            <a:endCxn id="9" idx="0"/>
          </p:cNvCxnSpPr>
          <p:nvPr/>
        </p:nvCxnSpPr>
        <p:spPr>
          <a:xfrm rot="10800000" flipH="1">
            <a:off x="1040666" y="302623"/>
            <a:ext cx="4110450" cy="6045924"/>
          </a:xfrm>
          <a:prstGeom prst="bentConnector4">
            <a:avLst>
              <a:gd name="adj1" fmla="val -5561"/>
              <a:gd name="adj2" fmla="val 10378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2" idx="0"/>
            <a:endCxn id="9" idx="1"/>
          </p:cNvCxnSpPr>
          <p:nvPr/>
        </p:nvCxnSpPr>
        <p:spPr>
          <a:xfrm rot="5400000" flipH="1" flipV="1">
            <a:off x="2598958" y="183421"/>
            <a:ext cx="904601" cy="196161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4" idx="1"/>
            <a:endCxn id="9" idx="3"/>
          </p:cNvCxnSpPr>
          <p:nvPr/>
        </p:nvCxnSpPr>
        <p:spPr>
          <a:xfrm rot="10800000">
            <a:off x="6270167" y="711927"/>
            <a:ext cx="1188716" cy="2366553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322700" y="6348533"/>
            <a:ext cx="709356" cy="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GAME </a:t>
            </a:r>
            <a:r>
              <a:rPr lang="en-US" altLang="ko-KR" dirty="0" smtClean="0"/>
              <a:t>GRAPHIC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49685"/>
            <a:ext cx="4184650" cy="307950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SCORE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871306"/>
            <a:ext cx="4186237" cy="3036263"/>
          </a:xfrm>
        </p:spPr>
      </p:pic>
    </p:spTree>
    <p:extLst>
      <p:ext uri="{BB962C8B-B14F-4D97-AF65-F5344CB8AC3E}">
        <p14:creationId xmlns:p14="http://schemas.microsoft.com/office/powerpoint/2010/main" val="3590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설명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Class.h</a:t>
            </a:r>
            <a:r>
              <a:rPr lang="en-US" altLang="ko-KR" dirty="0" smtClean="0"/>
              <a:t> : Class </a:t>
            </a:r>
            <a:r>
              <a:rPr lang="ko-KR" altLang="en-US" dirty="0" smtClean="0"/>
              <a:t>클래스의 인터페이스로 </a:t>
            </a:r>
            <a:r>
              <a:rPr lang="ko-KR" altLang="en-US" dirty="0" err="1" smtClean="0"/>
              <a:t>비트맵로드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캐릭터의 이동 등에 관한 함수와 변수가 선언됨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Class.cpp : </a:t>
            </a:r>
            <a:r>
              <a:rPr lang="en-US" altLang="ko-KR" dirty="0" err="1" smtClean="0"/>
              <a:t>class.h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실제 구현 게임 진행을 위한 주요 코드</a:t>
            </a:r>
            <a:endParaRPr lang="en-US" altLang="ko-KR" dirty="0"/>
          </a:p>
          <a:p>
            <a:r>
              <a:rPr lang="en-US" altLang="ko-KR" dirty="0" err="1" smtClean="0"/>
              <a:t>ChildView.h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CChildView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r>
              <a:rPr lang="en-US" altLang="ko-KR" dirty="0" smtClean="0"/>
              <a:t>Childview.cpp: </a:t>
            </a:r>
            <a:r>
              <a:rPr lang="ko-KR" altLang="en-US" dirty="0" smtClean="0"/>
              <a:t>전체적인 게임의 흐름을 알 수 있는 코드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4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전체 흐름 </a:t>
            </a:r>
            <a:r>
              <a:rPr lang="en-US" altLang="ko-KR" dirty="0" smtClean="0"/>
              <a:t>– ChildView.cpp(TITLE)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6" y="1715673"/>
            <a:ext cx="4272866" cy="6782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8" y="2393912"/>
            <a:ext cx="4263383" cy="4244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3187337"/>
            <a:ext cx="3164114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 흐름 </a:t>
            </a:r>
            <a:r>
              <a:rPr lang="en-US" altLang="ko-KR" dirty="0"/>
              <a:t>– </a:t>
            </a:r>
            <a:r>
              <a:rPr lang="en-US" altLang="ko-KR" dirty="0" smtClean="0"/>
              <a:t>ChildView.cpp(PLAY)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" y="1474636"/>
            <a:ext cx="6559489" cy="32652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9"/>
          <a:stretch/>
        </p:blipFill>
        <p:spPr>
          <a:xfrm>
            <a:off x="834087" y="4739901"/>
            <a:ext cx="6559489" cy="1922280"/>
          </a:xfrm>
          <a:prstGeom prst="rect">
            <a:avLst/>
          </a:prstGeom>
        </p:spPr>
      </p:pic>
      <p:pic>
        <p:nvPicPr>
          <p:cNvPr id="6" name="내용 개체 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5" y="2525433"/>
            <a:ext cx="4184650" cy="30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237</Words>
  <Application>Microsoft Office PowerPoint</Application>
  <PresentationFormat>와이드스크린</PresentationFormat>
  <Paragraphs>51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맑은 고딕</vt:lpstr>
      <vt:lpstr>Arial</vt:lpstr>
      <vt:lpstr>Trebuchet MS</vt:lpstr>
      <vt:lpstr>Wingdings 3</vt:lpstr>
      <vt:lpstr>패싯</vt:lpstr>
      <vt:lpstr>MFC 프로그래밍</vt:lpstr>
      <vt:lpstr>제안 목적 및 배경</vt:lpstr>
      <vt:lpstr>기대효과</vt:lpstr>
      <vt:lpstr>프로젝트 전체 구조 및 설명</vt:lpstr>
      <vt:lpstr>PowerPoint 프레젠테이션</vt:lpstr>
      <vt:lpstr>GAME GRAPHIC</vt:lpstr>
      <vt:lpstr>주요 코드 설명 </vt:lpstr>
      <vt:lpstr>전체 흐름 – ChildView.cpp(TITLE)</vt:lpstr>
      <vt:lpstr>전체 흐름 – ChildView.cpp(PLAY)</vt:lpstr>
      <vt:lpstr>전체 흐름 – Class.cpp(CreateChar)</vt:lpstr>
      <vt:lpstr>전체 흐름 – Class.cpp(Drop)</vt:lpstr>
      <vt:lpstr>전체 흐름 – ChildView.cpp(GAMEOVER)</vt:lpstr>
      <vt:lpstr>결과 및 고찰 – 어려웠던 점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 프로그래밍</dc:title>
  <dc:creator>Eun-Seo</dc:creator>
  <cp:lastModifiedBy>Eun-Seo</cp:lastModifiedBy>
  <cp:revision>24</cp:revision>
  <dcterms:created xsi:type="dcterms:W3CDTF">2016-06-14T12:09:30Z</dcterms:created>
  <dcterms:modified xsi:type="dcterms:W3CDTF">2016-06-16T03:52:37Z</dcterms:modified>
</cp:coreProperties>
</file>