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1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2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0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BD25-1424-4590-8AAB-AE9429AB2C2C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66DD-FA53-45F6-A34C-5386A8E5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"/>
            <a:ext cx="9144000" cy="68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2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2013-09-13T14:56:04Z</dcterms:created>
  <dcterms:modified xsi:type="dcterms:W3CDTF">2013-09-13T14:56:19Z</dcterms:modified>
</cp:coreProperties>
</file>