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sldIdLst>
    <p:sldId id="256" r:id="rId3"/>
    <p:sldId id="258" r:id="rId4"/>
    <p:sldId id="259" r:id="rId5"/>
    <p:sldId id="261" r:id="rId6"/>
    <p:sldId id="262" r:id="rId7"/>
    <p:sldId id="27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8" autoAdjust="0"/>
    <p:restoredTop sz="93758" autoAdjust="0"/>
  </p:normalViewPr>
  <p:slideViewPr>
    <p:cSldViewPr>
      <p:cViewPr varScale="1">
        <p:scale>
          <a:sx n="86" d="100"/>
          <a:sy n="86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518C88-5006-49FA-86A8-B62102D86D56}" type="datetimeFigureOut">
              <a:rPr lang="ko-KR" altLang="en-US" smtClean="0"/>
              <a:t>2011-12-08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245EB4-E417-41A1-8478-D253A56FB2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주차관리 프로그램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 - CGWY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주차관리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설계</a:t>
            </a:r>
            <a:endParaRPr lang="en-US" altLang="ko-KR" dirty="0"/>
          </a:p>
          <a:p>
            <a:pPr lvl="1"/>
            <a:r>
              <a:rPr lang="ko-KR" altLang="en-US" dirty="0" smtClean="0"/>
              <a:t>계획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GUI</a:t>
            </a:r>
          </a:p>
          <a:p>
            <a:pPr lvl="2"/>
            <a:r>
              <a:rPr lang="en-US" altLang="ko-KR" dirty="0" err="1" smtClean="0"/>
              <a:t>NetBeans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Linked List Node</a:t>
            </a:r>
          </a:p>
          <a:p>
            <a:pPr lvl="2"/>
            <a:r>
              <a:rPr lang="en-US" altLang="ko-KR" dirty="0" err="1" smtClean="0"/>
              <a:t>Dnode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DoubleLinkedList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wn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2928934"/>
            <a:ext cx="2354405" cy="31765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자료구조를 이용한 주차관리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Linked List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GUI</a:t>
            </a:r>
            <a:r>
              <a:rPr lang="ko-KR" altLang="en-US" dirty="0" smtClean="0"/>
              <a:t>를 이용해 주차장의 모습을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Frame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차량의 번호가 중복되지 않도록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차량의 번호를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</a:t>
            </a:r>
            <a:r>
              <a:rPr lang="en-US" altLang="ko-KR" dirty="0" smtClean="0"/>
              <a:t>search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차량의 주차시간에 따라 비용 부과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</a:t>
            </a:r>
            <a:r>
              <a:rPr lang="ko-KR" altLang="en-US" dirty="0" smtClean="0"/>
              <a:t>에는 차량번호와 주차시간을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주차 공간이 넘을 때에는 주차 불가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주차공간이 비었는지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 찼는지 확인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GUI</a:t>
            </a:r>
            <a:r>
              <a:rPr lang="ko-KR" altLang="en-US" dirty="0" smtClean="0"/>
              <a:t>로 주차장 입구 구현하기</a:t>
            </a:r>
            <a:endParaRPr lang="en-US" altLang="ko-KR" dirty="0" smtClean="0"/>
          </a:p>
          <a:p>
            <a:r>
              <a:rPr lang="en-US" altLang="ko-KR" dirty="0" smtClean="0"/>
              <a:t>Double Linked List</a:t>
            </a:r>
            <a:r>
              <a:rPr lang="ko-KR" altLang="en-US" dirty="0" smtClean="0"/>
              <a:t>로 주차공간 구현</a:t>
            </a:r>
            <a:endParaRPr lang="en-US" altLang="ko-KR" dirty="0" smtClean="0"/>
          </a:p>
          <a:p>
            <a:r>
              <a:rPr lang="en-US" altLang="ko-KR" dirty="0" smtClean="0"/>
              <a:t>GUI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연결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en-US" altLang="ko-KR" dirty="0" smtClean="0"/>
              <a:t>- GUI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원하는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구현하기 위해서는 많은 </a:t>
            </a:r>
            <a:r>
              <a:rPr lang="en-US" altLang="ko-KR" dirty="0" smtClean="0"/>
              <a:t>panel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fame</a:t>
            </a:r>
            <a:r>
              <a:rPr lang="ko-KR" altLang="en-US" dirty="0" smtClean="0"/>
              <a:t>의 정렬이 필요함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기능은 크지 않으나 많은 시간을 소요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NetBeans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JavaSE</a:t>
            </a:r>
            <a:r>
              <a:rPr lang="en-US" dirty="0" smtClean="0"/>
              <a:t>, </a:t>
            </a:r>
            <a:r>
              <a:rPr lang="en-US" dirty="0" err="1" smtClean="0"/>
              <a:t>JavaEE</a:t>
            </a:r>
            <a:r>
              <a:rPr lang="en-US" dirty="0" smtClean="0"/>
              <a:t>, C/C++, PHP,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ko-KR" altLang="en-US" dirty="0" smtClean="0"/>
              <a:t>통합 개발 환경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57523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en-US" altLang="ko-KR" dirty="0" smtClean="0"/>
              <a:t>– Class </a:t>
            </a:r>
            <a:r>
              <a:rPr lang="en-US" altLang="ko-KR" dirty="0" err="1" smtClean="0"/>
              <a:t>Dnode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Dnode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car_number</a:t>
            </a:r>
            <a:r>
              <a:rPr lang="en-US" dirty="0" smtClean="0"/>
              <a:t>, double time,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Dnode</a:t>
            </a:r>
            <a:r>
              <a:rPr lang="en-US" dirty="0" smtClean="0"/>
              <a:t> </a:t>
            </a:r>
            <a:r>
              <a:rPr lang="en-US" dirty="0" smtClean="0"/>
              <a:t>q</a:t>
            </a:r>
            <a:r>
              <a:rPr lang="en-US" dirty="0" smtClean="0"/>
              <a:t>)</a:t>
            </a:r>
          </a:p>
          <a:p>
            <a:r>
              <a:rPr lang="en-US" dirty="0" smtClean="0"/>
              <a:t> {</a:t>
            </a:r>
          </a:p>
          <a:p>
            <a:r>
              <a:rPr lang="en-US" dirty="0" err="1" smtClean="0"/>
              <a:t>this.time</a:t>
            </a:r>
            <a:r>
              <a:rPr lang="en-US" dirty="0" smtClean="0"/>
              <a:t> = time;</a:t>
            </a:r>
          </a:p>
          <a:p>
            <a:r>
              <a:rPr lang="en-US" dirty="0" err="1" smtClean="0"/>
              <a:t>this.number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number;</a:t>
            </a:r>
          </a:p>
          <a:p>
            <a:r>
              <a:rPr lang="en-US" dirty="0" err="1" smtClean="0"/>
              <a:t>this.number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car_number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this.before</a:t>
            </a:r>
            <a:r>
              <a:rPr lang="en-US" dirty="0" smtClean="0"/>
              <a:t> </a:t>
            </a:r>
            <a:r>
              <a:rPr lang="en-US" dirty="0" smtClean="0"/>
              <a:t>= p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this.after</a:t>
            </a:r>
            <a:r>
              <a:rPr lang="en-US" dirty="0" smtClean="0"/>
              <a:t> </a:t>
            </a:r>
            <a:r>
              <a:rPr lang="en-US" dirty="0" smtClean="0"/>
              <a:t>= q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Set_number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car_number</a:t>
            </a:r>
            <a:r>
              <a:rPr lang="en-US" dirty="0" smtClean="0"/>
              <a:t>) {}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number() {return number}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en-US" altLang="ko-KR" dirty="0" smtClean="0"/>
              <a:t>– Class Parking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Add(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car_number</a:t>
            </a:r>
            <a:r>
              <a:rPr lang="en-US" dirty="0" smtClean="0"/>
              <a:t>) { </a:t>
            </a:r>
            <a:r>
              <a:rPr lang="en-US" dirty="0" smtClean="0"/>
              <a:t>}</a:t>
            </a:r>
          </a:p>
          <a:p>
            <a:pPr lvl="1"/>
            <a:r>
              <a:rPr lang="ko-KR" altLang="en-US" dirty="0" smtClean="0"/>
              <a:t>주차장에 차 번호 주차</a:t>
            </a:r>
            <a:endParaRPr lang="en-US" dirty="0" smtClean="0"/>
          </a:p>
          <a:p>
            <a:r>
              <a:rPr lang="en-US" dirty="0" smtClean="0"/>
              <a:t>Delete(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car_number</a:t>
            </a:r>
            <a:r>
              <a:rPr lang="en-US" dirty="0" smtClean="0"/>
              <a:t>) { </a:t>
            </a:r>
            <a:r>
              <a:rPr lang="en-US" dirty="0" smtClean="0"/>
              <a:t>}</a:t>
            </a:r>
          </a:p>
          <a:p>
            <a:pPr lvl="1"/>
            <a:r>
              <a:rPr lang="ko-KR" altLang="en-US" dirty="0" smtClean="0"/>
              <a:t>주차장에 차 나감</a:t>
            </a:r>
            <a:endParaRPr lang="en-US" dirty="0" smtClean="0"/>
          </a:p>
          <a:p>
            <a:r>
              <a:rPr lang="en-US" dirty="0" smtClean="0"/>
              <a:t>Check(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car_number</a:t>
            </a:r>
            <a:r>
              <a:rPr lang="en-US" dirty="0" smtClean="0"/>
              <a:t>) {return false/true; </a:t>
            </a:r>
            <a:r>
              <a:rPr lang="en-US" dirty="0" smtClean="0"/>
              <a:t>}</a:t>
            </a:r>
          </a:p>
          <a:p>
            <a:pPr lvl="1"/>
            <a:r>
              <a:rPr lang="ko-KR" altLang="en-US" dirty="0" smtClean="0"/>
              <a:t>주차장에 </a:t>
            </a:r>
            <a:r>
              <a:rPr lang="en-US" altLang="ko-KR" dirty="0" err="1" smtClean="0"/>
              <a:t>car_number</a:t>
            </a:r>
            <a:r>
              <a:rPr lang="ko-KR" altLang="en-US" dirty="0" smtClean="0"/>
              <a:t>의 차번호가 있는지 확인</a:t>
            </a:r>
            <a:endParaRPr lang="en-US" dirty="0" smtClean="0"/>
          </a:p>
          <a:p>
            <a:r>
              <a:rPr lang="en-US" dirty="0" err="1" smtClean="0"/>
              <a:t>isEmpty</a:t>
            </a:r>
            <a:r>
              <a:rPr lang="en-US" dirty="0" smtClean="0"/>
              <a:t>() { return false/true; }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주차장이 비었는지 확인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210</Words>
  <Application>Microsoft Office PowerPoint</Application>
  <PresentationFormat>화면 슬라이드 쇼(4:3)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디자인 사용자 지정</vt:lpstr>
      <vt:lpstr>원본</vt:lpstr>
      <vt:lpstr>주차관리 프로그램</vt:lpstr>
      <vt:lpstr>주차관리 프로그램</vt:lpstr>
      <vt:lpstr>설계 - 계획</vt:lpstr>
      <vt:lpstr>구현</vt:lpstr>
      <vt:lpstr>구현 - GUI</vt:lpstr>
      <vt:lpstr>NetBeans</vt:lpstr>
      <vt:lpstr>구현 – Class Dnode</vt:lpstr>
      <vt:lpstr>구현 – Class Parking</vt:lpstr>
      <vt:lpstr>구현 - 연동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Jaram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Jaram</dc:creator>
  <cp:lastModifiedBy>Jaram</cp:lastModifiedBy>
  <cp:revision>14</cp:revision>
  <dcterms:created xsi:type="dcterms:W3CDTF">2011-12-08T02:55:33Z</dcterms:created>
  <dcterms:modified xsi:type="dcterms:W3CDTF">2011-12-08T05:50:34Z</dcterms:modified>
</cp:coreProperties>
</file>