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50AE-74B3-4ED3-83CB-E4C1CEEB2A5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39FB-EE51-4C04-8A2B-F53004426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4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50AE-74B3-4ED3-83CB-E4C1CEEB2A5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39FB-EE51-4C04-8A2B-F53004426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8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50AE-74B3-4ED3-83CB-E4C1CEEB2A5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39FB-EE51-4C04-8A2B-F53004426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8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50AE-74B3-4ED3-83CB-E4C1CEEB2A5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39FB-EE51-4C04-8A2B-F53004426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70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50AE-74B3-4ED3-83CB-E4C1CEEB2A5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39FB-EE51-4C04-8A2B-F53004426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33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50AE-74B3-4ED3-83CB-E4C1CEEB2A5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39FB-EE51-4C04-8A2B-F53004426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7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50AE-74B3-4ED3-83CB-E4C1CEEB2A5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39FB-EE51-4C04-8A2B-F53004426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71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50AE-74B3-4ED3-83CB-E4C1CEEB2A5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39FB-EE51-4C04-8A2B-F53004426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37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50AE-74B3-4ED3-83CB-E4C1CEEB2A5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39FB-EE51-4C04-8A2B-F53004426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43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50AE-74B3-4ED3-83CB-E4C1CEEB2A5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39FB-EE51-4C04-8A2B-F53004426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25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50AE-74B3-4ED3-83CB-E4C1CEEB2A5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39FB-EE51-4C04-8A2B-F53004426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9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50AE-74B3-4ED3-83CB-E4C1CEEB2A5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839FB-EE51-4C04-8A2B-F53004426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9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1110" cy="1325563"/>
          </a:xfrm>
        </p:spPr>
        <p:txBody>
          <a:bodyPr/>
          <a:lstStyle/>
          <a:p>
            <a:r>
              <a:rPr lang="en-US" altLang="ko-KR" dirty="0" smtClean="0"/>
              <a:t>My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_</a:t>
            </a:r>
            <a:r>
              <a:rPr lang="ko-KR" altLang="en-US" dirty="0" smtClean="0"/>
              <a:t>심화</a:t>
            </a:r>
            <a:r>
              <a:rPr lang="en-US" altLang="ko-KR" dirty="0" smtClean="0"/>
              <a:t>_Reverse</a:t>
            </a:r>
            <a:r>
              <a:rPr lang="ko-KR" altLang="en-US" dirty="0" smtClean="0"/>
              <a:t>역순에서 걸림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책에서와는</a:t>
            </a:r>
            <a:r>
              <a:rPr lang="ko-KR" altLang="en-US" dirty="0" smtClean="0"/>
              <a:t> 다르게 </a:t>
            </a:r>
            <a:r>
              <a:rPr lang="ko-KR" altLang="en-US" dirty="0" err="1" smtClean="0"/>
              <a:t>헤드노드를</a:t>
            </a:r>
            <a:r>
              <a:rPr lang="ko-KR" altLang="en-US" dirty="0" smtClean="0"/>
              <a:t> 링크만 쓰지않고 리스트 자체 첫 노드를 헤드 노드로 써서 책과는 다른 점이 있어 헤드 노드의 자체 공간을 줘서 복사해야한다는 단점이 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확인 해볼 것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내 알고리즘은 </a:t>
            </a:r>
            <a:r>
              <a:rPr lang="en-US" altLang="ko-KR" dirty="0" smtClean="0"/>
              <a:t>LN</a:t>
            </a:r>
            <a:r>
              <a:rPr lang="ko-KR" altLang="en-US" dirty="0" smtClean="0"/>
              <a:t>의 포인터 변수를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개를 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간단히 말하면 이전 노드를 </a:t>
            </a:r>
            <a:r>
              <a:rPr lang="en-US" altLang="ko-KR" dirty="0" smtClean="0"/>
              <a:t>f, plink</a:t>
            </a:r>
            <a:r>
              <a:rPr lang="ko-KR" altLang="en-US" dirty="0" smtClean="0"/>
              <a:t>를 바꿀 대상 노드를 </a:t>
            </a:r>
            <a:r>
              <a:rPr lang="en-US" altLang="ko-KR" dirty="0" smtClean="0"/>
              <a:t>p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대상에 주소를 </a:t>
            </a:r>
            <a:r>
              <a:rPr lang="en-US" altLang="ko-KR" dirty="0" smtClean="0"/>
              <a:t>temp1 = p,  temp2 = p-&gt;plink </a:t>
            </a:r>
            <a:r>
              <a:rPr lang="ko-KR" altLang="en-US" dirty="0" smtClean="0"/>
              <a:t>포인터 변수에 저장한 뒤에 </a:t>
            </a:r>
            <a:r>
              <a:rPr lang="en-US" altLang="ko-KR" dirty="0" smtClean="0"/>
              <a:t>p-&gt;plink = f </a:t>
            </a:r>
            <a:r>
              <a:rPr lang="ko-KR" altLang="en-US" dirty="0" err="1" smtClean="0"/>
              <a:t>이전노드로</a:t>
            </a:r>
            <a:r>
              <a:rPr lang="ko-KR" altLang="en-US" dirty="0" smtClean="0"/>
              <a:t> 주소를 바꾼다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마지막에 갈 때는 </a:t>
            </a:r>
            <a:r>
              <a:rPr lang="en-US" altLang="ko-KR" dirty="0" smtClean="0"/>
              <a:t>f p </a:t>
            </a:r>
            <a:r>
              <a:rPr lang="ko-KR" altLang="en-US" dirty="0" smtClean="0"/>
              <a:t>는 마지막</a:t>
            </a:r>
            <a:r>
              <a:rPr lang="en-US" altLang="ko-KR" dirty="0" smtClean="0"/>
              <a:t>-1, </a:t>
            </a:r>
            <a:r>
              <a:rPr lang="ko-KR" altLang="en-US" dirty="0" smtClean="0"/>
              <a:t>마지막</a:t>
            </a:r>
            <a:r>
              <a:rPr lang="en-US" altLang="ko-KR" dirty="0" smtClean="0"/>
              <a:t>, temp1, temp2</a:t>
            </a:r>
            <a:r>
              <a:rPr lang="ko-KR" altLang="en-US" dirty="0" smtClean="0"/>
              <a:t>의 경우 마지막</a:t>
            </a:r>
            <a:r>
              <a:rPr lang="en-US" altLang="ko-KR" dirty="0" smtClean="0"/>
              <a:t>, NULL 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띄게된다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 안의 </a:t>
            </a:r>
            <a:r>
              <a:rPr lang="ko-KR" altLang="en-US" dirty="0" err="1" smtClean="0"/>
              <a:t>조건문은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(temp2 != NULL)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0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책에서의 </a:t>
            </a:r>
            <a:r>
              <a:rPr lang="en-US" altLang="ko-KR" dirty="0" smtClean="0"/>
              <a:t>Reverse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책에서 코드는 </a:t>
            </a:r>
            <a:r>
              <a:rPr lang="ko-KR" altLang="en-US" dirty="0" err="1" smtClean="0"/>
              <a:t>헤더노드를</a:t>
            </a:r>
            <a:r>
              <a:rPr lang="ko-KR" altLang="en-US" dirty="0" smtClean="0"/>
              <a:t> 포인터의 </a:t>
            </a:r>
            <a:r>
              <a:rPr lang="en-US" altLang="ko-KR" dirty="0" smtClean="0"/>
              <a:t>plink</a:t>
            </a:r>
            <a:r>
              <a:rPr lang="ko-KR" altLang="en-US" dirty="0" smtClean="0"/>
              <a:t>로 첫 노드를 가리키는 것으로 시작했다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포인터 노드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개로 시작했으며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이전노드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현재노드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진행하는 노드</a:t>
            </a:r>
            <a:endParaRPr lang="en-US" altLang="ko-KR" dirty="0" smtClean="0"/>
          </a:p>
          <a:p>
            <a:r>
              <a:rPr lang="en-US" altLang="ko-KR" dirty="0" err="1" smtClean="0"/>
              <a:t>Pnode</a:t>
            </a:r>
            <a:r>
              <a:rPr lang="ko-KR" altLang="en-US" dirty="0" smtClean="0"/>
              <a:t>를 첫 노드로 시작하여</a:t>
            </a:r>
            <a:r>
              <a:rPr lang="en-US" altLang="ko-KR" dirty="0" smtClean="0"/>
              <a:t>, current </a:t>
            </a:r>
            <a:r>
              <a:rPr lang="ko-KR" altLang="en-US" dirty="0" smtClean="0"/>
              <a:t>노드에 </a:t>
            </a:r>
            <a:r>
              <a:rPr lang="en-US" altLang="ko-KR" dirty="0" err="1" smtClean="0"/>
              <a:t>pnode</a:t>
            </a:r>
            <a:r>
              <a:rPr lang="ko-KR" altLang="en-US" dirty="0" smtClean="0"/>
              <a:t>를 담는다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Pnode</a:t>
            </a:r>
            <a:r>
              <a:rPr lang="ko-KR" altLang="en-US" dirty="0" smtClean="0"/>
              <a:t>는 다음 노드를 가리키며</a:t>
            </a:r>
            <a:r>
              <a:rPr lang="en-US" altLang="ko-KR" dirty="0" smtClean="0"/>
              <a:t>, current</a:t>
            </a:r>
            <a:r>
              <a:rPr lang="ko-KR" altLang="en-US" dirty="0" smtClean="0"/>
              <a:t>노드의 링크는 </a:t>
            </a:r>
            <a:r>
              <a:rPr lang="ko-KR" altLang="en-US" dirty="0" err="1" smtClean="0"/>
              <a:t>이전노드를</a:t>
            </a:r>
            <a:r>
              <a:rPr lang="ko-KR" altLang="en-US" dirty="0" smtClean="0"/>
              <a:t> 가리키게 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맨처음은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이전노드를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현재노드의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주소값으로</a:t>
            </a:r>
            <a:r>
              <a:rPr lang="ko-KR" altLang="en-US" dirty="0" smtClean="0"/>
              <a:t> 바꾼다</a:t>
            </a:r>
            <a:r>
              <a:rPr lang="en-US" altLang="ko-KR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1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 코드에서의 </a:t>
            </a:r>
            <a:r>
              <a:rPr lang="en-US" altLang="ko-KR" dirty="0" smtClean="0"/>
              <a:t>reverse</a:t>
            </a: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22" r="2361"/>
          <a:stretch/>
        </p:blipFill>
        <p:spPr>
          <a:xfrm>
            <a:off x="838200" y="2459971"/>
            <a:ext cx="4619187" cy="4088977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981945" y="1349658"/>
            <a:ext cx="8638044" cy="822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 smtClean="0"/>
              <a:t>헤더노드를</a:t>
            </a:r>
            <a:r>
              <a:rPr lang="ko-KR" altLang="en-US" sz="2400" dirty="0" smtClean="0"/>
              <a:t> 그대로 이용했을 때 </a:t>
            </a:r>
            <a:r>
              <a:rPr lang="ko-KR" altLang="en-US" sz="2400" dirty="0" err="1" smtClean="0"/>
              <a:t>동적할당을</a:t>
            </a:r>
            <a:r>
              <a:rPr lang="ko-KR" altLang="en-US" sz="2400" dirty="0" smtClean="0"/>
              <a:t> 해줘야 하는 이유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025" b="38421"/>
          <a:stretch/>
        </p:blipFill>
        <p:spPr>
          <a:xfrm>
            <a:off x="5983859" y="2028890"/>
            <a:ext cx="5114202" cy="441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책 에서의 </a:t>
            </a:r>
            <a:r>
              <a:rPr lang="en-US" altLang="ko-KR" dirty="0" smtClean="0"/>
              <a:t>reverse </a:t>
            </a:r>
            <a:r>
              <a:rPr lang="ko-KR" altLang="en-US" dirty="0" smtClean="0"/>
              <a:t>코드 원리</a:t>
            </a:r>
            <a:endParaRPr lang="ko-KR" altLang="en-US" dirty="0"/>
          </a:p>
        </p:txBody>
      </p:sp>
      <p:pic>
        <p:nvPicPr>
          <p:cNvPr id="8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939" b="60968"/>
          <a:stretch/>
        </p:blipFill>
        <p:spPr>
          <a:xfrm>
            <a:off x="1347321" y="1377538"/>
            <a:ext cx="9497358" cy="5046920"/>
          </a:xfrm>
        </p:spPr>
      </p:pic>
    </p:spTree>
    <p:extLst>
      <p:ext uri="{BB962C8B-B14F-4D97-AF65-F5344CB8AC3E}">
        <p14:creationId xmlns:p14="http://schemas.microsoft.com/office/powerpoint/2010/main" val="290592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199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My LinkedList_심화_Reverse역순에서 걸림.</vt:lpstr>
      <vt:lpstr>책에서의 Reverse 코드</vt:lpstr>
      <vt:lpstr>내 코드에서의 reverse</vt:lpstr>
      <vt:lpstr>책 에서의 reverse 코드 원리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Yongho Choi</dc:creator>
  <cp:lastModifiedBy>Yongho Choi</cp:lastModifiedBy>
  <cp:revision>7</cp:revision>
  <dcterms:created xsi:type="dcterms:W3CDTF">2020-02-29T16:47:11Z</dcterms:created>
  <dcterms:modified xsi:type="dcterms:W3CDTF">2020-03-02T15:57:02Z</dcterms:modified>
</cp:coreProperties>
</file>