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0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4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7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4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A280-C4E5-448C-A1D4-71662D0236D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9460-71D6-4925-BB02-D4BE0A386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6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9008932" y="3017288"/>
            <a:ext cx="16376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/>
          </a:p>
        </p:txBody>
      </p:sp>
      <p:grpSp>
        <p:nvGrpSpPr>
          <p:cNvPr id="74" name="그룹 73"/>
          <p:cNvGrpSpPr/>
          <p:nvPr/>
        </p:nvGrpSpPr>
        <p:grpSpPr>
          <a:xfrm>
            <a:off x="1660849" y="581687"/>
            <a:ext cx="9263376" cy="5408567"/>
            <a:chOff x="746449" y="292438"/>
            <a:chExt cx="9263376" cy="5408567"/>
          </a:xfrm>
        </p:grpSpPr>
        <p:sp>
          <p:nvSpPr>
            <p:cNvPr id="4" name="직사각형 3"/>
            <p:cNvSpPr/>
            <p:nvPr/>
          </p:nvSpPr>
          <p:spPr>
            <a:xfrm>
              <a:off x="746449" y="2488559"/>
              <a:ext cx="5323878" cy="321244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57186" y="2282980"/>
              <a:ext cx="12664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/>
                <a:t>서버 본체</a:t>
              </a:r>
              <a:endParaRPr lang="ko-KR" altLang="en-US" b="1"/>
            </a:p>
          </p:txBody>
        </p:sp>
        <p:cxnSp>
          <p:nvCxnSpPr>
            <p:cNvPr id="10" name="꺾인 연결선 9"/>
            <p:cNvCxnSpPr/>
            <p:nvPr/>
          </p:nvCxnSpPr>
          <p:spPr>
            <a:xfrm rot="10800000" flipV="1">
              <a:off x="5318449" y="3121770"/>
              <a:ext cx="438540" cy="424248"/>
            </a:xfrm>
            <a:prstGeom prst="bentConnector3">
              <a:avLst>
                <a:gd name="adj1" fmla="val -167021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57188" y="2832622"/>
              <a:ext cx="3099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SSH, CUDA, Anaconda</a:t>
              </a: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57188" y="3361352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Image </a:t>
              </a: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03437" y="3176686"/>
              <a:ext cx="162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accent2"/>
                  </a:solidFill>
                </a:rPr>
                <a:t>.tar (</a:t>
              </a:r>
              <a:r>
                <a:rPr lang="en-US" altLang="ko-KR" err="1" smtClean="0">
                  <a:solidFill>
                    <a:schemeClr val="accent2"/>
                  </a:solidFill>
                </a:rPr>
                <a:t>os</a:t>
              </a:r>
              <a:r>
                <a:rPr lang="en-US" altLang="ko-KR" smtClean="0">
                  <a:solidFill>
                    <a:schemeClr val="accent2"/>
                  </a:solidFill>
                </a:rPr>
                <a:t> copy)</a:t>
              </a:r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57187" y="3877879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Container(User1)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7186" y="4413602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Container(User2)</a:t>
              </a:r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57186" y="4930441"/>
              <a:ext cx="266126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Container(User3)</a:t>
              </a:r>
              <a:endParaRPr lang="ko-KR" altLang="en-US"/>
            </a:p>
          </p:txBody>
        </p:sp>
        <p:cxnSp>
          <p:nvCxnSpPr>
            <p:cNvPr id="35" name="직선 연결선 34"/>
            <p:cNvCxnSpPr>
              <a:stCxn id="29" idx="1"/>
            </p:cNvCxnSpPr>
            <p:nvPr/>
          </p:nvCxnSpPr>
          <p:spPr>
            <a:xfrm flipH="1">
              <a:off x="1968759" y="3546018"/>
              <a:ext cx="6884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968756" y="1048525"/>
              <a:ext cx="2" cy="2497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1950096" y="1034770"/>
              <a:ext cx="2256992" cy="13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748" y="292438"/>
              <a:ext cx="5784077" cy="17397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2259789" y="325730"/>
              <a:ext cx="163760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err="1" smtClean="0"/>
                <a:t>Docker_Hub</a:t>
              </a:r>
              <a:r>
                <a:rPr lang="en-US" altLang="ko-KR" b="1" smtClean="0"/>
                <a:t> </a:t>
              </a:r>
            </a:p>
            <a:p>
              <a:pPr algn="ctr"/>
              <a:r>
                <a:rPr lang="en-US" altLang="ko-KR" b="1" smtClean="0"/>
                <a:t>-</a:t>
              </a:r>
              <a:r>
                <a:rPr lang="en-US" altLang="ko-KR" b="1"/>
                <a:t> </a:t>
              </a:r>
              <a:r>
                <a:rPr lang="en-US" altLang="ko-KR" b="1" smtClean="0"/>
                <a:t>image push</a:t>
              </a:r>
              <a:endParaRPr lang="ko-KR" altLang="en-US" b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7961" y="3937132"/>
              <a:ext cx="1050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GPU: 0</a:t>
              </a:r>
              <a:endParaRPr lang="ko-KR" altLang="en-US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7960" y="4438845"/>
              <a:ext cx="1050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GPU: 1</a:t>
              </a:r>
              <a:endParaRPr lang="ko-KR" altLang="en-US" b="1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17959" y="4940558"/>
              <a:ext cx="1050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GPU: 2</a:t>
              </a:r>
              <a:endParaRPr lang="ko-KR" altLang="en-US" b="1"/>
            </a:p>
          </p:txBody>
        </p:sp>
        <p:cxnSp>
          <p:nvCxnSpPr>
            <p:cNvPr id="54" name="직선 연결선 53"/>
            <p:cNvCxnSpPr>
              <a:stCxn id="49" idx="3"/>
              <a:endCxn id="31" idx="1"/>
            </p:cNvCxnSpPr>
            <p:nvPr/>
          </p:nvCxnSpPr>
          <p:spPr>
            <a:xfrm flipV="1">
              <a:off x="1968756" y="4062545"/>
              <a:ext cx="688431" cy="59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9" idx="3"/>
              <a:endCxn id="32" idx="1"/>
            </p:cNvCxnSpPr>
            <p:nvPr/>
          </p:nvCxnSpPr>
          <p:spPr>
            <a:xfrm>
              <a:off x="1968756" y="4121798"/>
              <a:ext cx="688430" cy="47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50868" y="4161846"/>
              <a:ext cx="2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FF0000"/>
                  </a:solidFill>
                </a:rPr>
                <a:t>X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1968755" y="4598268"/>
              <a:ext cx="688431" cy="59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1" idx="3"/>
              <a:endCxn id="32" idx="1"/>
            </p:cNvCxnSpPr>
            <p:nvPr/>
          </p:nvCxnSpPr>
          <p:spPr>
            <a:xfrm flipV="1">
              <a:off x="1968754" y="4598268"/>
              <a:ext cx="688432" cy="526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4" idx="3"/>
            </p:cNvCxnSpPr>
            <p:nvPr/>
          </p:nvCxnSpPr>
          <p:spPr>
            <a:xfrm flipH="1" flipV="1">
              <a:off x="6070327" y="4094782"/>
              <a:ext cx="2255971" cy="3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8322906" y="2035281"/>
              <a:ext cx="2" cy="2075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43460" y="4178980"/>
              <a:ext cx="163760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err="1" smtClean="0"/>
                <a:t>Docker_Hub</a:t>
              </a:r>
              <a:r>
                <a:rPr lang="en-US" altLang="ko-KR" b="1" smtClean="0"/>
                <a:t> </a:t>
              </a:r>
            </a:p>
            <a:p>
              <a:pPr algn="ctr"/>
              <a:r>
                <a:rPr lang="en-US" altLang="ko-KR" b="1" smtClean="0"/>
                <a:t>-</a:t>
              </a:r>
              <a:r>
                <a:rPr lang="en-US" altLang="ko-KR" b="1"/>
                <a:t> </a:t>
              </a:r>
              <a:r>
                <a:rPr lang="en-US" altLang="ko-KR" b="1" smtClean="0"/>
                <a:t>image pull</a:t>
              </a:r>
              <a:endParaRPr lang="ko-KR" altLang="en-US" b="1"/>
            </a:p>
          </p:txBody>
        </p:sp>
      </p:grpSp>
      <p:cxnSp>
        <p:nvCxnSpPr>
          <p:cNvPr id="34" name="직선 연결선 33"/>
          <p:cNvCxnSpPr/>
          <p:nvPr/>
        </p:nvCxnSpPr>
        <p:spPr>
          <a:xfrm flipV="1">
            <a:off x="6848160" y="3949111"/>
            <a:ext cx="0" cy="1465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6232848" y="4344054"/>
            <a:ext cx="615312" cy="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6236158" y="4878946"/>
            <a:ext cx="615312" cy="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6229537" y="5401513"/>
            <a:ext cx="615312" cy="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6242629" y="3947552"/>
            <a:ext cx="608842" cy="1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Yongho</dc:creator>
  <cp:lastModifiedBy>Choi Yongho</cp:lastModifiedBy>
  <cp:revision>4</cp:revision>
  <dcterms:created xsi:type="dcterms:W3CDTF">2020-02-05T01:48:01Z</dcterms:created>
  <dcterms:modified xsi:type="dcterms:W3CDTF">2020-02-06T11:36:28Z</dcterms:modified>
</cp:coreProperties>
</file>