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6" r:id="rId2"/>
    <p:sldId id="307" r:id="rId3"/>
    <p:sldId id="308" r:id="rId4"/>
    <p:sldId id="311" r:id="rId5"/>
    <p:sldId id="310" r:id="rId6"/>
    <p:sldId id="316" r:id="rId7"/>
    <p:sldId id="317" r:id="rId8"/>
    <p:sldId id="315" r:id="rId9"/>
    <p:sldId id="314" r:id="rId10"/>
    <p:sldId id="31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6242A3"/>
    <a:srgbClr val="989898"/>
    <a:srgbClr val="F0857D"/>
    <a:srgbClr val="01BCB5"/>
    <a:srgbClr val="0A2455"/>
    <a:srgbClr val="F9F9F9"/>
    <a:srgbClr val="EA6079"/>
    <a:srgbClr val="30CCC1"/>
    <a:srgbClr val="51A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91882" autoAdjust="0"/>
  </p:normalViewPr>
  <p:slideViewPr>
    <p:cSldViewPr snapToGrid="0">
      <p:cViewPr varScale="1">
        <p:scale>
          <a:sx n="81" d="100"/>
          <a:sy n="81" d="100"/>
        </p:scale>
        <p:origin x="126" y="1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이름 학번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5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이미지 하나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7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이미지 하나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50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096000" y="5032990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33700" y="304800"/>
            <a:ext cx="9055100" cy="635000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36130" y="1259294"/>
            <a:ext cx="596934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>
                <a:solidFill>
                  <a:schemeClr val="bg1"/>
                </a:solidFill>
              </a:rPr>
              <a:t>Gachon Route Guide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41800" y="5032990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41575" y="5915025"/>
            <a:ext cx="379225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61276" y="4842319"/>
            <a:ext cx="225312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33071" y="1926610"/>
            <a:ext cx="225312" cy="81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50443" y="2402919"/>
            <a:ext cx="225312" cy="461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09276" y="5454854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49770" y="5837168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879806" y="5646011"/>
            <a:ext cx="522968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15210" y="5918845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36130" y="2466270"/>
            <a:ext cx="1735670" cy="360590"/>
          </a:xfrm>
          <a:prstGeom prst="roundRect">
            <a:avLst/>
          </a:prstGeom>
          <a:solidFill>
            <a:srgbClr val="E13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Team 5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575908" y="3944324"/>
            <a:ext cx="596047" cy="596047"/>
            <a:chOff x="1552695" y="170392"/>
            <a:chExt cx="1213018" cy="1213018"/>
          </a:xfrm>
        </p:grpSpPr>
        <p:sp>
          <p:nvSpPr>
            <p:cNvPr id="35" name="눈물 방울 34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810148" y="4640601"/>
            <a:ext cx="596047" cy="596047"/>
            <a:chOff x="10037986" y="163806"/>
            <a:chExt cx="1213018" cy="1213018"/>
          </a:xfrm>
        </p:grpSpPr>
        <p:sp>
          <p:nvSpPr>
            <p:cNvPr id="38" name="눈물 방울 37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63553" y="4930869"/>
            <a:ext cx="596047" cy="596047"/>
            <a:chOff x="7202566" y="170384"/>
            <a:chExt cx="1213018" cy="1213018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C48752-5724-4C22-B889-A63798509ECC}"/>
              </a:ext>
            </a:extLst>
          </p:cNvPr>
          <p:cNvSpPr/>
          <p:nvPr/>
        </p:nvSpPr>
        <p:spPr>
          <a:xfrm>
            <a:off x="1965392" y="4246846"/>
            <a:ext cx="1192368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Lee SeoBin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bg1"/>
                </a:solidFill>
              </a:rPr>
              <a:t>201935096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80E585-5B6A-4E83-B884-559EE0C6602C}"/>
              </a:ext>
            </a:extLst>
          </p:cNvPr>
          <p:cNvGrpSpPr/>
          <p:nvPr/>
        </p:nvGrpSpPr>
        <p:grpSpPr>
          <a:xfrm>
            <a:off x="9152419" y="961270"/>
            <a:ext cx="596047" cy="596047"/>
            <a:chOff x="10037986" y="163806"/>
            <a:chExt cx="1213018" cy="1213018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C35E05D1-8956-41FA-B895-7C9CD1177FBB}"/>
                </a:ext>
              </a:extLst>
            </p:cNvPr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44634B3-6C73-40EE-86CF-30C46B738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C4D6B-467B-45AB-B7C6-AEF0A254B551}"/>
              </a:ext>
            </a:extLst>
          </p:cNvPr>
          <p:cNvSpPr/>
          <p:nvPr/>
        </p:nvSpPr>
        <p:spPr>
          <a:xfrm>
            <a:off x="6283726" y="3191259"/>
            <a:ext cx="1192368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Park Juni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bg1"/>
                </a:solidFill>
              </a:rPr>
              <a:t>201935048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4922A5-6EF0-453E-B255-6589DECEC40E}"/>
              </a:ext>
            </a:extLst>
          </p:cNvPr>
          <p:cNvSpPr/>
          <p:nvPr/>
        </p:nvSpPr>
        <p:spPr>
          <a:xfrm>
            <a:off x="8764067" y="330751"/>
            <a:ext cx="138863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Lee ChaeHyeon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bg1"/>
                </a:solidFill>
              </a:rPr>
              <a:t>201635841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57618D-1310-4B6F-BBDF-2111B4B4EC20}"/>
              </a:ext>
            </a:extLst>
          </p:cNvPr>
          <p:cNvSpPr/>
          <p:nvPr/>
        </p:nvSpPr>
        <p:spPr>
          <a:xfrm>
            <a:off x="9383134" y="3985107"/>
            <a:ext cx="138863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Kim JongMin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bg1"/>
                </a:solidFill>
              </a:rPr>
              <a:t>201935028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4" grpId="0" animBg="1"/>
      <p:bldP spid="26" grpId="0" animBg="1"/>
      <p:bldP spid="28" grpId="0" animBg="1"/>
      <p:bldP spid="27" grpId="0" animBg="1"/>
      <p:bldP spid="29" grpId="0" animBg="1"/>
      <p:bldP spid="33" grpId="0" animBg="1"/>
      <p:bldP spid="32" grpId="0"/>
      <p:bldP spid="49" grpId="0"/>
      <p:bldP spid="51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85B5F-F914-4248-989C-09B33F614058}"/>
              </a:ext>
            </a:extLst>
          </p:cNvPr>
          <p:cNvSpPr txBox="1"/>
          <p:nvPr/>
        </p:nvSpPr>
        <p:spPr>
          <a:xfrm>
            <a:off x="4187788" y="2551837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>
                <a:solidFill>
                  <a:prstClr val="white"/>
                </a:solidFill>
              </a:rPr>
              <a:t>Index</a:t>
            </a:r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73E762-8DF8-46D9-951C-6484096F821C}"/>
              </a:ext>
            </a:extLst>
          </p:cNvPr>
          <p:cNvSpPr txBox="1">
            <a:spLocks/>
          </p:cNvSpPr>
          <p:nvPr/>
        </p:nvSpPr>
        <p:spPr>
          <a:xfrm>
            <a:off x="1517741" y="1447727"/>
            <a:ext cx="7557655" cy="39625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01. Members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  <a:latin typeface="+mj-lt"/>
                <a:ea typeface="HY헤드라인M" pitchFamily="18" charset="-127"/>
              </a:rPr>
              <a:t>  - </a:t>
            </a:r>
            <a:r>
              <a:rPr lang="en-US" altLang="ko-KR" sz="22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Information of Team Members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02</a:t>
            </a: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 pitchFamily="18" charset="-127"/>
              </a:rPr>
              <a:t>. Title &amp; Goal</a:t>
            </a:r>
            <a:endParaRPr lang="en-US" altLang="ko-KR" sz="2200" b="1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 - Theme </a:t>
            </a:r>
            <a:r>
              <a:rPr lang="en-US" altLang="ko-KR" sz="2200">
                <a:solidFill>
                  <a:schemeClr val="bg1"/>
                </a:solidFill>
                <a:latin typeface="+mj-lt"/>
                <a:ea typeface="HY헤드라인M" pitchFamily="18" charset="-127"/>
              </a:rPr>
              <a:t>of Project </a:t>
            </a:r>
            <a:endParaRPr lang="en-US" altLang="ko-KR" sz="22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03. Description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  <a:latin typeface="+mj-lt"/>
                <a:ea typeface="HY헤드라인M" pitchFamily="18" charset="-127"/>
              </a:rPr>
              <a:t>  - Brief Description of Project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>
                <a:solidFill>
                  <a:schemeClr val="bg1"/>
                </a:solidFill>
                <a:ea typeface="HY헤드라인M" pitchFamily="18" charset="-127"/>
              </a:rPr>
              <a:t>04. Role Distrubution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  <a:ea typeface="HY헤드라인M" pitchFamily="18" charset="-127"/>
              </a:rPr>
              <a:t>  - Theme of Project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>
                <a:solidFill>
                  <a:schemeClr val="bg1"/>
                </a:solidFill>
                <a:ea typeface="HY헤드라인M" pitchFamily="18" charset="-127"/>
              </a:rPr>
              <a:t>05. Scheduling</a:t>
            </a:r>
            <a:endParaRPr lang="en-US" altLang="ko-KR" sz="2200" b="1" dirty="0">
              <a:solidFill>
                <a:schemeClr val="bg1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8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BAA902-81E0-4463-BAAA-03B8D65B1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6385" b="3"/>
          <a:stretch/>
        </p:blipFill>
        <p:spPr>
          <a:xfrm>
            <a:off x="1787900" y="1340931"/>
            <a:ext cx="746054" cy="85851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F2A67-3A38-425C-9DE9-D82B3C4DD9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32" y="2539736"/>
            <a:ext cx="857101" cy="857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987D5E-5183-4362-8B43-19C638BB2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6" y="3737124"/>
            <a:ext cx="857101" cy="857101"/>
          </a:xfrm>
          <a:prstGeom prst="rect">
            <a:avLst/>
          </a:prstGeom>
        </p:spPr>
      </p:pic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3FE9A2BD-9E11-4844-94DB-F3C485CD2D31}"/>
              </a:ext>
            </a:extLst>
          </p:cNvPr>
          <p:cNvSpPr/>
          <p:nvPr/>
        </p:nvSpPr>
        <p:spPr>
          <a:xfrm>
            <a:off x="2972337" y="1388775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Student Number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201635841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: </a:t>
            </a: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Lee Chae Hyeon</a:t>
            </a:r>
            <a:endParaRPr lang="en-US" altLang="ko-KR" sz="1400" b="1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E-mail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Address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chlee1001@naver.com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7EA48ADB-D205-4D09-A3BD-32B8D0FC3096}"/>
              </a:ext>
            </a:extLst>
          </p:cNvPr>
          <p:cNvSpPr/>
          <p:nvPr/>
        </p:nvSpPr>
        <p:spPr>
          <a:xfrm>
            <a:off x="2972336" y="2609792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Student Number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201935028 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Kim Jong Min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E-mail Address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kjm0202@empas.com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32F4297C-37D4-4B35-9098-C90BB06877D4}"/>
              </a:ext>
            </a:extLst>
          </p:cNvPr>
          <p:cNvSpPr/>
          <p:nvPr/>
        </p:nvSpPr>
        <p:spPr>
          <a:xfrm>
            <a:off x="2972335" y="3748300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Student Number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201935048 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Park Jun</a:t>
            </a: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E-mail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Address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juneya10@naver.com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39E006-3439-46B3-A018-614E2A0AAD48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>
                <a:solidFill>
                  <a:prstClr val="white"/>
                </a:solidFill>
              </a:rPr>
              <a:t>Member</a:t>
            </a:r>
          </a:p>
        </p:txBody>
      </p:sp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AE92EF63-8FD4-4098-9926-48478373A2E8}"/>
              </a:ext>
            </a:extLst>
          </p:cNvPr>
          <p:cNvSpPr/>
          <p:nvPr/>
        </p:nvSpPr>
        <p:spPr>
          <a:xfrm>
            <a:off x="2972335" y="4969317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Student Number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201935096 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Lee Seo Bin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E-mail Address </a:t>
            </a:r>
            <a:r>
              <a:rPr lang="en-US" altLang="ko-KR" sz="1400" b="1">
                <a:solidFill>
                  <a:schemeClr val="tx1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leeseobin00@gachon.ac.kr</a:t>
            </a:r>
            <a:endParaRPr lang="en-US" altLang="ko-KR" sz="1400" b="1" dirty="0">
              <a:solidFill>
                <a:schemeClr val="tx1"/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146E0-B3D3-4FDA-91E0-CC1BFCA962D0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+mj-lt"/>
                <a:ea typeface="HY헤드라인M" pitchFamily="18" charset="-127"/>
              </a:rPr>
              <a:t>01</a:t>
            </a:r>
            <a:endParaRPr lang="ko-KR" altLang="en-US" sz="12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9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AF022-89FA-4F02-A484-9F8F0A4B7089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Title</a:t>
            </a:r>
          </a:p>
        </p:txBody>
      </p:sp>
      <p:sp>
        <p:nvSpPr>
          <p:cNvPr id="26" name="자유형 31">
            <a:extLst>
              <a:ext uri="{FF2B5EF4-FFF2-40B4-BE49-F238E27FC236}">
                <a16:creationId xmlns:a16="http://schemas.microsoft.com/office/drawing/2014/main" id="{6B216428-CD91-41E5-A0FE-AA0561815B2F}"/>
              </a:ext>
            </a:extLst>
          </p:cNvPr>
          <p:cNvSpPr/>
          <p:nvPr/>
        </p:nvSpPr>
        <p:spPr>
          <a:xfrm rot="2700000">
            <a:off x="4120734" y="-440054"/>
            <a:ext cx="3149148" cy="7737882"/>
          </a:xfrm>
          <a:custGeom>
            <a:avLst/>
            <a:gdLst>
              <a:gd name="connsiteX0" fmla="*/ 0 w 3149148"/>
              <a:gd name="connsiteY0" fmla="*/ 594336 h 7737882"/>
              <a:gd name="connsiteX1" fmla="*/ 594017 w 3149148"/>
              <a:gd name="connsiteY1" fmla="*/ 319 h 7737882"/>
              <a:gd name="connsiteX2" fmla="*/ 1784506 w 3149148"/>
              <a:gd name="connsiteY2" fmla="*/ 319 h 7737882"/>
              <a:gd name="connsiteX3" fmla="*/ 1784506 w 3149148"/>
              <a:gd name="connsiteY3" fmla="*/ 0 h 7737882"/>
              <a:gd name="connsiteX4" fmla="*/ 1790812 w 3149148"/>
              <a:gd name="connsiteY4" fmla="*/ 319 h 7737882"/>
              <a:gd name="connsiteX5" fmla="*/ 1796046 w 3149148"/>
              <a:gd name="connsiteY5" fmla="*/ 319 h 7737882"/>
              <a:gd name="connsiteX6" fmla="*/ 1796047 w 3149148"/>
              <a:gd name="connsiteY6" fmla="*/ 583 h 7737882"/>
              <a:gd name="connsiteX7" fmla="*/ 1906195 w 3149148"/>
              <a:gd name="connsiteY7" fmla="*/ 6145 h 7737882"/>
              <a:gd name="connsiteX8" fmla="*/ 2974679 w 3149148"/>
              <a:gd name="connsiteY8" fmla="*/ 1190172 h 7737882"/>
              <a:gd name="connsiteX9" fmla="*/ 1906195 w 3149148"/>
              <a:gd name="connsiteY9" fmla="*/ 2374200 h 7737882"/>
              <a:gd name="connsiteX10" fmla="*/ 1794771 w 3149148"/>
              <a:gd name="connsiteY10" fmla="*/ 2379827 h 7737882"/>
              <a:gd name="connsiteX11" fmla="*/ 1794771 w 3149148"/>
              <a:gd name="connsiteY11" fmla="*/ 2380875 h 7737882"/>
              <a:gd name="connsiteX12" fmla="*/ 1277722 w 3149148"/>
              <a:gd name="connsiteY12" fmla="*/ 2681363 h 7737882"/>
              <a:gd name="connsiteX13" fmla="*/ 1282841 w 3149148"/>
              <a:gd name="connsiteY13" fmla="*/ 3279366 h 7737882"/>
              <a:gd name="connsiteX14" fmla="*/ 1804959 w 3149148"/>
              <a:gd name="connsiteY14" fmla="*/ 3570959 h 7737882"/>
              <a:gd name="connsiteX15" fmla="*/ 1804985 w 3149148"/>
              <a:gd name="connsiteY15" fmla="*/ 3572489 h 7737882"/>
              <a:gd name="connsiteX16" fmla="*/ 1948245 w 3149148"/>
              <a:gd name="connsiteY16" fmla="*/ 3580202 h 7737882"/>
              <a:gd name="connsiteX17" fmla="*/ 2830644 w 3149148"/>
              <a:gd name="connsiteY17" fmla="*/ 4157897 h 7737882"/>
              <a:gd name="connsiteX18" fmla="*/ 2838281 w 3149148"/>
              <a:gd name="connsiteY18" fmla="*/ 5352435 h 7737882"/>
              <a:gd name="connsiteX19" fmla="*/ 1963341 w 3149148"/>
              <a:gd name="connsiteY19" fmla="*/ 5941364 h 7737882"/>
              <a:gd name="connsiteX20" fmla="*/ 1815299 w 3149148"/>
              <a:gd name="connsiteY20" fmla="*/ 5951235 h 7737882"/>
              <a:gd name="connsiteX21" fmla="*/ 1815299 w 3149148"/>
              <a:gd name="connsiteY21" fmla="*/ 5952449 h 7737882"/>
              <a:gd name="connsiteX22" fmla="*/ 1220213 w 3149148"/>
              <a:gd name="connsiteY22" fmla="*/ 6547535 h 7737882"/>
              <a:gd name="connsiteX23" fmla="*/ 1815299 w 3149148"/>
              <a:gd name="connsiteY23" fmla="*/ 7142621 h 7737882"/>
              <a:gd name="connsiteX24" fmla="*/ 1815300 w 3149148"/>
              <a:gd name="connsiteY24" fmla="*/ 7143865 h 7737882"/>
              <a:gd name="connsiteX25" fmla="*/ 3149148 w 3149148"/>
              <a:gd name="connsiteY25" fmla="*/ 7143865 h 7737882"/>
              <a:gd name="connsiteX26" fmla="*/ 2555131 w 3149148"/>
              <a:gd name="connsiteY26" fmla="*/ 7737882 h 7737882"/>
              <a:gd name="connsiteX27" fmla="*/ 1803260 w 3149148"/>
              <a:gd name="connsiteY27" fmla="*/ 7737882 h 7737882"/>
              <a:gd name="connsiteX28" fmla="*/ 1803260 w 3149148"/>
              <a:gd name="connsiteY28" fmla="*/ 7737098 h 7737882"/>
              <a:gd name="connsiteX29" fmla="*/ 1693610 w 3149148"/>
              <a:gd name="connsiteY29" fmla="*/ 7731562 h 7737882"/>
              <a:gd name="connsiteX30" fmla="*/ 625127 w 3149148"/>
              <a:gd name="connsiteY30" fmla="*/ 6547535 h 7737882"/>
              <a:gd name="connsiteX31" fmla="*/ 973720 w 3149148"/>
              <a:gd name="connsiteY31" fmla="*/ 5705956 h 7737882"/>
              <a:gd name="connsiteX32" fmla="*/ 1693611 w 3149148"/>
              <a:gd name="connsiteY32" fmla="*/ 5363507 h 7737882"/>
              <a:gd name="connsiteX33" fmla="*/ 1805034 w 3149148"/>
              <a:gd name="connsiteY33" fmla="*/ 5357881 h 7737882"/>
              <a:gd name="connsiteX34" fmla="*/ 1805034 w 3149148"/>
              <a:gd name="connsiteY34" fmla="*/ 5356833 h 7737882"/>
              <a:gd name="connsiteX35" fmla="*/ 2321657 w 3149148"/>
              <a:gd name="connsiteY35" fmla="*/ 5057091 h 7737882"/>
              <a:gd name="connsiteX36" fmla="*/ 2317839 w 3149148"/>
              <a:gd name="connsiteY36" fmla="*/ 4459822 h 7737882"/>
              <a:gd name="connsiteX37" fmla="*/ 1797426 w 3149148"/>
              <a:gd name="connsiteY37" fmla="*/ 4166710 h 7737882"/>
              <a:gd name="connsiteX38" fmla="*/ 1797406 w 3149148"/>
              <a:gd name="connsiteY38" fmla="*/ 4165077 h 7737882"/>
              <a:gd name="connsiteX39" fmla="*/ 1656459 w 3149148"/>
              <a:gd name="connsiteY39" fmla="*/ 4158089 h 7737882"/>
              <a:gd name="connsiteX40" fmla="*/ 770910 w 3149148"/>
              <a:gd name="connsiteY40" fmla="*/ 3582771 h 7737882"/>
              <a:gd name="connsiteX41" fmla="*/ 760672 w 3149148"/>
              <a:gd name="connsiteY41" fmla="*/ 2386765 h 7737882"/>
              <a:gd name="connsiteX42" fmla="*/ 951425 w 3149148"/>
              <a:gd name="connsiteY42" fmla="*/ 2136111 h 7737882"/>
              <a:gd name="connsiteX43" fmla="*/ 1675489 w 3149148"/>
              <a:gd name="connsiteY43" fmla="*/ 1791764 h 7737882"/>
              <a:gd name="connsiteX44" fmla="*/ 1784506 w 3149148"/>
              <a:gd name="connsiteY44" fmla="*/ 1786301 h 7737882"/>
              <a:gd name="connsiteX45" fmla="*/ 1784506 w 3149148"/>
              <a:gd name="connsiteY45" fmla="*/ 1785257 h 7737882"/>
              <a:gd name="connsiteX46" fmla="*/ 2379592 w 3149148"/>
              <a:gd name="connsiteY46" fmla="*/ 1190171 h 7737882"/>
              <a:gd name="connsiteX47" fmla="*/ 1784507 w 3149148"/>
              <a:gd name="connsiteY47" fmla="*/ 595085 h 7737882"/>
              <a:gd name="connsiteX48" fmla="*/ 1784507 w 3149148"/>
              <a:gd name="connsiteY48" fmla="*/ 594336 h 77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9148" h="7737882">
                <a:moveTo>
                  <a:pt x="0" y="594336"/>
                </a:moveTo>
                <a:lnTo>
                  <a:pt x="594017" y="319"/>
                </a:lnTo>
                <a:lnTo>
                  <a:pt x="1784506" y="319"/>
                </a:lnTo>
                <a:lnTo>
                  <a:pt x="1784506" y="0"/>
                </a:lnTo>
                <a:lnTo>
                  <a:pt x="1790812" y="319"/>
                </a:lnTo>
                <a:lnTo>
                  <a:pt x="1796046" y="319"/>
                </a:lnTo>
                <a:lnTo>
                  <a:pt x="1796047" y="583"/>
                </a:lnTo>
                <a:lnTo>
                  <a:pt x="1906195" y="6145"/>
                </a:lnTo>
                <a:cubicBezTo>
                  <a:pt x="2506346" y="67094"/>
                  <a:pt x="2974679" y="573940"/>
                  <a:pt x="2974679" y="1190172"/>
                </a:cubicBezTo>
                <a:cubicBezTo>
                  <a:pt x="2974680" y="1806404"/>
                  <a:pt x="2506348" y="2313250"/>
                  <a:pt x="1906195" y="2374200"/>
                </a:cubicBezTo>
                <a:lnTo>
                  <a:pt x="1794771" y="2379827"/>
                </a:lnTo>
                <a:lnTo>
                  <a:pt x="1794771" y="2380875"/>
                </a:lnTo>
                <a:cubicBezTo>
                  <a:pt x="1580953" y="2380875"/>
                  <a:pt x="1383572" y="2495583"/>
                  <a:pt x="1277722" y="2681363"/>
                </a:cubicBezTo>
                <a:cubicBezTo>
                  <a:pt x="1171872" y="2867142"/>
                  <a:pt x="1173826" y="3095427"/>
                  <a:pt x="1282841" y="3279366"/>
                </a:cubicBezTo>
                <a:cubicBezTo>
                  <a:pt x="1391856" y="3463305"/>
                  <a:pt x="1591174" y="3574620"/>
                  <a:pt x="1804959" y="3570959"/>
                </a:cubicBezTo>
                <a:lnTo>
                  <a:pt x="1804985" y="3572489"/>
                </a:lnTo>
                <a:lnTo>
                  <a:pt x="1948245" y="3580202"/>
                </a:lnTo>
                <a:cubicBezTo>
                  <a:pt x="2313278" y="3624394"/>
                  <a:pt x="2641071" y="3835917"/>
                  <a:pt x="2830644" y="4157897"/>
                </a:cubicBezTo>
                <a:cubicBezTo>
                  <a:pt x="3047299" y="4525874"/>
                  <a:pt x="3050213" y="4981718"/>
                  <a:pt x="2838281" y="5352435"/>
                </a:cubicBezTo>
                <a:cubicBezTo>
                  <a:pt x="2652841" y="5676812"/>
                  <a:pt x="2327780" y="5892509"/>
                  <a:pt x="1963341" y="5941364"/>
                </a:cubicBezTo>
                <a:lnTo>
                  <a:pt x="1815299" y="5951235"/>
                </a:lnTo>
                <a:lnTo>
                  <a:pt x="1815299" y="5952449"/>
                </a:lnTo>
                <a:cubicBezTo>
                  <a:pt x="1486643" y="5952449"/>
                  <a:pt x="1220213" y="6218878"/>
                  <a:pt x="1220213" y="6547535"/>
                </a:cubicBezTo>
                <a:cubicBezTo>
                  <a:pt x="1220213" y="6876192"/>
                  <a:pt x="1486642" y="7142621"/>
                  <a:pt x="1815299" y="7142621"/>
                </a:cubicBezTo>
                <a:lnTo>
                  <a:pt x="1815300" y="7143865"/>
                </a:lnTo>
                <a:lnTo>
                  <a:pt x="3149148" y="7143865"/>
                </a:lnTo>
                <a:lnTo>
                  <a:pt x="2555131" y="7737882"/>
                </a:lnTo>
                <a:lnTo>
                  <a:pt x="1803260" y="7737882"/>
                </a:lnTo>
                <a:lnTo>
                  <a:pt x="1803260" y="7737098"/>
                </a:lnTo>
                <a:lnTo>
                  <a:pt x="1693610" y="7731562"/>
                </a:lnTo>
                <a:cubicBezTo>
                  <a:pt x="1093459" y="7670613"/>
                  <a:pt x="625127" y="7163766"/>
                  <a:pt x="625127" y="6547535"/>
                </a:cubicBezTo>
                <a:cubicBezTo>
                  <a:pt x="625127" y="6218878"/>
                  <a:pt x="758341" y="5921334"/>
                  <a:pt x="973720" y="5705956"/>
                </a:cubicBezTo>
                <a:cubicBezTo>
                  <a:pt x="1162177" y="5517499"/>
                  <a:pt x="1413540" y="5391950"/>
                  <a:pt x="1693611" y="5363507"/>
                </a:cubicBezTo>
                <a:lnTo>
                  <a:pt x="1805034" y="5357881"/>
                </a:lnTo>
                <a:lnTo>
                  <a:pt x="1805034" y="5356833"/>
                </a:lnTo>
                <a:cubicBezTo>
                  <a:pt x="2018544" y="5356833"/>
                  <a:pt x="2215691" y="5242449"/>
                  <a:pt x="2321657" y="5057091"/>
                </a:cubicBezTo>
                <a:cubicBezTo>
                  <a:pt x="2427623" y="4871732"/>
                  <a:pt x="2426166" y="4643811"/>
                  <a:pt x="2317839" y="4459822"/>
                </a:cubicBezTo>
                <a:cubicBezTo>
                  <a:pt x="2209512" y="4275834"/>
                  <a:pt x="2010918" y="4163980"/>
                  <a:pt x="1797426" y="4166710"/>
                </a:cubicBezTo>
                <a:lnTo>
                  <a:pt x="1797406" y="4165077"/>
                </a:lnTo>
                <a:lnTo>
                  <a:pt x="1656459" y="4158089"/>
                </a:lnTo>
                <a:cubicBezTo>
                  <a:pt x="1290738" y="4115351"/>
                  <a:pt x="961688" y="3904664"/>
                  <a:pt x="770910" y="3582771"/>
                </a:cubicBezTo>
                <a:cubicBezTo>
                  <a:pt x="552880" y="3214892"/>
                  <a:pt x="548971" y="2758322"/>
                  <a:pt x="760672" y="2386765"/>
                </a:cubicBezTo>
                <a:cubicBezTo>
                  <a:pt x="813597" y="2293875"/>
                  <a:pt x="877964" y="2209870"/>
                  <a:pt x="951425" y="2136111"/>
                </a:cubicBezTo>
                <a:cubicBezTo>
                  <a:pt x="1144261" y="1942495"/>
                  <a:pt x="1399764" y="1819490"/>
                  <a:pt x="1675489" y="1791764"/>
                </a:cubicBezTo>
                <a:lnTo>
                  <a:pt x="1784506" y="1786301"/>
                </a:lnTo>
                <a:lnTo>
                  <a:pt x="1784506" y="1785257"/>
                </a:lnTo>
                <a:cubicBezTo>
                  <a:pt x="2113163" y="1785258"/>
                  <a:pt x="2379593" y="1518828"/>
                  <a:pt x="2379592" y="1190171"/>
                </a:cubicBezTo>
                <a:cubicBezTo>
                  <a:pt x="2379592" y="861514"/>
                  <a:pt x="2113163" y="595085"/>
                  <a:pt x="1784507" y="595085"/>
                </a:cubicBezTo>
                <a:lnTo>
                  <a:pt x="1784507" y="5943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C56F157-CD5A-4723-A499-05DD7B0F36D8}"/>
              </a:ext>
            </a:extLst>
          </p:cNvPr>
          <p:cNvSpPr/>
          <p:nvPr/>
        </p:nvSpPr>
        <p:spPr>
          <a:xfrm rot="18900000">
            <a:off x="5612020" y="2028464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D815E7EB-7474-4320-90BD-2354629413F0}"/>
              </a:ext>
            </a:extLst>
          </p:cNvPr>
          <p:cNvSpPr/>
          <p:nvPr/>
        </p:nvSpPr>
        <p:spPr>
          <a:xfrm rot="8100000">
            <a:off x="6863508" y="77697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A21C5C27-84A4-42F6-A857-0D3964675CC2}"/>
              </a:ext>
            </a:extLst>
          </p:cNvPr>
          <p:cNvSpPr/>
          <p:nvPr/>
        </p:nvSpPr>
        <p:spPr>
          <a:xfrm rot="18900000">
            <a:off x="3109045" y="454096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4D5470B-DAC0-4F5C-B0C5-33459F89D51E}"/>
              </a:ext>
            </a:extLst>
          </p:cNvPr>
          <p:cNvSpPr/>
          <p:nvPr/>
        </p:nvSpPr>
        <p:spPr>
          <a:xfrm rot="8100000">
            <a:off x="4360533" y="3289478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27EA8C-BC37-4280-BEBA-4C0B436D3D5C}"/>
              </a:ext>
            </a:extLst>
          </p:cNvPr>
          <p:cNvCxnSpPr/>
          <p:nvPr/>
        </p:nvCxnSpPr>
        <p:spPr>
          <a:xfrm flipH="1" flipV="1">
            <a:off x="7266214" y="0"/>
            <a:ext cx="1088572" cy="1016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65C2B3-AE21-4607-B77D-BC0656D0C607}"/>
              </a:ext>
            </a:extLst>
          </p:cNvPr>
          <p:cNvCxnSpPr/>
          <p:nvPr/>
        </p:nvCxnSpPr>
        <p:spPr>
          <a:xfrm flipH="1" flipV="1">
            <a:off x="3340100" y="6016172"/>
            <a:ext cx="776514" cy="8418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6217FE-3DA9-48DB-8153-20912E5376BE}"/>
              </a:ext>
            </a:extLst>
          </p:cNvPr>
          <p:cNvGrpSpPr/>
          <p:nvPr/>
        </p:nvGrpSpPr>
        <p:grpSpPr>
          <a:xfrm>
            <a:off x="9105901" y="1304728"/>
            <a:ext cx="550774" cy="869950"/>
            <a:chOff x="7772400" y="4006850"/>
            <a:chExt cx="898525" cy="1419225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3DBB43E-8C28-4145-A0E5-2CABA0AAB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D3EA7535-DCF8-4800-ABDF-5A0AC582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3804BC-D4D0-490F-A818-209B4CC5B229}"/>
              </a:ext>
            </a:extLst>
          </p:cNvPr>
          <p:cNvGrpSpPr/>
          <p:nvPr/>
        </p:nvGrpSpPr>
        <p:grpSpPr>
          <a:xfrm>
            <a:off x="6633512" y="4485612"/>
            <a:ext cx="550774" cy="869950"/>
            <a:chOff x="7772400" y="4006850"/>
            <a:chExt cx="898525" cy="1419225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D92716A-AE04-4BF1-9A6C-8776C2110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F5C219A-5515-4358-97CA-B51ECAF1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526050-6D76-40C8-8655-29B8898B8396}"/>
              </a:ext>
            </a:extLst>
          </p:cNvPr>
          <p:cNvGrpSpPr/>
          <p:nvPr/>
        </p:nvGrpSpPr>
        <p:grpSpPr>
          <a:xfrm>
            <a:off x="2992189" y="3764968"/>
            <a:ext cx="550774" cy="869950"/>
            <a:chOff x="7772400" y="4006850"/>
            <a:chExt cx="898525" cy="1419225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804BDA1-DD7F-4759-9EC6-4DF3AE397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18D25EE-F284-42CC-9688-D8AC8615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A57A63-0124-42BA-AE9A-18D892D8AE5F}"/>
              </a:ext>
            </a:extLst>
          </p:cNvPr>
          <p:cNvGrpSpPr/>
          <p:nvPr/>
        </p:nvGrpSpPr>
        <p:grpSpPr>
          <a:xfrm>
            <a:off x="5446610" y="1323751"/>
            <a:ext cx="550774" cy="869950"/>
            <a:chOff x="7772400" y="4006850"/>
            <a:chExt cx="898525" cy="1419225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7745771-B981-4B75-A298-EFFA29BBC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A1E66AD-EBC3-486D-937C-D81FA3898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108E1A-9ABD-4B0F-8572-F1CECF5EC780}"/>
              </a:ext>
            </a:extLst>
          </p:cNvPr>
          <p:cNvSpPr/>
          <p:nvPr/>
        </p:nvSpPr>
        <p:spPr>
          <a:xfrm>
            <a:off x="2588375" y="990113"/>
            <a:ext cx="7282495" cy="4890271"/>
          </a:xfrm>
          <a:prstGeom prst="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8011F-D683-4006-B7A6-73396AAD82DD}"/>
              </a:ext>
            </a:extLst>
          </p:cNvPr>
          <p:cNvSpPr/>
          <p:nvPr/>
        </p:nvSpPr>
        <p:spPr>
          <a:xfrm>
            <a:off x="3771097" y="2164462"/>
            <a:ext cx="4917049" cy="11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i="1">
                <a:solidFill>
                  <a:schemeClr val="bg1"/>
                </a:solidFill>
              </a:rPr>
              <a:t>Gachon Route Guide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302A29-4151-4854-A063-8DFE613F80E6}"/>
              </a:ext>
            </a:extLst>
          </p:cNvPr>
          <p:cNvSpPr/>
          <p:nvPr/>
        </p:nvSpPr>
        <p:spPr>
          <a:xfrm>
            <a:off x="4302330" y="3234065"/>
            <a:ext cx="4933776" cy="118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i="1">
                <a:solidFill>
                  <a:schemeClr val="bg1"/>
                </a:solidFill>
              </a:rPr>
              <a:t>Considering the entrance to Gachon University, it guides the fastest route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C7569-370F-4690-8AC1-ECAF5E4DE9E1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+mj-lt"/>
                <a:ea typeface="HY헤드라인M" pitchFamily="18" charset="-127"/>
              </a:rPr>
              <a:t>02</a:t>
            </a:r>
            <a:endParaRPr lang="ko-KR" altLang="en-US" sz="12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3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AF022-89FA-4F02-A484-9F8F0A4B7089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E8E0-B4F3-4D9B-AA1E-363F4C7FFB0C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</a:t>
            </a:r>
            <a:endParaRPr lang="ko-KR" altLang="en-US" sz="12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53F7EC0-C4D8-4A83-8F42-2D85BE580866}"/>
              </a:ext>
            </a:extLst>
          </p:cNvPr>
          <p:cNvSpPr txBox="1">
            <a:spLocks/>
          </p:cNvSpPr>
          <p:nvPr/>
        </p:nvSpPr>
        <p:spPr>
          <a:xfrm>
            <a:off x="1110799" y="1953932"/>
            <a:ext cx="4682837" cy="242325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>
                <a:solidFill>
                  <a:schemeClr val="bg1"/>
                </a:solidFill>
                <a:latin typeface="+mj-lt"/>
                <a:ea typeface="HY헤드라인M" pitchFamily="18" charset="-127"/>
              </a:rPr>
              <a:t>Algorithm: Grapth algorithm - Dijkstra</a:t>
            </a:r>
          </a:p>
          <a:p>
            <a:pPr marL="0" indent="0">
              <a:buNone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1800" b="1">
                <a:solidFill>
                  <a:schemeClr val="bg1"/>
                </a:solidFill>
                <a:latin typeface="+mj-lt"/>
                <a:ea typeface="HY헤드라인M" pitchFamily="18" charset="-127"/>
              </a:rPr>
              <a:t>Language: Python</a:t>
            </a:r>
          </a:p>
          <a:p>
            <a:pPr marL="0" indent="0">
              <a:buNone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1800" b="1">
                <a:solidFill>
                  <a:schemeClr val="bg1"/>
                </a:solidFill>
                <a:latin typeface="+mj-lt"/>
                <a:ea typeface="HY헤드라인M" pitchFamily="18" charset="-127"/>
              </a:rPr>
              <a:t>Visualization: Folium library(python)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bg1"/>
              </a:solidFill>
              <a:ea typeface="HY헤드라인M" pitchFamily="18" charset="-127"/>
            </a:endParaRPr>
          </a:p>
        </p:txBody>
      </p:sp>
      <p:pic>
        <p:nvPicPr>
          <p:cNvPr id="14" name="Picture 2" descr="Dijkstra's Shortest Path Algorithm - A Detailed and Visual Introduction">
            <a:extLst>
              <a:ext uri="{FF2B5EF4-FFF2-40B4-BE49-F238E27FC236}">
                <a16:creationId xmlns:a16="http://schemas.microsoft.com/office/drawing/2014/main" id="{9602BCE1-FE17-40BE-B080-91CA4F2E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07" y="1177668"/>
            <a:ext cx="3511177" cy="183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lium: All you need for Map Visualization | by Menghanibhanvi | Image  Vision | Aug, 2020 | Medium">
            <a:extLst>
              <a:ext uri="{FF2B5EF4-FFF2-40B4-BE49-F238E27FC236}">
                <a16:creationId xmlns:a16="http://schemas.microsoft.com/office/drawing/2014/main" id="{0D18FC62-4C9E-4B49-858D-DEC19D51A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629" y="3755520"/>
            <a:ext cx="1559575" cy="183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 Decorator💅 - 1">
            <a:extLst>
              <a:ext uri="{FF2B5EF4-FFF2-40B4-BE49-F238E27FC236}">
                <a16:creationId xmlns:a16="http://schemas.microsoft.com/office/drawing/2014/main" id="{32630BDA-0392-4285-8B35-DDA44DE4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89" y="2676335"/>
            <a:ext cx="1860603" cy="186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AF022-89FA-4F02-A484-9F8F0A4B7089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E8E0-B4F3-4D9B-AA1E-363F4C7FFB0C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HY헤드라인M" pitchFamily="18" charset="-127"/>
                <a:cs typeface="+mn-cs"/>
              </a:rPr>
              <a:t>04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HY헤드라인M" pitchFamily="18" charset="-127"/>
              <a:cs typeface="+mn-cs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6C5C0E5-BCDC-470C-8AA6-CB43C169A773}"/>
              </a:ext>
            </a:extLst>
          </p:cNvPr>
          <p:cNvSpPr/>
          <p:nvPr/>
        </p:nvSpPr>
        <p:spPr>
          <a:xfrm>
            <a:off x="5713373" y="2699702"/>
            <a:ext cx="692727" cy="910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868C3F-8DB6-47B9-8AF2-85019799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7" y="1766953"/>
            <a:ext cx="4096645" cy="31449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444CF4-76D8-4321-AF45-F1120C4AF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48" y="4016119"/>
            <a:ext cx="3286143" cy="23896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A78AD8-CB8D-4C9D-A249-1E10B98B3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840" y="1731404"/>
            <a:ext cx="4096645" cy="31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AF022-89FA-4F02-A484-9F8F0A4B7089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E8E0-B4F3-4D9B-AA1E-363F4C7FFB0C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HY헤드라인M" pitchFamily="18" charset="-127"/>
                <a:cs typeface="+mn-cs"/>
              </a:rPr>
              <a:t>05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HY헤드라인M" pitchFamily="18" charset="-127"/>
              <a:cs typeface="+mn-cs"/>
            </a:endParaRP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89E7CDA4-601D-425A-A0D7-1ADE65C85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2" y="1707566"/>
            <a:ext cx="5397656" cy="30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BAA902-81E0-4463-BAAA-03B8D65B1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6385" b="3"/>
          <a:stretch/>
        </p:blipFill>
        <p:spPr>
          <a:xfrm>
            <a:off x="1787900" y="1340931"/>
            <a:ext cx="746054" cy="85851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F2A67-3A38-425C-9DE9-D82B3C4DD9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32" y="2539736"/>
            <a:ext cx="857101" cy="857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987D5E-5183-4362-8B43-19C638BB2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6" y="3737124"/>
            <a:ext cx="857101" cy="857101"/>
          </a:xfrm>
          <a:prstGeom prst="rect">
            <a:avLst/>
          </a:prstGeom>
        </p:spPr>
      </p:pic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3FE9A2BD-9E11-4844-94DB-F3C485CD2D31}"/>
              </a:ext>
            </a:extLst>
          </p:cNvPr>
          <p:cNvSpPr/>
          <p:nvPr/>
        </p:nvSpPr>
        <p:spPr>
          <a:xfrm>
            <a:off x="2972337" y="1388775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: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Lee Chae Hyeon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Expected Role : Collect Data + Python Programming + Implemention GUI</a:t>
            </a: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7EA48ADB-D205-4D09-A3BD-32B8D0FC3096}"/>
              </a:ext>
            </a:extLst>
          </p:cNvPr>
          <p:cNvSpPr/>
          <p:nvPr/>
        </p:nvSpPr>
        <p:spPr>
          <a:xfrm>
            <a:off x="2972336" y="2609792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: Kim Jong Min</a:t>
            </a: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Expected Role : Collect Data + Python Programming + Implemention GUI</a:t>
            </a:r>
            <a:endParaRPr lang="en-US" altLang="ko-KR" sz="1400" b="1" dirty="0">
              <a:solidFill>
                <a:schemeClr val="tx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32F4297C-37D4-4B35-9098-C90BB06877D4}"/>
              </a:ext>
            </a:extLst>
          </p:cNvPr>
          <p:cNvSpPr/>
          <p:nvPr/>
        </p:nvSpPr>
        <p:spPr>
          <a:xfrm>
            <a:off x="2972335" y="3748300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: Park Jun</a:t>
            </a: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Expected Role : Collect Data + Python Programming + Implemention GUI</a:t>
            </a:r>
            <a:endParaRPr lang="en-US" altLang="ko-KR" sz="1400" b="1" dirty="0">
              <a:solidFill>
                <a:schemeClr val="tx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39E006-3439-46B3-A018-614E2A0AAD48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Role Distribution</a:t>
            </a:r>
            <a:endParaRPr kumimoji="0" lang="en-US" altLang="ko-KR" sz="28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AE92EF63-8FD4-4098-9926-48478373A2E8}"/>
              </a:ext>
            </a:extLst>
          </p:cNvPr>
          <p:cNvSpPr/>
          <p:nvPr/>
        </p:nvSpPr>
        <p:spPr>
          <a:xfrm>
            <a:off x="2972335" y="4969317"/>
            <a:ext cx="5777379" cy="762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 : Lee Seo Bin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57175" indent="-257175">
              <a:buFont typeface="Arial" pitchFamily="34" charset="0"/>
              <a:buChar char="•"/>
            </a:pPr>
            <a:r>
              <a:rPr lang="en-US" altLang="ko-KR" sz="1400" b="1">
                <a:solidFill>
                  <a:schemeClr val="tx1"/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Expected Role : Collect Data + Python Programming + Implemention GUI</a:t>
            </a:r>
            <a:endParaRPr lang="en-US" altLang="ko-KR" sz="1400" b="1" dirty="0">
              <a:solidFill>
                <a:schemeClr val="tx1"/>
              </a:solidFill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146E0-B3D3-4FDA-91E0-CC1BFCA962D0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HY헤드라인M" pitchFamily="18" charset="-127"/>
                <a:cs typeface="+mn-cs"/>
              </a:rPr>
              <a:t>06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7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/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AF022-89FA-4F02-A484-9F8F0A4B7089}"/>
              </a:ext>
            </a:extLst>
          </p:cNvPr>
          <p:cNvSpPr/>
          <p:nvPr/>
        </p:nvSpPr>
        <p:spPr>
          <a:xfrm>
            <a:off x="558455" y="391409"/>
            <a:ext cx="445804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Schedule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2A8AE0-9F74-4C3B-B52D-DDB31A9DE50F}"/>
              </a:ext>
            </a:extLst>
          </p:cNvPr>
          <p:cNvSpPr/>
          <p:nvPr/>
        </p:nvSpPr>
        <p:spPr>
          <a:xfrm>
            <a:off x="1564270" y="1182255"/>
            <a:ext cx="9063460" cy="520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94EFC9-9BBA-41AE-A365-25B8C30D77F3}"/>
              </a:ext>
            </a:extLst>
          </p:cNvPr>
          <p:cNvSpPr/>
          <p:nvPr/>
        </p:nvSpPr>
        <p:spPr>
          <a:xfrm>
            <a:off x="3022921" y="1606786"/>
            <a:ext cx="6052475" cy="656990"/>
          </a:xfrm>
          <a:prstGeom prst="rect">
            <a:avLst/>
          </a:prstGeom>
          <a:solidFill>
            <a:srgbClr val="624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45803-159E-4DA0-A216-D533EFAAC74D}"/>
              </a:ext>
            </a:extLst>
          </p:cNvPr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HY헤드라인M" pitchFamily="18" charset="-127"/>
                <a:cs typeface="+mn-cs"/>
              </a:rPr>
              <a:t>07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9A8CB-ABA5-4551-BB87-32BE409DCABE}"/>
              </a:ext>
            </a:extLst>
          </p:cNvPr>
          <p:cNvSpPr txBox="1"/>
          <p:nvPr/>
        </p:nvSpPr>
        <p:spPr>
          <a:xfrm>
            <a:off x="3686851" y="1487444"/>
            <a:ext cx="481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rPr>
              <a:t>NOVEMBER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 ExtraBold" panose="020D0904000000000000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AEF5D7-7633-4A81-922D-03C91700E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89807"/>
              </p:ext>
            </p:extLst>
          </p:nvPr>
        </p:nvGraphicFramePr>
        <p:xfrm>
          <a:off x="1699491" y="2345018"/>
          <a:ext cx="8597343" cy="39476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09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91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4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5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93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300" b="1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300" b="1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300" b="1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300" b="1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300" b="1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j-lt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j-lt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4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78"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4"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78"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22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78"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72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78"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49"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78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687"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D7E75C-A718-49F1-AD35-CE2C03564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23191"/>
              </p:ext>
            </p:extLst>
          </p:nvPr>
        </p:nvGraphicFramePr>
        <p:xfrm>
          <a:off x="1699491" y="2676896"/>
          <a:ext cx="8597337" cy="362697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4493">
                  <a:extLst>
                    <a:ext uri="{9D8B030D-6E8A-4147-A177-3AD203B41FA5}">
                      <a16:colId xmlns:a16="http://schemas.microsoft.com/office/drawing/2014/main" val="3430579448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1452702492"/>
                    </a:ext>
                  </a:extLst>
                </a:gridCol>
                <a:gridCol w="404493">
                  <a:extLst>
                    <a:ext uri="{9D8B030D-6E8A-4147-A177-3AD203B41FA5}">
                      <a16:colId xmlns:a16="http://schemas.microsoft.com/office/drawing/2014/main" val="1962729432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2634871411"/>
                    </a:ext>
                  </a:extLst>
                </a:gridCol>
                <a:gridCol w="404493">
                  <a:extLst>
                    <a:ext uri="{9D8B030D-6E8A-4147-A177-3AD203B41FA5}">
                      <a16:colId xmlns:a16="http://schemas.microsoft.com/office/drawing/2014/main" val="2330136942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223145572"/>
                    </a:ext>
                  </a:extLst>
                </a:gridCol>
                <a:gridCol w="404493">
                  <a:extLst>
                    <a:ext uri="{9D8B030D-6E8A-4147-A177-3AD203B41FA5}">
                      <a16:colId xmlns:a16="http://schemas.microsoft.com/office/drawing/2014/main" val="3208532096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3781592535"/>
                    </a:ext>
                  </a:extLst>
                </a:gridCol>
                <a:gridCol w="404493">
                  <a:extLst>
                    <a:ext uri="{9D8B030D-6E8A-4147-A177-3AD203B41FA5}">
                      <a16:colId xmlns:a16="http://schemas.microsoft.com/office/drawing/2014/main" val="3774347218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3404668033"/>
                    </a:ext>
                  </a:extLst>
                </a:gridCol>
                <a:gridCol w="404493">
                  <a:extLst>
                    <a:ext uri="{9D8B030D-6E8A-4147-A177-3AD203B41FA5}">
                      <a16:colId xmlns:a16="http://schemas.microsoft.com/office/drawing/2014/main" val="2675051807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1019216943"/>
                    </a:ext>
                  </a:extLst>
                </a:gridCol>
                <a:gridCol w="404493">
                  <a:extLst>
                    <a:ext uri="{9D8B030D-6E8A-4147-A177-3AD203B41FA5}">
                      <a16:colId xmlns:a16="http://schemas.microsoft.com/office/drawing/2014/main" val="1039894784"/>
                    </a:ext>
                  </a:extLst>
                </a:gridCol>
                <a:gridCol w="823698">
                  <a:extLst>
                    <a:ext uri="{9D8B030D-6E8A-4147-A177-3AD203B41FA5}">
                      <a16:colId xmlns:a16="http://schemas.microsoft.com/office/drawing/2014/main" val="2999280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</a:rPr>
                        <a:t>1</a:t>
                      </a:r>
                      <a:endParaRPr lang="ko-KR" altLang="en-US" sz="1050" b="1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4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5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6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7</a:t>
                      </a:r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76983"/>
                  </a:ext>
                </a:extLst>
              </a:tr>
              <a:tr h="2381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Proposal Presentattion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collection</a:t>
                      </a:r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32667"/>
                  </a:ext>
                </a:extLst>
              </a:tr>
              <a:tr h="286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8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9</a:t>
                      </a:r>
                      <a:endParaRPr lang="ko-KR" altLang="en-US" sz="1050" b="1" kern="1200" cap="none" spc="0" dirty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10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11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13</a:t>
                      </a:r>
                      <a:endParaRPr lang="ko-KR" altLang="en-US" sz="1050" b="1" kern="1200" cap="none" spc="0" dirty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14</a:t>
                      </a:r>
                      <a:endParaRPr lang="ko-KR" altLang="en-US" sz="1050" b="1" kern="1200" cap="none" spc="0" dirty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6719601"/>
                  </a:ext>
                </a:extLst>
              </a:tr>
              <a:tr h="426893"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Implemention the Algorithm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42891"/>
                  </a:ext>
                </a:extLst>
              </a:tr>
              <a:tr h="286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15</a:t>
                      </a:r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16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17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18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19</a:t>
                      </a:r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20</a:t>
                      </a:r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21</a:t>
                      </a:r>
                      <a:endParaRPr lang="ko-KR" altLang="en-US" sz="105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6968515"/>
                  </a:ext>
                </a:extLst>
              </a:tr>
              <a:tr h="420946">
                <a:tc gridSpan="2"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</a:p>
                    <a:p>
                      <a:pPr latinLnBrk="1"/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09743"/>
                  </a:ext>
                </a:extLst>
              </a:tr>
              <a:tr h="286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22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23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24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 dirty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25</a:t>
                      </a:r>
                      <a:endParaRPr lang="ko-KR" altLang="en-US" sz="1050" b="1" kern="1200" cap="none" spc="0" dirty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26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27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28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31249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b="1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b="1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b="1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50551"/>
                  </a:ext>
                </a:extLst>
              </a:tr>
              <a:tr h="28653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29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30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 /</a:t>
                      </a:r>
                      <a:endParaRPr lang="ko-KR" altLang="en-US" sz="1050" b="0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>
                          <a:solidFill>
                            <a:srgbClr val="9F9F9F"/>
                          </a:solidFill>
                          <a:latin typeface="+mj-lt"/>
                          <a:ea typeface="+mn-ea"/>
                          <a:cs typeface="+mn-cs"/>
                        </a:rPr>
                        <a:t> 12 /</a:t>
                      </a:r>
                      <a:endParaRPr lang="ko-KR" altLang="en-US" sz="105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rgbClr val="9F9F9F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</a:t>
                      </a:r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12 /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</a:t>
                      </a:r>
                      <a:endParaRPr lang="ko-KR" altLang="en-US" sz="105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50" b="1" kern="1200" cap="none" spc="0">
                        <a:ln w="0"/>
                        <a:solidFill>
                          <a:srgbClr val="9F9F9F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6374001"/>
                  </a:ext>
                </a:extLst>
              </a:tr>
              <a:tr h="426893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Final PPT</a:t>
                      </a:r>
                      <a:endParaRPr lang="ko-KR" altLang="en-US" sz="1050" b="1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Final Presentation</a:t>
                      </a:r>
                      <a:endParaRPr lang="ko-KR" altLang="en-US" sz="105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600" kern="1200" dirty="0">
                        <a:solidFill>
                          <a:srgbClr val="9F9F9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77418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66AE94-57B6-4FAD-9A84-D55302819DD9}"/>
              </a:ext>
            </a:extLst>
          </p:cNvPr>
          <p:cNvCxnSpPr>
            <a:cxnSpLocks/>
          </p:cNvCxnSpPr>
          <p:nvPr/>
        </p:nvCxnSpPr>
        <p:spPr>
          <a:xfrm>
            <a:off x="8106052" y="5341710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07AA9B-24A4-4441-B42D-2A08A8ED88C5}"/>
              </a:ext>
            </a:extLst>
          </p:cNvPr>
          <p:cNvCxnSpPr>
            <a:cxnSpLocks/>
          </p:cNvCxnSpPr>
          <p:nvPr/>
        </p:nvCxnSpPr>
        <p:spPr>
          <a:xfrm flipH="1">
            <a:off x="9315276" y="5341710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1A6998-12C6-4626-831E-E6D68921B5C7}"/>
              </a:ext>
            </a:extLst>
          </p:cNvPr>
          <p:cNvCxnSpPr>
            <a:cxnSpLocks/>
          </p:cNvCxnSpPr>
          <p:nvPr/>
        </p:nvCxnSpPr>
        <p:spPr>
          <a:xfrm>
            <a:off x="5589143" y="6155886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11C66E-4C01-460C-9267-722ED2911D77}"/>
              </a:ext>
            </a:extLst>
          </p:cNvPr>
          <p:cNvCxnSpPr>
            <a:cxnSpLocks/>
          </p:cNvCxnSpPr>
          <p:nvPr/>
        </p:nvCxnSpPr>
        <p:spPr>
          <a:xfrm flipH="1">
            <a:off x="6844549" y="3951638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875354-15AD-40B4-A296-B324277F190E}"/>
              </a:ext>
            </a:extLst>
          </p:cNvPr>
          <p:cNvCxnSpPr>
            <a:cxnSpLocks/>
          </p:cNvCxnSpPr>
          <p:nvPr/>
        </p:nvCxnSpPr>
        <p:spPr>
          <a:xfrm flipH="1">
            <a:off x="3196185" y="3231201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31C22E-1078-4A3D-8048-9914030DBFC0}"/>
              </a:ext>
            </a:extLst>
          </p:cNvPr>
          <p:cNvCxnSpPr>
            <a:cxnSpLocks/>
          </p:cNvCxnSpPr>
          <p:nvPr/>
        </p:nvCxnSpPr>
        <p:spPr>
          <a:xfrm flipH="1">
            <a:off x="1930803" y="3951638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BDC0A9-D5D6-42A4-AD3D-18758A0146BB}"/>
              </a:ext>
            </a:extLst>
          </p:cNvPr>
          <p:cNvCxnSpPr>
            <a:cxnSpLocks/>
          </p:cNvCxnSpPr>
          <p:nvPr/>
        </p:nvCxnSpPr>
        <p:spPr>
          <a:xfrm>
            <a:off x="9315276" y="3231201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7C461E-AE74-4C14-8E1E-6022CF3BD049}"/>
              </a:ext>
            </a:extLst>
          </p:cNvPr>
          <p:cNvCxnSpPr>
            <a:cxnSpLocks/>
          </p:cNvCxnSpPr>
          <p:nvPr/>
        </p:nvCxnSpPr>
        <p:spPr>
          <a:xfrm>
            <a:off x="5589143" y="3913166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312</Words>
  <Application>Microsoft Office PowerPoint</Application>
  <PresentationFormat>와이드스크린</PresentationFormat>
  <Paragraphs>128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채현 이</cp:lastModifiedBy>
  <cp:revision>257</cp:revision>
  <dcterms:created xsi:type="dcterms:W3CDTF">2018-05-09T06:13:43Z</dcterms:created>
  <dcterms:modified xsi:type="dcterms:W3CDTF">2020-10-31T12:59:38Z</dcterms:modified>
</cp:coreProperties>
</file>