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 autoAdjust="0"/>
    <p:restoredTop sz="91882" autoAdjust="0"/>
  </p:normalViewPr>
  <p:slideViewPr>
    <p:cSldViewPr snapToGrid="0">
      <p:cViewPr varScale="1">
        <p:scale>
          <a:sx n="104" d="100"/>
          <a:sy n="104" d="100"/>
        </p:scale>
        <p:origin x="282" y="11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95EC68C-9018-4E04-8B39-5659FE5775CE}" type="datetime1">
              <a:rPr lang="ko-KR" altLang="en-US"/>
              <a:pPr lvl="0">
                <a:defRPr/>
              </a:pPr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678AB1-E21A-43B6-BD14-C8BB7D8057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이름 학번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678AB1-E21A-43B6-BD14-C8BB7D8057D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이미지 하나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678AB1-E21A-43B6-BD14-C8BB7D8057D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678AB1-E21A-43B6-BD14-C8BB7D8057D1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678AB1-E21A-43B6-BD14-C8BB7D8057D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이미지 하나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64678AB1-E21A-43B6-BD14-C8BB7D8057D1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096000" y="5032990"/>
            <a:ext cx="275208" cy="52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3111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33700" y="304800"/>
            <a:ext cx="9055100" cy="6350000"/>
          </a:xfrm>
          <a:custGeom>
            <a:avLst/>
            <a:gdLst>
              <a:gd name="connsiteX0" fmla="*/ 8369300 w 8369300"/>
              <a:gd name="connsiteY0" fmla="*/ 0 h 5880100"/>
              <a:gd name="connsiteX1" fmla="*/ 5969000 w 8369300"/>
              <a:gd name="connsiteY1" fmla="*/ 1739900 h 5880100"/>
              <a:gd name="connsiteX2" fmla="*/ 7810500 w 8369300"/>
              <a:gd name="connsiteY2" fmla="*/ 3022600 h 5880100"/>
              <a:gd name="connsiteX3" fmla="*/ 6032500 w 8369300"/>
              <a:gd name="connsiteY3" fmla="*/ 4406900 h 5880100"/>
              <a:gd name="connsiteX4" fmla="*/ 6464300 w 8369300"/>
              <a:gd name="connsiteY4" fmla="*/ 4711700 h 5880100"/>
              <a:gd name="connsiteX5" fmla="*/ 5245100 w 8369300"/>
              <a:gd name="connsiteY5" fmla="*/ 5664200 h 5880100"/>
              <a:gd name="connsiteX6" fmla="*/ 3860800 w 8369300"/>
              <a:gd name="connsiteY6" fmla="*/ 4699000 h 5880100"/>
              <a:gd name="connsiteX7" fmla="*/ 3390900 w 8369300"/>
              <a:gd name="connsiteY7" fmla="*/ 5029200 h 5880100"/>
              <a:gd name="connsiteX8" fmla="*/ 2413000 w 8369300"/>
              <a:gd name="connsiteY8" fmla="*/ 4368800 h 5880100"/>
              <a:gd name="connsiteX9" fmla="*/ 1955800 w 8369300"/>
              <a:gd name="connsiteY9" fmla="*/ 4711700 h 5880100"/>
              <a:gd name="connsiteX10" fmla="*/ 1435100 w 8369300"/>
              <a:gd name="connsiteY10" fmla="*/ 4343400 h 5880100"/>
              <a:gd name="connsiteX11" fmla="*/ 0 w 8369300"/>
              <a:gd name="connsiteY11" fmla="*/ 5397500 h 5880100"/>
              <a:gd name="connsiteX12" fmla="*/ 647700 w 8369300"/>
              <a:gd name="connsiteY12" fmla="*/ 5880100 h 5880100"/>
              <a:gd name="connsiteX0" fmla="*/ 9055100 w 9055100"/>
              <a:gd name="connsiteY0" fmla="*/ 0 h 6388100"/>
              <a:gd name="connsiteX1" fmla="*/ 5969000 w 9055100"/>
              <a:gd name="connsiteY1" fmla="*/ 2247900 h 6388100"/>
              <a:gd name="connsiteX2" fmla="*/ 7810500 w 9055100"/>
              <a:gd name="connsiteY2" fmla="*/ 3530600 h 6388100"/>
              <a:gd name="connsiteX3" fmla="*/ 6032500 w 9055100"/>
              <a:gd name="connsiteY3" fmla="*/ 4914900 h 6388100"/>
              <a:gd name="connsiteX4" fmla="*/ 6464300 w 9055100"/>
              <a:gd name="connsiteY4" fmla="*/ 5219700 h 6388100"/>
              <a:gd name="connsiteX5" fmla="*/ 5245100 w 9055100"/>
              <a:gd name="connsiteY5" fmla="*/ 6172200 h 6388100"/>
              <a:gd name="connsiteX6" fmla="*/ 3860800 w 9055100"/>
              <a:gd name="connsiteY6" fmla="*/ 5207000 h 6388100"/>
              <a:gd name="connsiteX7" fmla="*/ 3390900 w 9055100"/>
              <a:gd name="connsiteY7" fmla="*/ 5537200 h 6388100"/>
              <a:gd name="connsiteX8" fmla="*/ 2413000 w 9055100"/>
              <a:gd name="connsiteY8" fmla="*/ 4876800 h 6388100"/>
              <a:gd name="connsiteX9" fmla="*/ 1955800 w 9055100"/>
              <a:gd name="connsiteY9" fmla="*/ 5219700 h 6388100"/>
              <a:gd name="connsiteX10" fmla="*/ 1435100 w 9055100"/>
              <a:gd name="connsiteY10" fmla="*/ 4851400 h 6388100"/>
              <a:gd name="connsiteX11" fmla="*/ 0 w 9055100"/>
              <a:gd name="connsiteY11" fmla="*/ 5905500 h 6388100"/>
              <a:gd name="connsiteX12" fmla="*/ 647700 w 9055100"/>
              <a:gd name="connsiteY12" fmla="*/ 6388100 h 6388100"/>
              <a:gd name="connsiteX0" fmla="*/ 9055100 w 9055100"/>
              <a:gd name="connsiteY0" fmla="*/ 0 h 6350000"/>
              <a:gd name="connsiteX1" fmla="*/ 5969000 w 9055100"/>
              <a:gd name="connsiteY1" fmla="*/ 2247900 h 6350000"/>
              <a:gd name="connsiteX2" fmla="*/ 7810500 w 9055100"/>
              <a:gd name="connsiteY2" fmla="*/ 3530600 h 6350000"/>
              <a:gd name="connsiteX3" fmla="*/ 6032500 w 9055100"/>
              <a:gd name="connsiteY3" fmla="*/ 4914900 h 6350000"/>
              <a:gd name="connsiteX4" fmla="*/ 6464300 w 9055100"/>
              <a:gd name="connsiteY4" fmla="*/ 5219700 h 6350000"/>
              <a:gd name="connsiteX5" fmla="*/ 5245100 w 9055100"/>
              <a:gd name="connsiteY5" fmla="*/ 6172200 h 6350000"/>
              <a:gd name="connsiteX6" fmla="*/ 3860800 w 9055100"/>
              <a:gd name="connsiteY6" fmla="*/ 5207000 h 6350000"/>
              <a:gd name="connsiteX7" fmla="*/ 3390900 w 9055100"/>
              <a:gd name="connsiteY7" fmla="*/ 5537200 h 6350000"/>
              <a:gd name="connsiteX8" fmla="*/ 2413000 w 9055100"/>
              <a:gd name="connsiteY8" fmla="*/ 4876800 h 6350000"/>
              <a:gd name="connsiteX9" fmla="*/ 1955800 w 9055100"/>
              <a:gd name="connsiteY9" fmla="*/ 5219700 h 6350000"/>
              <a:gd name="connsiteX10" fmla="*/ 1435100 w 9055100"/>
              <a:gd name="connsiteY10" fmla="*/ 4851400 h 6350000"/>
              <a:gd name="connsiteX11" fmla="*/ 0 w 9055100"/>
              <a:gd name="connsiteY11" fmla="*/ 5905500 h 6350000"/>
              <a:gd name="connsiteX12" fmla="*/ 584200 w 9055100"/>
              <a:gd name="connsiteY12" fmla="*/ 6350000 h 63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350000">
                <a:moveTo>
                  <a:pt x="9055100" y="0"/>
                </a:moveTo>
                <a:lnTo>
                  <a:pt x="5969000" y="2247900"/>
                </a:lnTo>
                <a:lnTo>
                  <a:pt x="7810500" y="3530600"/>
                </a:lnTo>
                <a:lnTo>
                  <a:pt x="6032500" y="4914900"/>
                </a:lnTo>
                <a:lnTo>
                  <a:pt x="6464300" y="5219700"/>
                </a:lnTo>
                <a:lnTo>
                  <a:pt x="5245100" y="6172200"/>
                </a:lnTo>
                <a:lnTo>
                  <a:pt x="3860800" y="5207000"/>
                </a:lnTo>
                <a:lnTo>
                  <a:pt x="3390900" y="5537200"/>
                </a:lnTo>
                <a:lnTo>
                  <a:pt x="2413000" y="4876800"/>
                </a:lnTo>
                <a:lnTo>
                  <a:pt x="1955800" y="5219700"/>
                </a:lnTo>
                <a:lnTo>
                  <a:pt x="1435100" y="4851400"/>
                </a:lnTo>
                <a:lnTo>
                  <a:pt x="0" y="5905500"/>
                </a:lnTo>
                <a:lnTo>
                  <a:pt x="584200" y="6350000"/>
                </a:lnTo>
              </a:path>
            </a:pathLst>
          </a:custGeom>
          <a:noFill/>
          <a:ln w="123825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3049" y="851079"/>
            <a:ext cx="5969343" cy="111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500" b="1">
                <a:solidFill>
                  <a:schemeClr val="bg1"/>
                </a:solidFill>
              </a:rPr>
              <a:t>Gachon Route Guide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41800" y="5032990"/>
            <a:ext cx="206000" cy="261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209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41575" y="5915025"/>
            <a:ext cx="379225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61276" y="4842319"/>
            <a:ext cx="225312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33071" y="1926610"/>
            <a:ext cx="225312" cy="813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450443" y="2402919"/>
            <a:ext cx="225312" cy="461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809276" y="5454854"/>
            <a:ext cx="70530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89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49770" y="5837168"/>
            <a:ext cx="127680" cy="77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879806" y="5646011"/>
            <a:ext cx="522968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15210" y="5918845"/>
            <a:ext cx="127680" cy="58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2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14069" y="2162726"/>
            <a:ext cx="2164818" cy="465260"/>
          </a:xfrm>
          <a:prstGeom prst="roundRect">
            <a:avLst>
              <a:gd name="adj" fmla="val 16667"/>
            </a:avLst>
          </a:prstGeom>
          <a:solidFill>
            <a:srgbClr val="E13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/>
              <a:t>Team 5</a:t>
            </a:r>
            <a:endParaRPr lang="ko-KR" altLang="en-US" sz="2200" b="1"/>
          </a:p>
        </p:txBody>
      </p:sp>
      <p:grpSp>
        <p:nvGrpSpPr>
          <p:cNvPr id="34" name="그룹 33"/>
          <p:cNvGrpSpPr/>
          <p:nvPr/>
        </p:nvGrpSpPr>
        <p:grpSpPr>
          <a:xfrm>
            <a:off x="6575908" y="3944324"/>
            <a:ext cx="596047" cy="596047"/>
            <a:chOff x="1552695" y="170392"/>
            <a:chExt cx="1213018" cy="1213018"/>
          </a:xfrm>
        </p:grpSpPr>
        <p:sp>
          <p:nvSpPr>
            <p:cNvPr id="35" name="눈물 방울 34"/>
            <p:cNvSpPr/>
            <p:nvPr/>
          </p:nvSpPr>
          <p:spPr>
            <a:xfrm rot="8100000">
              <a:off x="1552695" y="170392"/>
              <a:ext cx="1213018" cy="1213018"/>
            </a:xfrm>
            <a:prstGeom prst="teardrop">
              <a:avLst>
                <a:gd name="adj" fmla="val 100000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9810148" y="4640601"/>
            <a:ext cx="596047" cy="596047"/>
            <a:chOff x="10037986" y="163806"/>
            <a:chExt cx="1213018" cy="1213018"/>
          </a:xfrm>
        </p:grpSpPr>
        <p:sp>
          <p:nvSpPr>
            <p:cNvPr id="38" name="눈물 방울 37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>
                <a:gd name="adj" fmla="val 100000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263553" y="4930869"/>
            <a:ext cx="596047" cy="596047"/>
            <a:chOff x="7202566" y="170384"/>
            <a:chExt cx="1213018" cy="1213018"/>
          </a:xfrm>
        </p:grpSpPr>
        <p:sp>
          <p:nvSpPr>
            <p:cNvPr id="41" name="눈물 방울 40"/>
            <p:cNvSpPr/>
            <p:nvPr/>
          </p:nvSpPr>
          <p:spPr>
            <a:xfrm rot="8100000">
              <a:off x="7202566" y="170384"/>
              <a:ext cx="1213018" cy="1213018"/>
            </a:xfrm>
            <a:prstGeom prst="teardrop">
              <a:avLst>
                <a:gd name="adj" fmla="val 100000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76985" y="4246846"/>
            <a:ext cx="1569181" cy="608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300" b="1">
                <a:solidFill>
                  <a:schemeClr val="bg1"/>
                </a:solidFill>
              </a:rPr>
              <a:t>Lee SeoBin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>
                <a:solidFill>
                  <a:schemeClr val="bg1"/>
                </a:solidFill>
              </a:rPr>
              <a:t>201935096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9152419" y="961270"/>
            <a:ext cx="596047" cy="596047"/>
            <a:chOff x="10037986" y="163806"/>
            <a:chExt cx="1213018" cy="1213018"/>
          </a:xfrm>
        </p:grpSpPr>
        <p:sp>
          <p:nvSpPr>
            <p:cNvPr id="47" name="눈물 방울 46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>
                <a:gd name="adj" fmla="val 100000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>
          <a:xfrm>
            <a:off x="6283726" y="3191259"/>
            <a:ext cx="1192368" cy="654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Park Juni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schemeClr val="bg1"/>
                </a:solidFill>
              </a:rPr>
              <a:t>201935048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648931" y="330751"/>
            <a:ext cx="1587506" cy="65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Lee ChaeHyeon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schemeClr val="bg1"/>
                </a:solidFill>
              </a:rPr>
              <a:t>201635841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414536" y="3911838"/>
            <a:ext cx="1388632" cy="6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Kim JongMin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schemeClr val="bg1"/>
                </a:solidFill>
              </a:rPr>
              <a:t>201935028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4" presetClass="entr" presetSubtype="10" fill="hold" grpId="1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1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7" animBg="1"/>
      <p:bldP spid="19" grpId="0" animBg="1"/>
      <p:bldP spid="20" grpId="12"/>
      <p:bldP spid="21" grpId="8" animBg="1"/>
      <p:bldP spid="22" grpId="10" animBg="1"/>
      <p:bldP spid="23" grpId="9" animBg="1"/>
      <p:bldP spid="25" grpId="1" animBg="1"/>
      <p:bldP spid="24" grpId="2" animBg="1"/>
      <p:bldP spid="26" grpId="3" animBg="1"/>
      <p:bldP spid="28" grpId="4" animBg="1"/>
      <p:bldP spid="27" grpId="5" animBg="1"/>
      <p:bldP spid="29" grpId="6" animBg="1"/>
      <p:bldP spid="33" grpId="11" animBg="1"/>
      <p:bldP spid="32" grpId="13"/>
      <p:bldP spid="49" grpId="14"/>
      <p:bldP spid="51" grpId="15"/>
      <p:bldP spid="52" grpId="1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7788" y="2551837"/>
            <a:ext cx="38164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46861" y="433277"/>
            <a:ext cx="4458045" cy="907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i="1">
                <a:solidFill>
                  <a:prstClr val="white"/>
                </a:solidFill>
              </a:rPr>
              <a:t>Index</a:t>
            </a:r>
          </a:p>
        </p:txBody>
      </p: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85172" y="3182037"/>
            <a:ext cx="4774703" cy="3204315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470241" y="1322122"/>
            <a:ext cx="6102738" cy="49569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latin typeface="+mj-lt"/>
                <a:ea typeface="HY헤드라인M"/>
              </a:rPr>
              <a:t>01. Members</a:t>
            </a:r>
          </a:p>
          <a:p>
            <a:pPr marL="0" indent="0"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  <a:ea typeface="HY헤드라인M"/>
              </a:rPr>
              <a:t>  - Information of Team Members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latin typeface="+mj-lt"/>
                <a:ea typeface="HY헤드라인M"/>
              </a:rPr>
              <a:t>02. Title &amp; Goal</a:t>
            </a:r>
          </a:p>
          <a:p>
            <a:pPr marL="0" indent="0"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  <a:ea typeface="HY헤드라인M"/>
              </a:rPr>
              <a:t>  - Theme of Project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latin typeface="+mj-lt"/>
                <a:ea typeface="HY헤드라인M"/>
              </a:rPr>
              <a:t>03. Description</a:t>
            </a:r>
          </a:p>
          <a:p>
            <a:pPr marL="0" indent="0"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  <a:ea typeface="HY헤드라인M"/>
              </a:rPr>
              <a:t>  - Brief Description of Project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ea typeface="HY헤드라인M"/>
              </a:rPr>
              <a:t>04. Role Distrubution</a:t>
            </a:r>
          </a:p>
          <a:p>
            <a:pPr marL="0" indent="0">
              <a:buNone/>
              <a:defRPr/>
            </a:pPr>
            <a:r>
              <a:rPr lang="en-US" altLang="ko-KR" sz="2400">
                <a:solidFill>
                  <a:schemeClr val="bg1"/>
                </a:solidFill>
                <a:ea typeface="HY헤드라인M"/>
              </a:rPr>
              <a:t>  - Theme of Project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ea typeface="HY헤드라인M"/>
              </a:rPr>
              <a:t>05. Scheduling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54 -0.04815 L -0.08893 -0.12338 L -0.06497 -0.09213 L -0.04362 -0.12129 L -0.0043 -0.06921 L 0.01445 -0.09329 L 0.07305 -0.01666 L 0.11497 -0.07847 L 0.10117 -0.09699 L 0.17357 -0.20926 L 0.09818 -0.30787 L 0.23451 -0.49143 " pathEditMode="relative" rAng="0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2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37332" y="2539736"/>
            <a:ext cx="857101" cy="857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32376" y="3737124"/>
            <a:ext cx="857101" cy="857101"/>
          </a:xfrm>
          <a:prstGeom prst="rect">
            <a:avLst/>
          </a:prstGeom>
        </p:spPr>
      </p:pic>
      <p:sp>
        <p:nvSpPr>
          <p:cNvPr id="9" name="사각형: 둥근 모서리 3"/>
          <p:cNvSpPr/>
          <p:nvPr/>
        </p:nvSpPr>
        <p:spPr>
          <a:xfrm>
            <a:off x="2972337" y="1388775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Student Number : </a:t>
            </a: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201635841</a:t>
            </a: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 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Name : </a:t>
            </a: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Lee Chae Hyeon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E-mail Address : </a:t>
            </a: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chlee1001@naver.com</a:t>
            </a:r>
            <a:endParaRPr lang="en-US" altLang="ko-KR" sz="1500" b="1">
              <a:solidFill>
                <a:schemeClr val="tx1"/>
              </a:solidFill>
              <a:latin typeface="+mj-lt"/>
              <a:ea typeface="KoPubWorld돋움체 Bold"/>
              <a:cs typeface="KoPubWorld돋움체 Bold"/>
            </a:endParaRPr>
          </a:p>
        </p:txBody>
      </p:sp>
      <p:sp>
        <p:nvSpPr>
          <p:cNvPr id="10" name="사각형: 둥근 모서리 3"/>
          <p:cNvSpPr/>
          <p:nvPr/>
        </p:nvSpPr>
        <p:spPr>
          <a:xfrm>
            <a:off x="2972336" y="2609792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Student Number : 201935028 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Name : Kim Jong Min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E-mail Address : kjm0202@empas.com</a:t>
            </a:r>
          </a:p>
        </p:txBody>
      </p:sp>
      <p:sp>
        <p:nvSpPr>
          <p:cNvPr id="11" name="사각형: 둥근 모서리 3"/>
          <p:cNvSpPr/>
          <p:nvPr/>
        </p:nvSpPr>
        <p:spPr>
          <a:xfrm>
            <a:off x="2972335" y="3748300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Student Number : 201935048 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Name : Park Juni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E-mail Address : juneya10@naver.com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8455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i="1">
                <a:solidFill>
                  <a:prstClr val="white"/>
                </a:solidFill>
              </a:rPr>
              <a:t>Member</a:t>
            </a:r>
          </a:p>
        </p:txBody>
      </p:sp>
      <p:sp>
        <p:nvSpPr>
          <p:cNvPr id="14" name="사각형: 둥근 모서리 3"/>
          <p:cNvSpPr/>
          <p:nvPr/>
        </p:nvSpPr>
        <p:spPr>
          <a:xfrm>
            <a:off x="2972335" y="4969317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Student Number : 201935096 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Name : Lee Seo Bin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E-mail Address : leeseobin00@gachon.ac.kr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/>
                </a:solidFill>
                <a:latin typeface="+mj-lt"/>
                <a:ea typeface="HY헤드라인M"/>
              </a:rPr>
              <a:t>01</a:t>
            </a:r>
            <a:endParaRPr lang="ko-KR" altLang="en-US" sz="1200">
              <a:solidFill>
                <a:schemeClr val="bg1"/>
              </a:solidFill>
              <a:latin typeface="+mj-lt"/>
              <a:ea typeface="HY헤드라인M"/>
            </a:endParaRPr>
          </a:p>
        </p:txBody>
      </p:sp>
      <p:pic>
        <p:nvPicPr>
          <p:cNvPr id="58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5464" y="4895580"/>
            <a:ext cx="857101" cy="857101"/>
          </a:xfrm>
          <a:prstGeom prst="rect">
            <a:avLst/>
          </a:prstGeom>
        </p:spPr>
      </p:pic>
      <p:pic>
        <p:nvPicPr>
          <p:cNvPr id="59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06836" y="1387903"/>
            <a:ext cx="857101" cy="857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5651" y="360007"/>
            <a:ext cx="1841286" cy="90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Title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자유형 31"/>
          <p:cNvSpPr/>
          <p:nvPr/>
        </p:nvSpPr>
        <p:spPr>
          <a:xfrm rot="2700000">
            <a:off x="4120734" y="-440054"/>
            <a:ext cx="3149148" cy="7737882"/>
          </a:xfrm>
          <a:custGeom>
            <a:avLst/>
            <a:gdLst>
              <a:gd name="connsiteX0" fmla="*/ 0 w 3149148"/>
              <a:gd name="connsiteY0" fmla="*/ 594336 h 7737882"/>
              <a:gd name="connsiteX1" fmla="*/ 594017 w 3149148"/>
              <a:gd name="connsiteY1" fmla="*/ 319 h 7737882"/>
              <a:gd name="connsiteX2" fmla="*/ 1784506 w 3149148"/>
              <a:gd name="connsiteY2" fmla="*/ 319 h 7737882"/>
              <a:gd name="connsiteX3" fmla="*/ 1784506 w 3149148"/>
              <a:gd name="connsiteY3" fmla="*/ 0 h 7737882"/>
              <a:gd name="connsiteX4" fmla="*/ 1790812 w 3149148"/>
              <a:gd name="connsiteY4" fmla="*/ 319 h 7737882"/>
              <a:gd name="connsiteX5" fmla="*/ 1796046 w 3149148"/>
              <a:gd name="connsiteY5" fmla="*/ 319 h 7737882"/>
              <a:gd name="connsiteX6" fmla="*/ 1796047 w 3149148"/>
              <a:gd name="connsiteY6" fmla="*/ 583 h 7737882"/>
              <a:gd name="connsiteX7" fmla="*/ 1906195 w 3149148"/>
              <a:gd name="connsiteY7" fmla="*/ 6145 h 7737882"/>
              <a:gd name="connsiteX8" fmla="*/ 2974679 w 3149148"/>
              <a:gd name="connsiteY8" fmla="*/ 1190172 h 7737882"/>
              <a:gd name="connsiteX9" fmla="*/ 1906195 w 3149148"/>
              <a:gd name="connsiteY9" fmla="*/ 2374200 h 7737882"/>
              <a:gd name="connsiteX10" fmla="*/ 1794771 w 3149148"/>
              <a:gd name="connsiteY10" fmla="*/ 2379827 h 7737882"/>
              <a:gd name="connsiteX11" fmla="*/ 1794771 w 3149148"/>
              <a:gd name="connsiteY11" fmla="*/ 2380875 h 7737882"/>
              <a:gd name="connsiteX12" fmla="*/ 1277722 w 3149148"/>
              <a:gd name="connsiteY12" fmla="*/ 2681363 h 7737882"/>
              <a:gd name="connsiteX13" fmla="*/ 1282841 w 3149148"/>
              <a:gd name="connsiteY13" fmla="*/ 3279366 h 7737882"/>
              <a:gd name="connsiteX14" fmla="*/ 1804959 w 3149148"/>
              <a:gd name="connsiteY14" fmla="*/ 3570959 h 7737882"/>
              <a:gd name="connsiteX15" fmla="*/ 1804985 w 3149148"/>
              <a:gd name="connsiteY15" fmla="*/ 3572489 h 7737882"/>
              <a:gd name="connsiteX16" fmla="*/ 1948245 w 3149148"/>
              <a:gd name="connsiteY16" fmla="*/ 3580202 h 7737882"/>
              <a:gd name="connsiteX17" fmla="*/ 2830644 w 3149148"/>
              <a:gd name="connsiteY17" fmla="*/ 4157897 h 7737882"/>
              <a:gd name="connsiteX18" fmla="*/ 2838281 w 3149148"/>
              <a:gd name="connsiteY18" fmla="*/ 5352435 h 7737882"/>
              <a:gd name="connsiteX19" fmla="*/ 1963341 w 3149148"/>
              <a:gd name="connsiteY19" fmla="*/ 5941364 h 7737882"/>
              <a:gd name="connsiteX20" fmla="*/ 1815299 w 3149148"/>
              <a:gd name="connsiteY20" fmla="*/ 5951235 h 7737882"/>
              <a:gd name="connsiteX21" fmla="*/ 1815299 w 3149148"/>
              <a:gd name="connsiteY21" fmla="*/ 5952449 h 7737882"/>
              <a:gd name="connsiteX22" fmla="*/ 1220213 w 3149148"/>
              <a:gd name="connsiteY22" fmla="*/ 6547535 h 7737882"/>
              <a:gd name="connsiteX23" fmla="*/ 1815299 w 3149148"/>
              <a:gd name="connsiteY23" fmla="*/ 7142621 h 7737882"/>
              <a:gd name="connsiteX24" fmla="*/ 1815300 w 3149148"/>
              <a:gd name="connsiteY24" fmla="*/ 7143865 h 7737882"/>
              <a:gd name="connsiteX25" fmla="*/ 3149148 w 3149148"/>
              <a:gd name="connsiteY25" fmla="*/ 7143865 h 7737882"/>
              <a:gd name="connsiteX26" fmla="*/ 2555131 w 3149148"/>
              <a:gd name="connsiteY26" fmla="*/ 7737882 h 7737882"/>
              <a:gd name="connsiteX27" fmla="*/ 1803260 w 3149148"/>
              <a:gd name="connsiteY27" fmla="*/ 7737882 h 7737882"/>
              <a:gd name="connsiteX28" fmla="*/ 1803260 w 3149148"/>
              <a:gd name="connsiteY28" fmla="*/ 7737098 h 7737882"/>
              <a:gd name="connsiteX29" fmla="*/ 1693610 w 3149148"/>
              <a:gd name="connsiteY29" fmla="*/ 7731562 h 7737882"/>
              <a:gd name="connsiteX30" fmla="*/ 625127 w 3149148"/>
              <a:gd name="connsiteY30" fmla="*/ 6547535 h 7737882"/>
              <a:gd name="connsiteX31" fmla="*/ 973720 w 3149148"/>
              <a:gd name="connsiteY31" fmla="*/ 5705956 h 7737882"/>
              <a:gd name="connsiteX32" fmla="*/ 1693611 w 3149148"/>
              <a:gd name="connsiteY32" fmla="*/ 5363507 h 7737882"/>
              <a:gd name="connsiteX33" fmla="*/ 1805034 w 3149148"/>
              <a:gd name="connsiteY33" fmla="*/ 5357881 h 7737882"/>
              <a:gd name="connsiteX34" fmla="*/ 1805034 w 3149148"/>
              <a:gd name="connsiteY34" fmla="*/ 5356833 h 7737882"/>
              <a:gd name="connsiteX35" fmla="*/ 2321657 w 3149148"/>
              <a:gd name="connsiteY35" fmla="*/ 5057091 h 7737882"/>
              <a:gd name="connsiteX36" fmla="*/ 2317839 w 3149148"/>
              <a:gd name="connsiteY36" fmla="*/ 4459822 h 7737882"/>
              <a:gd name="connsiteX37" fmla="*/ 1797426 w 3149148"/>
              <a:gd name="connsiteY37" fmla="*/ 4166710 h 7737882"/>
              <a:gd name="connsiteX38" fmla="*/ 1797406 w 3149148"/>
              <a:gd name="connsiteY38" fmla="*/ 4165077 h 7737882"/>
              <a:gd name="connsiteX39" fmla="*/ 1656459 w 3149148"/>
              <a:gd name="connsiteY39" fmla="*/ 4158089 h 7737882"/>
              <a:gd name="connsiteX40" fmla="*/ 770910 w 3149148"/>
              <a:gd name="connsiteY40" fmla="*/ 3582771 h 7737882"/>
              <a:gd name="connsiteX41" fmla="*/ 760672 w 3149148"/>
              <a:gd name="connsiteY41" fmla="*/ 2386765 h 7737882"/>
              <a:gd name="connsiteX42" fmla="*/ 951425 w 3149148"/>
              <a:gd name="connsiteY42" fmla="*/ 2136111 h 7737882"/>
              <a:gd name="connsiteX43" fmla="*/ 1675489 w 3149148"/>
              <a:gd name="connsiteY43" fmla="*/ 1791764 h 7737882"/>
              <a:gd name="connsiteX44" fmla="*/ 1784506 w 3149148"/>
              <a:gd name="connsiteY44" fmla="*/ 1786301 h 7737882"/>
              <a:gd name="connsiteX45" fmla="*/ 1784506 w 3149148"/>
              <a:gd name="connsiteY45" fmla="*/ 1785257 h 7737882"/>
              <a:gd name="connsiteX46" fmla="*/ 2379592 w 3149148"/>
              <a:gd name="connsiteY46" fmla="*/ 1190171 h 7737882"/>
              <a:gd name="connsiteX47" fmla="*/ 1784507 w 3149148"/>
              <a:gd name="connsiteY47" fmla="*/ 595085 h 7737882"/>
              <a:gd name="connsiteX48" fmla="*/ 1784507 w 3149148"/>
              <a:gd name="connsiteY48" fmla="*/ 594336 h 77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9148" h="7737882">
                <a:moveTo>
                  <a:pt x="0" y="594336"/>
                </a:moveTo>
                <a:lnTo>
                  <a:pt x="594017" y="319"/>
                </a:lnTo>
                <a:lnTo>
                  <a:pt x="1784506" y="319"/>
                </a:lnTo>
                <a:lnTo>
                  <a:pt x="1784506" y="0"/>
                </a:lnTo>
                <a:lnTo>
                  <a:pt x="1790812" y="319"/>
                </a:lnTo>
                <a:lnTo>
                  <a:pt x="1796046" y="319"/>
                </a:lnTo>
                <a:lnTo>
                  <a:pt x="1796047" y="583"/>
                </a:lnTo>
                <a:lnTo>
                  <a:pt x="1906195" y="6145"/>
                </a:lnTo>
                <a:cubicBezTo>
                  <a:pt x="2506346" y="67094"/>
                  <a:pt x="2974679" y="573940"/>
                  <a:pt x="2974679" y="1190172"/>
                </a:cubicBezTo>
                <a:cubicBezTo>
                  <a:pt x="2974680" y="1806404"/>
                  <a:pt x="2506348" y="2313250"/>
                  <a:pt x="1906195" y="2374200"/>
                </a:cubicBezTo>
                <a:lnTo>
                  <a:pt x="1794771" y="2379827"/>
                </a:lnTo>
                <a:lnTo>
                  <a:pt x="1794771" y="2380875"/>
                </a:lnTo>
                <a:cubicBezTo>
                  <a:pt x="1580953" y="2380875"/>
                  <a:pt x="1383572" y="2495583"/>
                  <a:pt x="1277722" y="2681363"/>
                </a:cubicBezTo>
                <a:cubicBezTo>
                  <a:pt x="1171872" y="2867142"/>
                  <a:pt x="1173826" y="3095427"/>
                  <a:pt x="1282841" y="3279366"/>
                </a:cubicBezTo>
                <a:cubicBezTo>
                  <a:pt x="1391856" y="3463305"/>
                  <a:pt x="1591174" y="3574620"/>
                  <a:pt x="1804959" y="3570959"/>
                </a:cubicBezTo>
                <a:lnTo>
                  <a:pt x="1804985" y="3572489"/>
                </a:lnTo>
                <a:lnTo>
                  <a:pt x="1948245" y="3580202"/>
                </a:lnTo>
                <a:cubicBezTo>
                  <a:pt x="2313278" y="3624394"/>
                  <a:pt x="2641071" y="3835917"/>
                  <a:pt x="2830644" y="4157897"/>
                </a:cubicBezTo>
                <a:cubicBezTo>
                  <a:pt x="3047299" y="4525874"/>
                  <a:pt x="3050213" y="4981718"/>
                  <a:pt x="2838281" y="5352435"/>
                </a:cubicBezTo>
                <a:cubicBezTo>
                  <a:pt x="2652841" y="5676812"/>
                  <a:pt x="2327780" y="5892509"/>
                  <a:pt x="1963341" y="5941364"/>
                </a:cubicBezTo>
                <a:lnTo>
                  <a:pt x="1815299" y="5951235"/>
                </a:lnTo>
                <a:lnTo>
                  <a:pt x="1815299" y="5952449"/>
                </a:lnTo>
                <a:cubicBezTo>
                  <a:pt x="1486643" y="5952449"/>
                  <a:pt x="1220213" y="6218878"/>
                  <a:pt x="1220213" y="6547535"/>
                </a:cubicBezTo>
                <a:cubicBezTo>
                  <a:pt x="1220213" y="6876192"/>
                  <a:pt x="1486642" y="7142621"/>
                  <a:pt x="1815299" y="7142621"/>
                </a:cubicBezTo>
                <a:lnTo>
                  <a:pt x="1815300" y="7143865"/>
                </a:lnTo>
                <a:lnTo>
                  <a:pt x="3149148" y="7143865"/>
                </a:lnTo>
                <a:lnTo>
                  <a:pt x="2555131" y="7737882"/>
                </a:lnTo>
                <a:lnTo>
                  <a:pt x="1803260" y="7737882"/>
                </a:lnTo>
                <a:lnTo>
                  <a:pt x="1803260" y="7737098"/>
                </a:lnTo>
                <a:lnTo>
                  <a:pt x="1693610" y="7731562"/>
                </a:lnTo>
                <a:cubicBezTo>
                  <a:pt x="1093459" y="7670613"/>
                  <a:pt x="625127" y="7163766"/>
                  <a:pt x="625127" y="6547535"/>
                </a:cubicBezTo>
                <a:cubicBezTo>
                  <a:pt x="625127" y="6218878"/>
                  <a:pt x="758341" y="5921334"/>
                  <a:pt x="973720" y="5705956"/>
                </a:cubicBezTo>
                <a:cubicBezTo>
                  <a:pt x="1162177" y="5517499"/>
                  <a:pt x="1413540" y="5391950"/>
                  <a:pt x="1693611" y="5363507"/>
                </a:cubicBezTo>
                <a:lnTo>
                  <a:pt x="1805034" y="5357881"/>
                </a:lnTo>
                <a:lnTo>
                  <a:pt x="1805034" y="5356833"/>
                </a:lnTo>
                <a:cubicBezTo>
                  <a:pt x="2018544" y="5356833"/>
                  <a:pt x="2215691" y="5242449"/>
                  <a:pt x="2321657" y="5057091"/>
                </a:cubicBezTo>
                <a:cubicBezTo>
                  <a:pt x="2427623" y="4871732"/>
                  <a:pt x="2426166" y="4643811"/>
                  <a:pt x="2317839" y="4459822"/>
                </a:cubicBezTo>
                <a:cubicBezTo>
                  <a:pt x="2209512" y="4275834"/>
                  <a:pt x="2010918" y="4163980"/>
                  <a:pt x="1797426" y="4166710"/>
                </a:cubicBezTo>
                <a:lnTo>
                  <a:pt x="1797406" y="4165077"/>
                </a:lnTo>
                <a:lnTo>
                  <a:pt x="1656459" y="4158089"/>
                </a:lnTo>
                <a:cubicBezTo>
                  <a:pt x="1290738" y="4115351"/>
                  <a:pt x="961688" y="3904664"/>
                  <a:pt x="770910" y="3582771"/>
                </a:cubicBezTo>
                <a:cubicBezTo>
                  <a:pt x="552880" y="3214892"/>
                  <a:pt x="548971" y="2758322"/>
                  <a:pt x="760672" y="2386765"/>
                </a:cubicBezTo>
                <a:cubicBezTo>
                  <a:pt x="813597" y="2293875"/>
                  <a:pt x="877964" y="2209870"/>
                  <a:pt x="951425" y="2136111"/>
                </a:cubicBezTo>
                <a:cubicBezTo>
                  <a:pt x="1144261" y="1942495"/>
                  <a:pt x="1399764" y="1819490"/>
                  <a:pt x="1675489" y="1791764"/>
                </a:cubicBezTo>
                <a:lnTo>
                  <a:pt x="1784506" y="1786301"/>
                </a:lnTo>
                <a:lnTo>
                  <a:pt x="1784506" y="1785257"/>
                </a:lnTo>
                <a:cubicBezTo>
                  <a:pt x="2113163" y="1785258"/>
                  <a:pt x="2379593" y="1518828"/>
                  <a:pt x="2379592" y="1190171"/>
                </a:cubicBezTo>
                <a:cubicBezTo>
                  <a:pt x="2379592" y="861514"/>
                  <a:pt x="2113163" y="595085"/>
                  <a:pt x="1784507" y="595085"/>
                </a:cubicBezTo>
                <a:lnTo>
                  <a:pt x="1784507" y="5943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8900000">
            <a:off x="5612020" y="2028464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원호 7"/>
          <p:cNvSpPr/>
          <p:nvPr/>
        </p:nvSpPr>
        <p:spPr>
          <a:xfrm rot="8100000">
            <a:off x="6863508" y="77697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원호 8"/>
          <p:cNvSpPr/>
          <p:nvPr/>
        </p:nvSpPr>
        <p:spPr>
          <a:xfrm rot="18900000">
            <a:off x="3109045" y="454096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원호 9"/>
          <p:cNvSpPr/>
          <p:nvPr/>
        </p:nvSpPr>
        <p:spPr>
          <a:xfrm rot="8100000">
            <a:off x="4360533" y="3289478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7266214" y="0"/>
            <a:ext cx="1088572" cy="10160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3340100" y="6016172"/>
            <a:ext cx="776514" cy="84182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9105901" y="1304728"/>
            <a:ext cx="550774" cy="869950"/>
            <a:chOff x="7772400" y="4006850"/>
            <a:chExt cx="898525" cy="1419225"/>
          </a:xfrm>
        </p:grpSpPr>
        <p:sp>
          <p:nvSpPr>
            <p:cNvPr id="14" name="Freeform 11"/>
            <p:cNvSpPr>
              <a:spLocks noEditPoints="1"/>
            </p:cNvSpPr>
            <p:nvPr/>
          </p:nvSpPr>
          <p:spPr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33512" y="4485612"/>
            <a:ext cx="550774" cy="869950"/>
            <a:chOff x="7772400" y="4006850"/>
            <a:chExt cx="898525" cy="1419225"/>
          </a:xfrm>
        </p:grpSpPr>
        <p:sp>
          <p:nvSpPr>
            <p:cNvPr id="17" name="Freeform 11"/>
            <p:cNvSpPr>
              <a:spLocks noEditPoints="1"/>
            </p:cNvSpPr>
            <p:nvPr/>
          </p:nvSpPr>
          <p:spPr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8" name="Freeform 12"/>
            <p:cNvSpPr/>
            <p:nvPr/>
          </p:nvSpPr>
          <p:spPr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92189" y="3764968"/>
            <a:ext cx="550774" cy="869950"/>
            <a:chOff x="7772400" y="4006850"/>
            <a:chExt cx="898525" cy="1419225"/>
          </a:xfrm>
        </p:grpSpPr>
        <p:sp>
          <p:nvSpPr>
            <p:cNvPr id="21" name="Freeform 11"/>
            <p:cNvSpPr>
              <a:spLocks noEditPoints="1"/>
            </p:cNvSpPr>
            <p:nvPr/>
          </p:nvSpPr>
          <p:spPr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Freeform 12"/>
            <p:cNvSpPr/>
            <p:nvPr/>
          </p:nvSpPr>
          <p:spPr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46610" y="1323751"/>
            <a:ext cx="550774" cy="869950"/>
            <a:chOff x="7772400" y="4006850"/>
            <a:chExt cx="898525" cy="1419225"/>
          </a:xfrm>
        </p:grpSpPr>
        <p:sp>
          <p:nvSpPr>
            <p:cNvPr id="24" name="Freeform 11"/>
            <p:cNvSpPr>
              <a:spLocks noEditPoints="1"/>
            </p:cNvSpPr>
            <p:nvPr/>
          </p:nvSpPr>
          <p:spPr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Freeform 12"/>
            <p:cNvSpPr/>
            <p:nvPr/>
          </p:nvSpPr>
          <p:spPr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43557" y="1272722"/>
            <a:ext cx="8904885" cy="4890271"/>
          </a:xfrm>
          <a:prstGeom prst="rect">
            <a:avLst/>
          </a:prstGeo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28" name="직사각형 27"/>
          <p:cNvSpPr/>
          <p:nvPr/>
        </p:nvSpPr>
        <p:spPr>
          <a:xfrm>
            <a:off x="3443835" y="2122593"/>
            <a:ext cx="5304330" cy="115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800" b="1">
                <a:solidFill>
                  <a:schemeClr val="bg1"/>
                </a:solidFill>
              </a:rPr>
              <a:t>Gachon Route Guide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61473" y="3429000"/>
            <a:ext cx="7351663" cy="118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Considering the entrance to Gachon University,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it guides the fastest route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/>
                </a:solidFill>
                <a:latin typeface="+mj-lt"/>
                <a:ea typeface="HY헤드라인M"/>
              </a:rPr>
              <a:t>02</a:t>
            </a:r>
            <a:endParaRPr lang="ko-KR" altLang="en-US" sz="1200">
              <a:solidFill>
                <a:schemeClr val="bg1"/>
              </a:solidFill>
              <a:latin typeface="+mj-lt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455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Description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/>
                </a:solidFill>
                <a:latin typeface="+mj-lt"/>
                <a:ea typeface="HY헤드라인M"/>
              </a:rPr>
              <a:t>03</a:t>
            </a:r>
            <a:endParaRPr lang="ko-KR" altLang="en-US" sz="1200">
              <a:solidFill>
                <a:schemeClr val="bg1"/>
              </a:solidFill>
              <a:latin typeface="+mj-lt"/>
              <a:ea typeface="HY헤드라인M"/>
            </a:endParaRPr>
          </a:p>
        </p:txBody>
      </p:sp>
      <p:sp>
        <p:nvSpPr>
          <p:cNvPr id="13" name="내용 개체 틀 2"/>
          <p:cNvSpPr txBox="1"/>
          <p:nvPr/>
        </p:nvSpPr>
        <p:spPr>
          <a:xfrm>
            <a:off x="556046" y="1755057"/>
            <a:ext cx="6033084" cy="39723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defRPr/>
            </a:pPr>
            <a:r>
              <a:rPr lang="en-US" altLang="ko-KR" sz="2200" b="1">
                <a:solidFill>
                  <a:schemeClr val="bg1"/>
                </a:solidFill>
                <a:latin typeface="+mj-lt"/>
                <a:ea typeface="HY헤드라인M"/>
              </a:rPr>
              <a:t>Algorithm : Grapth algorithm - Dijkstra</a:t>
            </a:r>
          </a:p>
          <a:p>
            <a:pPr marL="0" indent="0">
              <a:buNone/>
              <a:defRPr/>
            </a:pPr>
            <a:endParaRPr lang="en-US" altLang="ko-KR" sz="2200" b="1">
              <a:solidFill>
                <a:schemeClr val="bg1"/>
              </a:solidFill>
              <a:latin typeface="+mj-lt"/>
              <a:ea typeface="HY헤드라인M"/>
            </a:endParaRPr>
          </a:p>
          <a:p>
            <a:pPr marL="342900" indent="-342900">
              <a:buClr>
                <a:schemeClr val="bg1"/>
              </a:buClr>
              <a:defRPr/>
            </a:pPr>
            <a:r>
              <a:rPr lang="en-US" altLang="ko-KR" sz="2200" b="1">
                <a:solidFill>
                  <a:schemeClr val="bg1"/>
                </a:solidFill>
                <a:latin typeface="+mj-lt"/>
                <a:ea typeface="HY헤드라인M"/>
              </a:rPr>
              <a:t>Language : Python</a:t>
            </a:r>
          </a:p>
          <a:p>
            <a:pPr marL="0" indent="0">
              <a:buNone/>
              <a:defRPr/>
            </a:pPr>
            <a:endParaRPr lang="en-US" altLang="ko-KR" sz="2200" b="1">
              <a:solidFill>
                <a:schemeClr val="bg1"/>
              </a:solidFill>
              <a:latin typeface="+mj-lt"/>
              <a:ea typeface="HY헤드라인M"/>
            </a:endParaRPr>
          </a:p>
          <a:p>
            <a:pPr marL="342900" indent="-342900">
              <a:buClr>
                <a:schemeClr val="bg1"/>
              </a:buClr>
              <a:defRPr/>
            </a:pPr>
            <a:r>
              <a:rPr lang="en-US" altLang="ko-KR" sz="2200" b="1">
                <a:solidFill>
                  <a:schemeClr val="bg1"/>
                </a:solidFill>
                <a:latin typeface="+mj-lt"/>
                <a:ea typeface="HY헤드라인M"/>
              </a:rPr>
              <a:t>Visualization : Folium Library (Python)</a:t>
            </a:r>
          </a:p>
          <a:p>
            <a:pPr marL="342900" indent="-342900">
              <a:buClr>
                <a:schemeClr val="bg1"/>
              </a:buClr>
              <a:defRPr/>
            </a:pPr>
            <a:endParaRPr lang="en-US" altLang="ko-KR" sz="2200" b="1">
              <a:solidFill>
                <a:schemeClr val="bg1"/>
              </a:solidFill>
              <a:latin typeface="+mj-lt"/>
              <a:ea typeface="HY헤드라인M"/>
            </a:endParaRPr>
          </a:p>
          <a:p>
            <a:pPr>
              <a:buClr>
                <a:schemeClr val="bg1"/>
              </a:buClr>
              <a:defRPr/>
            </a:pPr>
            <a:r>
              <a:rPr lang="en-US" altLang="ko-KR" sz="2200" b="1">
                <a:solidFill>
                  <a:schemeClr val="bg1"/>
                </a:solidFill>
                <a:latin typeface="+mj-lt"/>
                <a:ea typeface="HY헤드라인M"/>
              </a:rPr>
              <a:t>Code’s revision control: Github</a:t>
            </a:r>
          </a:p>
        </p:txBody>
      </p:sp>
      <p:pic>
        <p:nvPicPr>
          <p:cNvPr id="14" name="Picture 2" descr="Dijkstra's Shortest Path Algorithm - A Detailed and Visual Introduction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48791" y="832256"/>
            <a:ext cx="4003127" cy="2156190"/>
          </a:xfrm>
          <a:prstGeom prst="rect">
            <a:avLst/>
          </a:prstGeom>
          <a:noFill/>
        </p:spPr>
      </p:pic>
      <p:pic>
        <p:nvPicPr>
          <p:cNvPr id="2050" name="Picture 2" descr="Python Decorator💅 -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90812" y="2613533"/>
            <a:ext cx="2049008" cy="2049008"/>
          </a:xfrm>
          <a:prstGeom prst="rect">
            <a:avLst/>
          </a:prstGeom>
          <a:noFill/>
        </p:spPr>
      </p:pic>
      <p:pic>
        <p:nvPicPr>
          <p:cNvPr id="2053" name="Picture 4" descr="Folium: All you need for Map Visualization | by Menghanibhanvi | Image  Vision | Aug, 2020 | Medium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08184" y="4174200"/>
            <a:ext cx="1772690" cy="2089548"/>
          </a:xfrm>
          <a:prstGeom prst="rect">
            <a:avLst/>
          </a:prstGeom>
          <a:noFill/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08111" y="4740763"/>
            <a:ext cx="2862588" cy="1921090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455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Description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04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HY헤드라인M"/>
              <a:cs typeface="+mn-cs"/>
            </a:endParaRPr>
          </a:p>
        </p:txBody>
      </p:sp>
      <p:sp>
        <p:nvSpPr>
          <p:cNvPr id="7" name="화살표: 오른쪽 6"/>
          <p:cNvSpPr/>
          <p:nvPr/>
        </p:nvSpPr>
        <p:spPr>
          <a:xfrm>
            <a:off x="5043483" y="2973994"/>
            <a:ext cx="692727" cy="91001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953" y="1788474"/>
            <a:ext cx="3956564" cy="37834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75135" y="548628"/>
            <a:ext cx="4423868" cy="3396190"/>
          </a:xfrm>
          <a:prstGeom prst="rect">
            <a:avLst/>
          </a:prstGeom>
        </p:spPr>
      </p:pic>
      <p:pic>
        <p:nvPicPr>
          <p:cNvPr id="58" name="그림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754444"/>
            <a:ext cx="3717962" cy="2703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14531" y="4677961"/>
            <a:ext cx="2956168" cy="1983892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455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Description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05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HY헤드라인M"/>
              <a:cs typeface="+mn-cs"/>
            </a:endParaRPr>
          </a:p>
        </p:txBody>
      </p:sp>
      <p:pic>
        <p:nvPicPr>
          <p:cNvPr id="8" name="그림 7" descr="지도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83562" y="1477290"/>
            <a:ext cx="8024876" cy="4548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81617" y="2571899"/>
            <a:ext cx="857101" cy="857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76661" y="3716189"/>
            <a:ext cx="857101" cy="857101"/>
          </a:xfrm>
          <a:prstGeom prst="rect">
            <a:avLst/>
          </a:prstGeom>
        </p:spPr>
      </p:pic>
      <p:sp>
        <p:nvSpPr>
          <p:cNvPr id="9" name="사각형: 둥근 모서리 3"/>
          <p:cNvSpPr/>
          <p:nvPr/>
        </p:nvSpPr>
        <p:spPr>
          <a:xfrm>
            <a:off x="3506155" y="1493445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KoPubWorld돋움체 Bold"/>
                <a:cs typeface="KoPubWorld돋움체 Bold"/>
              </a:rPr>
              <a:t>Name : Lee Chae Hyeon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400" b="1">
                <a:solidFill>
                  <a:schemeClr val="tx1"/>
                </a:solidFill>
                <a:ea typeface="KoPubWorld돋움체 Bold"/>
                <a:cs typeface="KoPubWorld돋움체 Bold"/>
              </a:rPr>
              <a:t>Expected Role : Collect Data + Python Programming + Implemention GUI</a:t>
            </a:r>
            <a:endParaRPr lang="en-US" altLang="ko-KR" sz="1400" b="1">
              <a:solidFill>
                <a:schemeClr val="tx1"/>
              </a:solidFill>
              <a:effectLst/>
              <a:uLnTx/>
              <a:uFillTx/>
              <a:ea typeface="KoPubWorld돋움체 Bold"/>
              <a:cs typeface="KoPubWorld돋움체 Bold"/>
            </a:endParaRPr>
          </a:p>
        </p:txBody>
      </p:sp>
      <p:sp>
        <p:nvSpPr>
          <p:cNvPr id="10" name="사각형: 둥근 모서리 3"/>
          <p:cNvSpPr/>
          <p:nvPr/>
        </p:nvSpPr>
        <p:spPr>
          <a:xfrm>
            <a:off x="3495688" y="2666175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KoPubWorld돋움체 Bold"/>
                <a:cs typeface="KoPubWorld돋움체 Bold"/>
              </a:rPr>
              <a:t>Name : Kim Jong Min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400" b="1">
                <a:solidFill>
                  <a:schemeClr val="tx1"/>
                </a:solidFill>
                <a:ea typeface="KoPubWorld돋움체 Bold"/>
                <a:cs typeface="KoPubWorld돋움체 Bold"/>
              </a:rPr>
              <a:t>Expected Role : Collect Data + Python Programming + Implemention GUI</a:t>
            </a:r>
          </a:p>
        </p:txBody>
      </p:sp>
      <p:sp>
        <p:nvSpPr>
          <p:cNvPr id="11" name="사각형: 둥근 모서리 3"/>
          <p:cNvSpPr/>
          <p:nvPr/>
        </p:nvSpPr>
        <p:spPr>
          <a:xfrm>
            <a:off x="3474752" y="3842504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KoPubWorld돋움체 Bold"/>
                <a:cs typeface="KoPubWorld돋움체 Bold"/>
              </a:rPr>
              <a:t>Name : Park Juni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400" b="1">
                <a:solidFill>
                  <a:schemeClr val="tx1"/>
                </a:solidFill>
                <a:ea typeface="KoPubWorld돋움체 Bold"/>
                <a:cs typeface="KoPubWorld돋움체 Bold"/>
              </a:rPr>
              <a:t>Expected Role : Collect Data + Python Programming + Implemention GUI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7980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600" b="1" i="1">
                <a:solidFill>
                  <a:prstClr val="white"/>
                </a:solidFill>
                <a:latin typeface="맑은 고딕"/>
                <a:ea typeface="맑은 고딕"/>
              </a:rPr>
              <a:t>Role Distribution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사각형: 둥근 모서리 3"/>
          <p:cNvSpPr/>
          <p:nvPr/>
        </p:nvSpPr>
        <p:spPr>
          <a:xfrm>
            <a:off x="3474751" y="4969316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KoPubWorld돋움체 Bold"/>
                <a:cs typeface="KoPubWorld돋움체 Bold"/>
              </a:rPr>
              <a:t>Name : Lee Seo Bin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400" b="1">
                <a:solidFill>
                  <a:schemeClr val="tx1"/>
                </a:solidFill>
                <a:ea typeface="KoPubWorld돋움체 Bold"/>
                <a:cs typeface="KoPubWorld돋움체 Bold"/>
              </a:rPr>
              <a:t>Expected Role : Collect Data + Python Programming + Implemention GUI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06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HY헤드라인M"/>
              <a:cs typeface="+mn-cs"/>
            </a:endParaRPr>
          </a:p>
        </p:txBody>
      </p:sp>
      <p:pic>
        <p:nvPicPr>
          <p:cNvPr id="5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72056" y="1440237"/>
            <a:ext cx="857101" cy="857101"/>
          </a:xfrm>
          <a:prstGeom prst="rect">
            <a:avLst/>
          </a:prstGeom>
        </p:spPr>
      </p:pic>
      <p:pic>
        <p:nvPicPr>
          <p:cNvPr id="59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66545" y="4911908"/>
            <a:ext cx="857101" cy="857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97482" y="4523980"/>
            <a:ext cx="3477888" cy="233401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22" y="307672"/>
            <a:ext cx="3013594" cy="90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Schedule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07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HY헤드라인M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819" y="807085"/>
            <a:ext cx="2923766" cy="6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700" b="1" u="none" strike="noStrike" kern="1200" cap="none" spc="0" normalizeH="0" baseline="0">
                <a:solidFill>
                  <a:schemeClr val="lt1"/>
                </a:solidFill>
                <a:effectLst/>
                <a:uLnTx/>
                <a:uFillTx/>
              </a:rPr>
              <a:t>11/</a:t>
            </a:r>
            <a:r>
              <a:rPr kumimoji="0" lang="en-US" altLang="ko-KR" sz="3700" b="1" i="1" u="none" strike="noStrike" kern="1200" cap="none" spc="0" normalizeH="0" baseline="0">
                <a:solidFill>
                  <a:schemeClr val="lt1"/>
                </a:solidFill>
                <a:effectLst/>
                <a:uLnTx/>
                <a:uFillTx/>
              </a:rPr>
              <a:t>NOV.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50230" y="1501483"/>
          <a:ext cx="10581383" cy="472258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2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9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5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80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4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85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3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5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8066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2159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4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461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067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19321"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Sun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Mon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Tue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Wed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Thu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Fri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Sat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2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b="1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1</a:t>
                      </a: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4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5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6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7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74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Proposal Presentattion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Data Collection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21">
                <a:tc gridSpan="2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8</a:t>
                      </a: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9</a:t>
                      </a: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10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11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13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14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74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Implemention the Algorithm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22">
                <a:tc gridSpan="2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15</a:t>
                      </a: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16</a:t>
                      </a: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17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18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19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20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21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688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25"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22</a:t>
                      </a: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23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24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25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26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27</a:t>
                      </a: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28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974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Implement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GUI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989">
                <a:tc gridSpan="2">
                  <a:txBody>
                    <a:bodyPr/>
                    <a:lstStyle/>
                    <a:p>
                      <a:pPr marL="0" marR="0" indent="0" algn="l" defTabSz="8640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29</a:t>
                      </a: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30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12/1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12/2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dk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12/3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6974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Make Final PPT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314</Words>
  <Application>Microsoft Office PowerPoint</Application>
  <PresentationFormat>와이드스크린</PresentationFormat>
  <Paragraphs>122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채현 이</cp:lastModifiedBy>
  <cp:revision>297</cp:revision>
  <dcterms:created xsi:type="dcterms:W3CDTF">2018-05-09T06:13:43Z</dcterms:created>
  <dcterms:modified xsi:type="dcterms:W3CDTF">2020-11-01T09:35:59Z</dcterms:modified>
  <cp:version/>
</cp:coreProperties>
</file>