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6" r:id="rId2"/>
    <p:sldId id="275" r:id="rId3"/>
    <p:sldId id="273" r:id="rId4"/>
    <p:sldId id="285" r:id="rId5"/>
    <p:sldId id="274" r:id="rId6"/>
    <p:sldId id="283" r:id="rId7"/>
    <p:sldId id="272" r:id="rId8"/>
    <p:sldId id="291" r:id="rId9"/>
    <p:sldId id="282" r:id="rId10"/>
    <p:sldId id="276" r:id="rId11"/>
    <p:sldId id="287" r:id="rId12"/>
    <p:sldId id="288" r:id="rId13"/>
    <p:sldId id="289" r:id="rId14"/>
    <p:sldId id="29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210 콤퓨타세탁 L" panose="02020603020101020101" pitchFamily="18" charset="-127"/>
      <p:regular r:id="rId18"/>
    </p:embeddedFont>
    <p:embeddedFont>
      <p:font typeface="210 콤퓨타세탁 R" panose="02020603020101020101" pitchFamily="18" charset="-127"/>
      <p:regular r:id="rId19"/>
    </p:embeddedFont>
    <p:embeddedFont>
      <p:font typeface="210 카툰스토리 B" panose="02020603020101020101" pitchFamily="18" charset="-127"/>
      <p:regular r:id="rId20"/>
    </p:embeddedFont>
    <p:embeddedFont>
      <p:font typeface="210 콤퓨타세탁 B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343"/>
    <a:srgbClr val="EC4A63"/>
    <a:srgbClr val="F59DAA"/>
    <a:srgbClr val="F9BFC7"/>
    <a:srgbClr val="3DCFBE"/>
    <a:srgbClr val="F9BFFA"/>
    <a:srgbClr val="565658"/>
    <a:srgbClr val="F7D331"/>
    <a:srgbClr val="2D3C5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6391" autoAdjust="0"/>
  </p:normalViewPr>
  <p:slideViewPr>
    <p:cSldViewPr snapToGrid="0" showGuides="1">
      <p:cViewPr varScale="1">
        <p:scale>
          <a:sx n="76" d="100"/>
          <a:sy n="76" d="100"/>
        </p:scale>
        <p:origin x="852" y="9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hyperlink" Target="mailto:starfishda@naver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hyperlink" Target="mailto:chlee1001@naver.com" TargetMode="External"/><Relationship Id="rId5" Type="http://schemas.openxmlformats.org/officeDocument/2006/relationships/image" Target="../media/image10.png"/><Relationship Id="rId10" Type="http://schemas.openxmlformats.org/officeDocument/2006/relationships/hyperlink" Target="mailto:pjh970820@naver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mailto:pkhssy@naver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0662" y="2429505"/>
            <a:ext cx="5923929" cy="1514444"/>
            <a:chOff x="3301097" y="3614123"/>
            <a:chExt cx="5923929" cy="1514444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3309692" y="3795470"/>
              <a:ext cx="1564734" cy="1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01097" y="3977985"/>
              <a:ext cx="5923929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K</a:t>
              </a:r>
              <a:r>
                <a:rPr lang="en-US" altLang="ko-KR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i</a:t>
              </a:r>
              <a:r>
                <a:rPr lang="en-US" altLang="ko-KR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n</a:t>
              </a:r>
              <a:r>
                <a:rPr lang="en-US" altLang="ko-KR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d </a:t>
              </a:r>
              <a:r>
                <a:rPr lang="en-US" altLang="ko-KR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h</a:t>
              </a:r>
              <a:r>
                <a:rPr lang="en-US" altLang="ko-KR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e</a:t>
              </a:r>
              <a:r>
                <a:rPr lang="en-US" altLang="ko-KR" sz="4400" dirty="0">
                  <a:solidFill>
                    <a:srgbClr val="BF9367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l</a:t>
              </a:r>
              <a:r>
                <a:rPr lang="en-US" altLang="ko-KR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p</a:t>
              </a:r>
              <a:r>
                <a:rPr lang="en-US" altLang="ko-KR" sz="4400" dirty="0">
                  <a:solidFill>
                    <a:srgbClr val="BF9367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e</a:t>
              </a:r>
              <a:r>
                <a:rPr lang="en-US" altLang="ko-KR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r,</a:t>
              </a:r>
              <a:r>
                <a:rPr lang="en-US" altLang="ko-KR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M</a:t>
              </a:r>
              <a:r>
                <a:rPr lang="en-US" altLang="ko-KR" sz="4400" dirty="0">
                  <a:solidFill>
                    <a:srgbClr val="BF9367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e </a:t>
              </a:r>
              <a:r>
                <a:rPr lang="en-US" altLang="ko-KR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B</a:t>
              </a:r>
              <a:r>
                <a:rPr lang="en-US" altLang="ko-KR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</a:t>
              </a:r>
              <a:r>
                <a:rPr lang="en-US" altLang="ko-KR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</a:t>
              </a:r>
              <a:endParaRPr lang="ko-KR" altLang="en-US" sz="4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94866" y="4725001"/>
              <a:ext cx="389241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What do you want?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0490" y="3614123"/>
              <a:ext cx="278954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Hello Master!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7663972" y="3800837"/>
              <a:ext cx="1218336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078947" y="5240547"/>
            <a:ext cx="4153811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201532716 </a:t>
            </a:r>
            <a: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곽수빈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</a:t>
            </a:r>
            <a:b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201635805 </a:t>
            </a:r>
            <a: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김서윤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</a:t>
            </a:r>
            <a:b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201635813 </a:t>
            </a:r>
            <a: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박정훈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</a:t>
            </a:r>
            <a:b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201635841 </a:t>
            </a:r>
            <a:r>
              <a:rPr lang="ko-KR" altLang="en-US" sz="16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이채현</a:t>
            </a:r>
            <a:r>
              <a:rPr lang="ko-KR" altLang="en-US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</a:t>
            </a:r>
            <a:endParaRPr lang="ko-KR" altLang="en-US" sz="16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24364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082217" cy="94593"/>
            <a:chOff x="5390287" y="6434669"/>
            <a:chExt cx="1082217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99481" y="505241"/>
            <a:ext cx="58702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Role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1AA1B3-73E0-4971-A262-A55289514CC6}"/>
              </a:ext>
            </a:extLst>
          </p:cNvPr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60" name="자유형 48">
              <a:extLst>
                <a:ext uri="{FF2B5EF4-FFF2-40B4-BE49-F238E27FC236}">
                  <a16:creationId xmlns:a16="http://schemas.microsoft.com/office/drawing/2014/main" id="{1E223ED5-DA6A-48C4-AA1E-397F2C0C58AC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BA0977-23BB-4D70-B222-39D48CB8D528}"/>
                </a:ext>
              </a:extLst>
            </p:cNvPr>
            <p:cNvSpPr txBox="1"/>
            <p:nvPr/>
          </p:nvSpPr>
          <p:spPr>
            <a:xfrm>
              <a:off x="998446" y="436524"/>
              <a:ext cx="33214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22074960-07A9-4B48-837D-00B25F1ABFC5}"/>
              </a:ext>
            </a:extLst>
          </p:cNvPr>
          <p:cNvSpPr/>
          <p:nvPr/>
        </p:nvSpPr>
        <p:spPr>
          <a:xfrm rot="16200000">
            <a:off x="6707119" y="6434669"/>
            <a:ext cx="94593" cy="94593"/>
          </a:xfrm>
          <a:prstGeom prst="ellipse">
            <a:avLst/>
          </a:prstGeom>
          <a:noFill/>
          <a:ln w="38100">
            <a:solidFill>
              <a:srgbClr val="F9B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EAC782E-B9EE-40E3-A8E0-4687FFB7465B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6E5A5-AC18-4CA7-A95F-48110A7CCAB7}"/>
              </a:ext>
            </a:extLst>
          </p:cNvPr>
          <p:cNvSpPr txBox="1"/>
          <p:nvPr/>
        </p:nvSpPr>
        <p:spPr>
          <a:xfrm>
            <a:off x="1383981" y="1392636"/>
            <a:ext cx="103945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 of ‘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Providing appropriate information based on photo information’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→ 곽수빈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starfishda@naver.com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883DE0B-A22A-4294-BDAD-DC0DB98A5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9" y="3718188"/>
            <a:ext cx="553133" cy="55313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BE83C52A-369C-454E-BEF3-1962D5531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3" t="15612" r="9830" b="12137"/>
          <a:stretch/>
        </p:blipFill>
        <p:spPr>
          <a:xfrm>
            <a:off x="770829" y="2627175"/>
            <a:ext cx="553133" cy="51729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4C4B23AD-E020-43BA-BA10-9EC8E59845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0" y="1526379"/>
            <a:ext cx="498935" cy="456057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9AB41E89-ED2F-4835-B25A-455DD0B44979}"/>
              </a:ext>
            </a:extLst>
          </p:cNvPr>
          <p:cNvGrpSpPr/>
          <p:nvPr/>
        </p:nvGrpSpPr>
        <p:grpSpPr>
          <a:xfrm>
            <a:off x="837250" y="4993382"/>
            <a:ext cx="549026" cy="494322"/>
            <a:chOff x="6378582" y="2473073"/>
            <a:chExt cx="1683338" cy="1517320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795C825-0CB8-49C3-AE24-9EEDC490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789" y="2706262"/>
              <a:ext cx="1284131" cy="1284131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C932C8E7-4062-42C5-B8EC-BE3E3567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25" b="96875" l="0" r="98438">
                          <a14:foregroundMark x1="1563" y1="58594" x2="1563" y2="58594"/>
                          <a14:foregroundMark x1="7813" y1="57813" x2="7813" y2="57813"/>
                          <a14:foregroundMark x1="7813" y1="57813" x2="7813" y2="57813"/>
                          <a14:foregroundMark x1="7813" y1="47656" x2="7813" y2="47656"/>
                          <a14:foregroundMark x1="9375" y1="40625" x2="9375" y2="40625"/>
                          <a14:foregroundMark x1="7813" y1="14063" x2="0" y2="67969"/>
                          <a14:foregroundMark x1="0" y1="67969" x2="0" y2="67969"/>
                          <a14:foregroundMark x1="8594" y1="63281" x2="9375" y2="79688"/>
                          <a14:foregroundMark x1="97656" y1="50000" x2="98438" y2="3906"/>
                          <a14:foregroundMark x1="98438" y1="3906" x2="28906" y2="6250"/>
                          <a14:foregroundMark x1="4688" y1="93750" x2="35156" y2="96875"/>
                          <a14:backgroundMark x1="72656" y1="70313" x2="72656" y2="70313"/>
                          <a14:backgroundMark x1="64063" y1="71094" x2="78906" y2="71875"/>
                          <a14:backgroundMark x1="82813" y1="71094" x2="67188" y2="71094"/>
                          <a14:backgroundMark x1="76563" y1="67969" x2="75781" y2="77344"/>
                          <a14:backgroundMark x1="83594" y1="59375" x2="73438" y2="64844"/>
                          <a14:backgroundMark x1="82031" y1="57813" x2="71875" y2="64063"/>
                          <a14:backgroundMark x1="78906" y1="58594" x2="68750" y2="64063"/>
                          <a14:backgroundMark x1="78125" y1="57813" x2="71094" y2="60938"/>
                          <a14:backgroundMark x1="67188" y1="68750" x2="64063" y2="75781"/>
                          <a14:backgroundMark x1="61719" y1="78906" x2="61719" y2="85156"/>
                          <a14:backgroundMark x1="63281" y1="78125" x2="63281" y2="86719"/>
                          <a14:backgroundMark x1="61719" y1="92969" x2="54688" y2="99219"/>
                          <a14:backgroundMark x1="57031" y1="92969" x2="47656" y2="99219"/>
                          <a14:backgroundMark x1="51563" y1="93750" x2="44531" y2="99219"/>
                          <a14:backgroundMark x1="92969" y1="56250" x2="99219" y2="59375"/>
                          <a14:backgroundMark x1="74219" y1="59375" x2="74219" y2="59375"/>
                          <a14:backgroundMark x1="74219" y1="59375" x2="68750" y2="64063"/>
                          <a14:backgroundMark x1="66406" y1="66406" x2="70313" y2="62500"/>
                          <a14:backgroundMark x1="65625" y1="68750" x2="63281" y2="75000"/>
                          <a14:backgroundMark x1="64844" y1="68750" x2="61719" y2="77344"/>
                          <a14:backgroundMark x1="62500" y1="74219" x2="64844" y2="67188"/>
                          <a14:backgroundMark x1="61719" y1="78125" x2="61719" y2="83594"/>
                          <a14:backgroundMark x1="48438" y1="94531" x2="43750" y2="992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8582" y="2473073"/>
              <a:ext cx="1070737" cy="1070737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194446-C335-4EAC-8558-7EC8DB1C5F1C}"/>
              </a:ext>
            </a:extLst>
          </p:cNvPr>
          <p:cNvSpPr/>
          <p:nvPr/>
        </p:nvSpPr>
        <p:spPr>
          <a:xfrm>
            <a:off x="1383980" y="2475059"/>
            <a:ext cx="9995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 of ‘Tell clients not to forget the schedule they requested’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→ 김서윤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9"/>
              </a:rPr>
              <a:t>pkhssy@naver.com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430EBC-9BD9-46BB-83D2-D8C915F1BBBA}"/>
              </a:ext>
            </a:extLst>
          </p:cNvPr>
          <p:cNvSpPr/>
          <p:nvPr/>
        </p:nvSpPr>
        <p:spPr>
          <a:xfrm>
            <a:off x="1364602" y="3598735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 of ‘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Broadcast the special day’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박정훈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10"/>
              </a:rPr>
              <a:t>pjh970820@naver.com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E3831-4D1F-4890-9B4F-13689EE3B028}"/>
              </a:ext>
            </a:extLst>
          </p:cNvPr>
          <p:cNvSpPr/>
          <p:nvPr/>
        </p:nvSpPr>
        <p:spPr>
          <a:xfrm>
            <a:off x="1446293" y="4880548"/>
            <a:ext cx="8025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 of ‘Notice the information that client search’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→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이채현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11"/>
              </a:rPr>
              <a:t>chlee1001@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11"/>
              </a:rPr>
              <a:t>naver.com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2011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082217" cy="94593"/>
            <a:chOff x="5390287" y="6434669"/>
            <a:chExt cx="1082217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10599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Schedule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933D3E-33D6-4B83-9590-EF8E1FC1BFE2}"/>
              </a:ext>
            </a:extLst>
          </p:cNvPr>
          <p:cNvGrpSpPr/>
          <p:nvPr/>
        </p:nvGrpSpPr>
        <p:grpSpPr>
          <a:xfrm>
            <a:off x="767992" y="279604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18" name="자유형 48">
              <a:extLst>
                <a:ext uri="{FF2B5EF4-FFF2-40B4-BE49-F238E27FC236}">
                  <a16:creationId xmlns:a16="http://schemas.microsoft.com/office/drawing/2014/main" id="{F820BC0A-757B-4045-8B6A-D14D7E5884BE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9B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D1C7F-EB7C-4B3C-B5EC-AE4A7011C649}"/>
                </a:ext>
              </a:extLst>
            </p:cNvPr>
            <p:cNvSpPr txBox="1"/>
            <p:nvPr/>
          </p:nvSpPr>
          <p:spPr>
            <a:xfrm>
              <a:off x="998446" y="436524"/>
              <a:ext cx="32893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2ED8BFC-7FF5-473D-B018-7764F6F6B39C}"/>
              </a:ext>
            </a:extLst>
          </p:cNvPr>
          <p:cNvSpPr/>
          <p:nvPr/>
        </p:nvSpPr>
        <p:spPr>
          <a:xfrm rot="16200000">
            <a:off x="6997657" y="6446148"/>
            <a:ext cx="94593" cy="94593"/>
          </a:xfrm>
          <a:prstGeom prst="ellipse">
            <a:avLst/>
          </a:prstGeom>
          <a:noFill/>
          <a:ln w="38100">
            <a:solidFill>
              <a:srgbClr val="F9B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50FC63-AC73-41EE-AAE5-9E6641D06D27}"/>
              </a:ext>
            </a:extLst>
          </p:cNvPr>
          <p:cNvSpPr/>
          <p:nvPr/>
        </p:nvSpPr>
        <p:spPr>
          <a:xfrm rot="16200000">
            <a:off x="6707119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E704F-BB4C-429D-A150-701A760CF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9" y="828340"/>
            <a:ext cx="7965854" cy="53607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337FD-94F5-434F-9A65-2FEC3B26152E}"/>
              </a:ext>
            </a:extLst>
          </p:cNvPr>
          <p:cNvSpPr/>
          <p:nvPr/>
        </p:nvSpPr>
        <p:spPr>
          <a:xfrm>
            <a:off x="2008094" y="3980334"/>
            <a:ext cx="1075765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96B0E2-27E3-44D8-83B2-2D01B96915CE}"/>
              </a:ext>
            </a:extLst>
          </p:cNvPr>
          <p:cNvSpPr/>
          <p:nvPr/>
        </p:nvSpPr>
        <p:spPr>
          <a:xfrm>
            <a:off x="2008094" y="5378829"/>
            <a:ext cx="1075765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75C41-9FFA-4ECF-B302-F194A590842C}"/>
              </a:ext>
            </a:extLst>
          </p:cNvPr>
          <p:cNvSpPr txBox="1"/>
          <p:nvPr/>
        </p:nvSpPr>
        <p:spPr>
          <a:xfrm>
            <a:off x="8620217" y="3437157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10 / 17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en-US" altLang="ko-KR" sz="1600" baseline="30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proposal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76B8D-6E43-41E9-A37D-912B296D4F21}"/>
              </a:ext>
            </a:extLst>
          </p:cNvPr>
          <p:cNvSpPr txBox="1"/>
          <p:nvPr/>
        </p:nvSpPr>
        <p:spPr>
          <a:xfrm>
            <a:off x="8620217" y="4262531"/>
            <a:ext cx="30539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10 / 18 ~ 30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Proposal meeting</a:t>
            </a:r>
          </a:p>
          <a:p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= Plan overall application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203C5-7BF9-4FB9-BF3D-9EE6016B0485}"/>
              </a:ext>
            </a:extLst>
          </p:cNvPr>
          <p:cNvSpPr txBox="1"/>
          <p:nvPr/>
        </p:nvSpPr>
        <p:spPr>
          <a:xfrm>
            <a:off x="8620217" y="5364904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10 / 31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en-US" altLang="ko-KR" sz="1600" baseline="30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nd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proposal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B33DE-38FE-4C3B-AA46-3B668D4B5ADA}"/>
              </a:ext>
            </a:extLst>
          </p:cNvPr>
          <p:cNvSpPr/>
          <p:nvPr/>
        </p:nvSpPr>
        <p:spPr>
          <a:xfrm>
            <a:off x="3128249" y="3980334"/>
            <a:ext cx="5092475" cy="22768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E97F72-84DD-46B2-B72F-5A497260F9B3}"/>
              </a:ext>
            </a:extLst>
          </p:cNvPr>
          <p:cNvSpPr/>
          <p:nvPr/>
        </p:nvSpPr>
        <p:spPr>
          <a:xfrm>
            <a:off x="998446" y="4715441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85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7" grpId="0"/>
      <p:bldP spid="27" grpId="1"/>
      <p:bldP spid="28" grpId="0"/>
      <p:bldP spid="28" grpId="1"/>
      <p:bldP spid="29" grpId="0"/>
      <p:bldP spid="4" grpId="0" animBg="1"/>
      <p:bldP spid="4" grpId="1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082217" cy="94593"/>
            <a:chOff x="5390287" y="6434669"/>
            <a:chExt cx="1082217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10599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Schedule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933D3E-33D6-4B83-9590-EF8E1FC1BFE2}"/>
              </a:ext>
            </a:extLst>
          </p:cNvPr>
          <p:cNvGrpSpPr/>
          <p:nvPr/>
        </p:nvGrpSpPr>
        <p:grpSpPr>
          <a:xfrm>
            <a:off x="767992" y="278064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18" name="자유형 48">
              <a:extLst>
                <a:ext uri="{FF2B5EF4-FFF2-40B4-BE49-F238E27FC236}">
                  <a16:creationId xmlns:a16="http://schemas.microsoft.com/office/drawing/2014/main" id="{F820BC0A-757B-4045-8B6A-D14D7E5884BE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9B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D1C7F-EB7C-4B3C-B5EC-AE4A7011C649}"/>
                </a:ext>
              </a:extLst>
            </p:cNvPr>
            <p:cNvSpPr txBox="1"/>
            <p:nvPr/>
          </p:nvSpPr>
          <p:spPr>
            <a:xfrm>
              <a:off x="998446" y="436524"/>
              <a:ext cx="32893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2ED8BFC-7FF5-473D-B018-7764F6F6B39C}"/>
              </a:ext>
            </a:extLst>
          </p:cNvPr>
          <p:cNvSpPr/>
          <p:nvPr/>
        </p:nvSpPr>
        <p:spPr>
          <a:xfrm rot="16200000">
            <a:off x="6997657" y="6446148"/>
            <a:ext cx="94593" cy="94593"/>
          </a:xfrm>
          <a:prstGeom prst="ellipse">
            <a:avLst/>
          </a:prstGeom>
          <a:noFill/>
          <a:ln w="38100">
            <a:solidFill>
              <a:srgbClr val="F9B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50FC63-AC73-41EE-AAE5-9E6641D06D27}"/>
              </a:ext>
            </a:extLst>
          </p:cNvPr>
          <p:cNvSpPr/>
          <p:nvPr/>
        </p:nvSpPr>
        <p:spPr>
          <a:xfrm rot="16200000">
            <a:off x="6707119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B8E21-369B-45E2-B8F9-3A13A60E3C65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" y="825965"/>
            <a:ext cx="7970400" cy="5360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CB1C81-2EE8-400E-992A-F1CF982C3C10}"/>
              </a:ext>
            </a:extLst>
          </p:cNvPr>
          <p:cNvSpPr/>
          <p:nvPr/>
        </p:nvSpPr>
        <p:spPr>
          <a:xfrm>
            <a:off x="918106" y="2975418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BE264-52EE-40D9-A2FE-DBECD7F09943}"/>
              </a:ext>
            </a:extLst>
          </p:cNvPr>
          <p:cNvSpPr/>
          <p:nvPr/>
        </p:nvSpPr>
        <p:spPr>
          <a:xfrm>
            <a:off x="3047909" y="2266944"/>
            <a:ext cx="5092475" cy="22768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CB780-E75B-48CF-940D-1650CFBAB579}"/>
              </a:ext>
            </a:extLst>
          </p:cNvPr>
          <p:cNvSpPr txBox="1"/>
          <p:nvPr/>
        </p:nvSpPr>
        <p:spPr>
          <a:xfrm>
            <a:off x="8580216" y="2266944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11 / 1 ~ 12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Realize main server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C4BB75-975E-4389-B3CC-EB094B2CCCD2}"/>
              </a:ext>
            </a:extLst>
          </p:cNvPr>
          <p:cNvSpPr/>
          <p:nvPr/>
        </p:nvSpPr>
        <p:spPr>
          <a:xfrm>
            <a:off x="918106" y="3654047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5D9EED-E8EC-4285-8456-470C5246EED4}"/>
              </a:ext>
            </a:extLst>
          </p:cNvPr>
          <p:cNvSpPr/>
          <p:nvPr/>
        </p:nvSpPr>
        <p:spPr>
          <a:xfrm>
            <a:off x="918106" y="4344351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E2FA9-D854-42B5-8233-0A2AD8853F73}"/>
              </a:ext>
            </a:extLst>
          </p:cNvPr>
          <p:cNvSpPr txBox="1"/>
          <p:nvPr/>
        </p:nvSpPr>
        <p:spPr>
          <a:xfrm>
            <a:off x="8580214" y="3654047"/>
            <a:ext cx="325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11 / 13 ~ 26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Realize each function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690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4" grpId="0"/>
      <p:bldP spid="24" grpId="1"/>
      <p:bldP spid="26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082217" cy="94593"/>
            <a:chOff x="5390287" y="6434669"/>
            <a:chExt cx="1082217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10599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Schedule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933D3E-33D6-4B83-9590-EF8E1FC1BFE2}"/>
              </a:ext>
            </a:extLst>
          </p:cNvPr>
          <p:cNvGrpSpPr/>
          <p:nvPr/>
        </p:nvGrpSpPr>
        <p:grpSpPr>
          <a:xfrm>
            <a:off x="759114" y="279605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18" name="자유형 48">
              <a:extLst>
                <a:ext uri="{FF2B5EF4-FFF2-40B4-BE49-F238E27FC236}">
                  <a16:creationId xmlns:a16="http://schemas.microsoft.com/office/drawing/2014/main" id="{F820BC0A-757B-4045-8B6A-D14D7E5884BE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9B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D1C7F-EB7C-4B3C-B5EC-AE4A7011C649}"/>
                </a:ext>
              </a:extLst>
            </p:cNvPr>
            <p:cNvSpPr txBox="1"/>
            <p:nvPr/>
          </p:nvSpPr>
          <p:spPr>
            <a:xfrm>
              <a:off x="998446" y="436524"/>
              <a:ext cx="32893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2ED8BFC-7FF5-473D-B018-7764F6F6B39C}"/>
              </a:ext>
            </a:extLst>
          </p:cNvPr>
          <p:cNvSpPr/>
          <p:nvPr/>
        </p:nvSpPr>
        <p:spPr>
          <a:xfrm rot="16200000">
            <a:off x="6997657" y="6446148"/>
            <a:ext cx="94593" cy="94593"/>
          </a:xfrm>
          <a:prstGeom prst="ellipse">
            <a:avLst/>
          </a:prstGeom>
          <a:noFill/>
          <a:ln w="38100">
            <a:solidFill>
              <a:srgbClr val="F9B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50FC63-AC73-41EE-AAE5-9E6641D06D27}"/>
              </a:ext>
            </a:extLst>
          </p:cNvPr>
          <p:cNvSpPr/>
          <p:nvPr/>
        </p:nvSpPr>
        <p:spPr>
          <a:xfrm rot="16200000">
            <a:off x="6707119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510FBA-64B8-4CC1-95E6-D10E89FFB3D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1" y="824592"/>
            <a:ext cx="7970400" cy="5360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7F0881-0924-428E-AF2A-9E383F8CBB87}"/>
              </a:ext>
            </a:extLst>
          </p:cNvPr>
          <p:cNvSpPr/>
          <p:nvPr/>
        </p:nvSpPr>
        <p:spPr>
          <a:xfrm>
            <a:off x="1999216" y="3630706"/>
            <a:ext cx="1075765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159B5-C0DF-4570-81D6-A7B29792C456}"/>
              </a:ext>
            </a:extLst>
          </p:cNvPr>
          <p:cNvSpPr txBox="1"/>
          <p:nvPr/>
        </p:nvSpPr>
        <p:spPr>
          <a:xfrm>
            <a:off x="8620217" y="3633104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12 / 12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Final presentation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416E73-90F1-4BBB-8841-A30841F4FBC0}"/>
              </a:ext>
            </a:extLst>
          </p:cNvPr>
          <p:cNvSpPr/>
          <p:nvPr/>
        </p:nvSpPr>
        <p:spPr>
          <a:xfrm>
            <a:off x="944019" y="2962847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8023F2-CB08-4AFA-B183-D13132D61186}"/>
              </a:ext>
            </a:extLst>
          </p:cNvPr>
          <p:cNvSpPr/>
          <p:nvPr/>
        </p:nvSpPr>
        <p:spPr>
          <a:xfrm>
            <a:off x="944020" y="3630706"/>
            <a:ext cx="976158" cy="24460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7DAC80-F5B9-4465-B592-C25C384A7A62}"/>
              </a:ext>
            </a:extLst>
          </p:cNvPr>
          <p:cNvSpPr txBox="1"/>
          <p:nvPr/>
        </p:nvSpPr>
        <p:spPr>
          <a:xfrm>
            <a:off x="8620217" y="2858461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12 / 4 ~ 11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Prepare presentation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7BF4A-C822-4808-A0DF-E86DCC59203D}"/>
              </a:ext>
            </a:extLst>
          </p:cNvPr>
          <p:cNvSpPr/>
          <p:nvPr/>
        </p:nvSpPr>
        <p:spPr>
          <a:xfrm>
            <a:off x="944019" y="2249099"/>
            <a:ext cx="7222278" cy="197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2651B3-847F-4319-B8BA-DCDBF9997472}"/>
              </a:ext>
            </a:extLst>
          </p:cNvPr>
          <p:cNvSpPr txBox="1"/>
          <p:nvPr/>
        </p:nvSpPr>
        <p:spPr>
          <a:xfrm>
            <a:off x="8620217" y="2083818"/>
            <a:ext cx="30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11 / 27 ~ 12 / 3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Final function check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500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869360" y="2740059"/>
            <a:ext cx="6324210" cy="1446291"/>
            <a:chOff x="2869795" y="3677660"/>
            <a:chExt cx="632421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14700" y="4127187"/>
              <a:ext cx="6234399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Thanks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f</a:t>
              </a:r>
              <a:r>
                <a:rPr lang="en-US" altLang="ko-KR" sz="4400" dirty="0">
                  <a:solidFill>
                    <a:srgbClr val="92D05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</a:t>
              </a:r>
              <a:r>
                <a:rPr lang="en-US" altLang="ko-KR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r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Listening</a:t>
              </a:r>
              <a:endParaRPr lang="ko-KR" altLang="en-US" sz="4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851789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THANKS!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3271520" y="194297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57947" y="1455294"/>
            <a:ext cx="156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INDEX</a:t>
            </a:r>
            <a:endParaRPr lang="ko-KR" altLang="en-US" sz="28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3920325"/>
            <a:ext cx="4297236" cy="0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674777" y="2374428"/>
            <a:ext cx="21892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Application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1277" y="2986875"/>
            <a:ext cx="201164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Advantage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3192" y="3657188"/>
            <a:ext cx="19400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7718" y="4338437"/>
            <a:ext cx="2187867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Technology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826807" y="2294115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165055" y="2919332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571269" y="357727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981462" y="4270954"/>
            <a:ext cx="797039" cy="511870"/>
            <a:chOff x="767992" y="293986"/>
            <a:chExt cx="797039" cy="511870"/>
          </a:xfrm>
        </p:grpSpPr>
        <p:sp>
          <p:nvSpPr>
            <p:cNvPr id="49" name="자유형 48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36469" y="1928646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9D17D1-8976-4126-8264-6C70AEF0A3D3}"/>
              </a:ext>
            </a:extLst>
          </p:cNvPr>
          <p:cNvGrpSpPr/>
          <p:nvPr/>
        </p:nvGrpSpPr>
        <p:grpSpPr>
          <a:xfrm>
            <a:off x="3295351" y="5007479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31" name="자유형 48">
              <a:extLst>
                <a:ext uri="{FF2B5EF4-FFF2-40B4-BE49-F238E27FC236}">
                  <a16:creationId xmlns:a16="http://schemas.microsoft.com/office/drawing/2014/main" id="{0DFCC9E3-E78D-4427-BF44-29B79CA0190D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ECBDA0-26DC-4943-87C7-3936A5FF04A6}"/>
                </a:ext>
              </a:extLst>
            </p:cNvPr>
            <p:cNvSpPr txBox="1"/>
            <p:nvPr/>
          </p:nvSpPr>
          <p:spPr>
            <a:xfrm>
              <a:off x="998446" y="436524"/>
              <a:ext cx="33214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F70A8F4-310B-4F46-9C26-7037CF504BF8}"/>
              </a:ext>
            </a:extLst>
          </p:cNvPr>
          <p:cNvSpPr txBox="1"/>
          <p:nvPr/>
        </p:nvSpPr>
        <p:spPr>
          <a:xfrm>
            <a:off x="4129379" y="5057684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Role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4B38522-D973-4F88-ADA1-FDA8B289610D}"/>
              </a:ext>
            </a:extLst>
          </p:cNvPr>
          <p:cNvGrpSpPr/>
          <p:nvPr/>
        </p:nvGrpSpPr>
        <p:grpSpPr>
          <a:xfrm>
            <a:off x="2580380" y="5729873"/>
            <a:ext cx="797039" cy="511870"/>
            <a:chOff x="767992" y="293986"/>
            <a:chExt cx="797039" cy="511870"/>
          </a:xfrm>
          <a:solidFill>
            <a:srgbClr val="F9BFC7"/>
          </a:solidFill>
        </p:grpSpPr>
        <p:sp>
          <p:nvSpPr>
            <p:cNvPr id="35" name="자유형 48">
              <a:extLst>
                <a:ext uri="{FF2B5EF4-FFF2-40B4-BE49-F238E27FC236}">
                  <a16:creationId xmlns:a16="http://schemas.microsoft.com/office/drawing/2014/main" id="{6668AE22-1088-4748-8ED0-94B6D9A4C53A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9B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F55EC1-7979-4FA4-AE85-010758F6C643}"/>
                </a:ext>
              </a:extLst>
            </p:cNvPr>
            <p:cNvSpPr txBox="1"/>
            <p:nvPr/>
          </p:nvSpPr>
          <p:spPr>
            <a:xfrm>
              <a:off x="998446" y="436524"/>
              <a:ext cx="32893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0A5B2D-1D75-43F1-B2A3-A5FE0FA6CB62}"/>
              </a:ext>
            </a:extLst>
          </p:cNvPr>
          <p:cNvSpPr txBox="1"/>
          <p:nvPr/>
        </p:nvSpPr>
        <p:spPr>
          <a:xfrm>
            <a:off x="3411428" y="577929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Schedule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B03508-451B-40A5-AF03-F8ACE2CE7500}"/>
              </a:ext>
            </a:extLst>
          </p:cNvPr>
          <p:cNvGrpSpPr/>
          <p:nvPr/>
        </p:nvGrpSpPr>
        <p:grpSpPr>
          <a:xfrm>
            <a:off x="5484880" y="2406316"/>
            <a:ext cx="1222239" cy="2261963"/>
            <a:chOff x="5484880" y="2406316"/>
            <a:chExt cx="1222239" cy="22619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0C12A9E-273B-49EB-91CC-D41C945F1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418" y="2406316"/>
              <a:ext cx="771494" cy="374507"/>
            </a:xfrm>
            <a:prstGeom prst="line">
              <a:avLst/>
            </a:prstGeom>
            <a:ln w="79375">
              <a:solidFill>
                <a:srgbClr val="3DC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7562FC2-EED5-4F84-81C7-A5BBB18C7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3344" y="3243974"/>
              <a:ext cx="1193775" cy="505374"/>
            </a:xfrm>
            <a:prstGeom prst="line">
              <a:avLst/>
            </a:prstGeom>
            <a:ln w="79375">
              <a:solidFill>
                <a:srgbClr val="3DC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082DF69-F97B-4E73-9E65-8907B7B6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880" y="2795728"/>
              <a:ext cx="1080698" cy="469888"/>
            </a:xfrm>
            <a:prstGeom prst="line">
              <a:avLst/>
            </a:prstGeom>
            <a:ln w="79375">
              <a:solidFill>
                <a:srgbClr val="3DC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9F4D86C-278D-467C-959A-6A56A1F1C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418" y="3749348"/>
              <a:ext cx="1100701" cy="482152"/>
            </a:xfrm>
            <a:prstGeom prst="line">
              <a:avLst/>
            </a:prstGeom>
            <a:ln w="79375">
              <a:solidFill>
                <a:srgbClr val="3DC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9AB3182-B8D4-47F7-970C-249A4BB90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088" y="4332188"/>
              <a:ext cx="711335" cy="336091"/>
            </a:xfrm>
            <a:prstGeom prst="line">
              <a:avLst/>
            </a:prstGeom>
            <a:ln w="79375">
              <a:solidFill>
                <a:srgbClr val="3DC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3315"/>
            <a:ext cx="1411425" cy="95947"/>
            <a:chOff x="5390287" y="6433315"/>
            <a:chExt cx="1411425" cy="95947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DE6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3315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5227" y="508791"/>
            <a:ext cx="125707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Application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CC524064-3232-42D9-BDAF-8AB77DCD86A1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855FF8-F96A-4A52-B8AB-D06F8C3F4781}"/>
              </a:ext>
            </a:extLst>
          </p:cNvPr>
          <p:cNvGrpSpPr/>
          <p:nvPr/>
        </p:nvGrpSpPr>
        <p:grpSpPr>
          <a:xfrm>
            <a:off x="2307517" y="1324041"/>
            <a:ext cx="4399602" cy="4356847"/>
            <a:chOff x="2307517" y="1324041"/>
            <a:chExt cx="4399602" cy="43568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4D50D4-D2B2-4438-B5D4-67BF17AC5263}"/>
                </a:ext>
              </a:extLst>
            </p:cNvPr>
            <p:cNvSpPr txBox="1"/>
            <p:nvPr/>
          </p:nvSpPr>
          <p:spPr>
            <a:xfrm>
              <a:off x="2307517" y="2736501"/>
              <a:ext cx="333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210 카툰스토리 B" panose="02020603020101020101" pitchFamily="18" charset="-127"/>
                  <a:ea typeface="210 카툰스토리 B" panose="02020603020101020101" pitchFamily="18" charset="-127"/>
                </a:rPr>
                <a:t>Want to make</a:t>
              </a:r>
            </a:p>
            <a:p>
              <a:pPr algn="ctr"/>
              <a:r>
                <a:rPr lang="en-US" altLang="ko-KR" sz="2800" dirty="0">
                  <a:latin typeface="210 카툰스토리 B" panose="02020603020101020101" pitchFamily="18" charset="-127"/>
                  <a:ea typeface="210 카툰스토리 B" panose="02020603020101020101" pitchFamily="18" charset="-127"/>
                </a:rPr>
                <a:t> our life </a:t>
              </a:r>
            </a:p>
            <a:p>
              <a:pPr algn="ctr"/>
              <a:r>
                <a:rPr lang="en-US" altLang="ko-KR" sz="2800" dirty="0">
                  <a:latin typeface="210 카툰스토리 B" panose="02020603020101020101" pitchFamily="18" charset="-127"/>
                  <a:ea typeface="210 카툰스토리 B" panose="02020603020101020101" pitchFamily="18" charset="-127"/>
                </a:rPr>
                <a:t>more convenient</a:t>
              </a:r>
              <a:endParaRPr lang="ko-KR" altLang="en-US" sz="2800" dirty="0">
                <a:latin typeface="210 카툰스토리 B" panose="02020603020101020101" pitchFamily="18" charset="-127"/>
                <a:ea typeface="210 카툰스토리 B" panose="020206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4E4C266-EAA2-41C0-BCBB-BD7352EA512B}"/>
                </a:ext>
              </a:extLst>
            </p:cNvPr>
            <p:cNvSpPr/>
            <p:nvPr/>
          </p:nvSpPr>
          <p:spPr>
            <a:xfrm>
              <a:off x="2311305" y="1324041"/>
              <a:ext cx="4395814" cy="4356847"/>
            </a:xfrm>
            <a:prstGeom prst="ellipse">
              <a:avLst/>
            </a:prstGeom>
            <a:noFill/>
            <a:ln w="107950">
              <a:solidFill>
                <a:srgbClr val="EC4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3FDA6A-07EC-4AA3-965A-393A27322875}"/>
              </a:ext>
            </a:extLst>
          </p:cNvPr>
          <p:cNvGrpSpPr/>
          <p:nvPr/>
        </p:nvGrpSpPr>
        <p:grpSpPr>
          <a:xfrm>
            <a:off x="5484880" y="1371871"/>
            <a:ext cx="4395814" cy="4356847"/>
            <a:chOff x="5484880" y="1371871"/>
            <a:chExt cx="4395814" cy="435684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6B9D700-D2FC-4B03-A722-AEDFC57B89BF}"/>
                </a:ext>
              </a:extLst>
            </p:cNvPr>
            <p:cNvSpPr/>
            <p:nvPr/>
          </p:nvSpPr>
          <p:spPr>
            <a:xfrm>
              <a:off x="5484880" y="1371871"/>
              <a:ext cx="4395814" cy="4356847"/>
            </a:xfrm>
            <a:prstGeom prst="ellipse">
              <a:avLst/>
            </a:prstGeom>
            <a:noFill/>
            <a:ln w="10795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AAF275-9716-4B5E-A34E-2D77E692F784}"/>
                </a:ext>
              </a:extLst>
            </p:cNvPr>
            <p:cNvSpPr txBox="1"/>
            <p:nvPr/>
          </p:nvSpPr>
          <p:spPr>
            <a:xfrm>
              <a:off x="7002143" y="2642353"/>
              <a:ext cx="2441986" cy="18158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210 카툰스토리 B" panose="02020603020101020101" pitchFamily="18" charset="-127"/>
                  <a:ea typeface="210 카툰스토리 B" panose="02020603020101020101" pitchFamily="18" charset="-127"/>
                </a:rPr>
                <a:t>Using variety application is confused and complex</a:t>
              </a:r>
              <a:endParaRPr lang="ko-KR" altLang="en-US" sz="2800" dirty="0">
                <a:latin typeface="210 카툰스토리 B" panose="02020603020101020101" pitchFamily="18" charset="-127"/>
                <a:ea typeface="210 카툰스토리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3315"/>
            <a:ext cx="1411425" cy="95947"/>
            <a:chOff x="5390287" y="6433315"/>
            <a:chExt cx="1411425" cy="95947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DE6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3315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5227" y="508791"/>
            <a:ext cx="125707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Application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CC524064-3232-42D9-BDAF-8AB77DCD86A1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8A986-A51E-4711-9B98-BF6BB7E33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4" b="37481"/>
          <a:stretch/>
        </p:blipFill>
        <p:spPr>
          <a:xfrm>
            <a:off x="1166511" y="1381759"/>
            <a:ext cx="3857625" cy="409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7B4C5-A14E-4FB1-99A0-66163E621097}"/>
              </a:ext>
            </a:extLst>
          </p:cNvPr>
          <p:cNvSpPr txBox="1"/>
          <p:nvPr/>
        </p:nvSpPr>
        <p:spPr>
          <a:xfrm>
            <a:off x="5886143" y="2067698"/>
            <a:ext cx="555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미</a:t>
            </a:r>
            <a:r>
              <a:rPr lang="en-US" altLang="ko-KR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美</a:t>
            </a:r>
            <a:r>
              <a:rPr lang="en-US" altLang="ko-KR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 </a:t>
            </a:r>
            <a:r>
              <a:rPr lang="ko-KR" altLang="en-US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봇</a:t>
            </a:r>
            <a:r>
              <a:rPr lang="en-US" altLang="ko-KR" sz="54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00996-70DD-4A75-9008-98B0C53CA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97" y="3356233"/>
            <a:ext cx="370123" cy="3701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8495BF9-EAAD-4936-A92B-5AB96A72F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97" y="4193269"/>
            <a:ext cx="370123" cy="370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080C7-A159-4966-BF3E-7B5BB4E1CD72}"/>
              </a:ext>
            </a:extLst>
          </p:cNvPr>
          <p:cNvSpPr txBox="1"/>
          <p:nvPr/>
        </p:nvSpPr>
        <p:spPr>
          <a:xfrm>
            <a:off x="6707119" y="3398205"/>
            <a:ext cx="393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My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robot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D6B7F3-7BD8-4B1D-AC00-B83E58F0EBB7}"/>
              </a:ext>
            </a:extLst>
          </p:cNvPr>
          <p:cNvSpPr/>
          <p:nvPr/>
        </p:nvSpPr>
        <p:spPr>
          <a:xfrm>
            <a:off x="6707119" y="4213122"/>
            <a:ext cx="40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Make our life more ‘beautiful’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21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99899" y="508791"/>
            <a:ext cx="122501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Advantage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8CCABF-C390-46BA-9DCF-4E92B4745CE8}"/>
              </a:ext>
            </a:extLst>
          </p:cNvPr>
          <p:cNvSpPr/>
          <p:nvPr/>
        </p:nvSpPr>
        <p:spPr>
          <a:xfrm rot="16200000">
            <a:off x="6707119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AA5BBB0-E8C2-4763-BF16-944461867F4A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3F93DFC-0E48-40CA-A32F-4C7DCBB76F93}"/>
              </a:ext>
            </a:extLst>
          </p:cNvPr>
          <p:cNvSpPr/>
          <p:nvPr/>
        </p:nvSpPr>
        <p:spPr>
          <a:xfrm>
            <a:off x="7886677" y="1936305"/>
            <a:ext cx="3566891" cy="4001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Use</a:t>
            </a:r>
            <a:r>
              <a:rPr lang="ko-KR" altLang="en-US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only</a:t>
            </a:r>
            <a:r>
              <a:rPr lang="ko-KR" altLang="en-US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one</a:t>
            </a:r>
            <a:r>
              <a:rPr lang="ko-KR" altLang="en-US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application</a:t>
            </a:r>
            <a:endParaRPr lang="ko-KR" altLang="en-US" sz="2000" dirty="0">
              <a:solidFill>
                <a:srgbClr val="DE6658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71FC8B0-8915-488C-9CE2-F258835636B3}"/>
              </a:ext>
            </a:extLst>
          </p:cNvPr>
          <p:cNvSpPr/>
          <p:nvPr/>
        </p:nvSpPr>
        <p:spPr>
          <a:xfrm>
            <a:off x="2884189" y="1768156"/>
            <a:ext cx="2411046" cy="4001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Using </a:t>
            </a:r>
            <a:r>
              <a:rPr lang="en-US" altLang="ko-KR" sz="2000" dirty="0" err="1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KakaoTalk</a:t>
            </a:r>
            <a:endParaRPr lang="ko-KR" altLang="en-US" sz="2000" dirty="0">
              <a:solidFill>
                <a:srgbClr val="DE6658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2F0B44-70AB-4EE2-AA54-2FF670E7295F}"/>
              </a:ext>
            </a:extLst>
          </p:cNvPr>
          <p:cNvSpPr/>
          <p:nvPr/>
        </p:nvSpPr>
        <p:spPr>
          <a:xfrm>
            <a:off x="2928822" y="2102982"/>
            <a:ext cx="3152145" cy="92333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Be used on any device </a:t>
            </a:r>
          </a:p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that can use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KakaoTalk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</a:p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Familiar almost people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5BF3F5-3163-45AD-A688-F376404181F1}"/>
              </a:ext>
            </a:extLst>
          </p:cNvPr>
          <p:cNvSpPr/>
          <p:nvPr/>
        </p:nvSpPr>
        <p:spPr>
          <a:xfrm>
            <a:off x="2928822" y="3911495"/>
            <a:ext cx="2233304" cy="707886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just"/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Available</a:t>
            </a:r>
            <a:r>
              <a:rPr lang="ko-KR" altLang="en-US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on</a:t>
            </a:r>
          </a:p>
          <a:p>
            <a:pPr algn="just"/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Multiple device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343172-C4DC-417C-B4F6-E74EAC5F5CE0}"/>
              </a:ext>
            </a:extLst>
          </p:cNvPr>
          <p:cNvSpPr/>
          <p:nvPr/>
        </p:nvSpPr>
        <p:spPr>
          <a:xfrm>
            <a:off x="7934593" y="4060330"/>
            <a:ext cx="3220753" cy="4001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DE6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Save phone’s capacity</a:t>
            </a:r>
            <a:endParaRPr lang="ko-KR" altLang="en-US" sz="2000" dirty="0">
              <a:solidFill>
                <a:srgbClr val="DE6658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F6081F-2C1F-43AC-ADF2-1BF8F42158DF}"/>
              </a:ext>
            </a:extLst>
          </p:cNvPr>
          <p:cNvSpPr/>
          <p:nvPr/>
        </p:nvSpPr>
        <p:spPr>
          <a:xfrm>
            <a:off x="7926981" y="4419920"/>
            <a:ext cx="2156360" cy="92333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By reducing </a:t>
            </a:r>
          </a:p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the number of </a:t>
            </a:r>
          </a:p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applications use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B2CF58-58BB-45EF-B5B6-60D9C07885D7}"/>
              </a:ext>
            </a:extLst>
          </p:cNvPr>
          <p:cNvGrpSpPr/>
          <p:nvPr/>
        </p:nvGrpSpPr>
        <p:grpSpPr>
          <a:xfrm>
            <a:off x="6125815" y="1524164"/>
            <a:ext cx="1645926" cy="1558902"/>
            <a:chOff x="1157685" y="1182467"/>
            <a:chExt cx="1916938" cy="191693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F612A6B-550B-444F-A481-0A02A8E93F8D}"/>
                </a:ext>
              </a:extLst>
            </p:cNvPr>
            <p:cNvSpPr/>
            <p:nvPr/>
          </p:nvSpPr>
          <p:spPr>
            <a:xfrm>
              <a:off x="1157685" y="1182467"/>
              <a:ext cx="1916938" cy="1916938"/>
            </a:xfrm>
            <a:prstGeom prst="ellipse">
              <a:avLst/>
            </a:prstGeom>
            <a:solidFill>
              <a:srgbClr val="F59DAA"/>
            </a:solidFill>
            <a:ln w="38100">
              <a:solidFill>
                <a:srgbClr val="565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CFFABA-3498-4C33-AA1E-CBB0241DB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30" y="1666621"/>
              <a:ext cx="1003250" cy="10032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325A56-7915-4658-B87F-CC8347B78CE1}"/>
              </a:ext>
            </a:extLst>
          </p:cNvPr>
          <p:cNvGrpSpPr/>
          <p:nvPr/>
        </p:nvGrpSpPr>
        <p:grpSpPr>
          <a:xfrm>
            <a:off x="1083023" y="1528486"/>
            <a:ext cx="1645926" cy="1558902"/>
            <a:chOff x="6240751" y="1306109"/>
            <a:chExt cx="1645926" cy="155890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F68D315-42C8-44CA-91EA-BC13100158AF}"/>
                </a:ext>
              </a:extLst>
            </p:cNvPr>
            <p:cNvSpPr/>
            <p:nvPr/>
          </p:nvSpPr>
          <p:spPr>
            <a:xfrm>
              <a:off x="6240751" y="1306109"/>
              <a:ext cx="1645926" cy="1558902"/>
            </a:xfrm>
            <a:prstGeom prst="ellipse">
              <a:avLst/>
            </a:prstGeom>
            <a:solidFill>
              <a:srgbClr val="2D3C55"/>
            </a:solidFill>
            <a:ln w="38100">
              <a:solidFill>
                <a:srgbClr val="565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70B850-C9E3-4875-A1A5-C3AA685A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828" y="1687432"/>
              <a:ext cx="853772" cy="85377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98D937-E2CE-48C1-89AE-DA9C308E4CB6}"/>
              </a:ext>
            </a:extLst>
          </p:cNvPr>
          <p:cNvGrpSpPr/>
          <p:nvPr/>
        </p:nvGrpSpPr>
        <p:grpSpPr>
          <a:xfrm>
            <a:off x="1077655" y="3807663"/>
            <a:ext cx="1645926" cy="1558902"/>
            <a:chOff x="1078988" y="3782263"/>
            <a:chExt cx="1645926" cy="155890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B8199F7-7664-4535-A96F-A66F3DC91943}"/>
                </a:ext>
              </a:extLst>
            </p:cNvPr>
            <p:cNvSpPr/>
            <p:nvPr/>
          </p:nvSpPr>
          <p:spPr>
            <a:xfrm>
              <a:off x="1078988" y="3782263"/>
              <a:ext cx="1645926" cy="1558902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565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B54F21B-166A-4C82-A268-2021CE59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233" y="4137876"/>
              <a:ext cx="894306" cy="894306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8103ED6-D126-4356-AB8C-3153CEE78025}"/>
              </a:ext>
            </a:extLst>
          </p:cNvPr>
          <p:cNvGrpSpPr/>
          <p:nvPr/>
        </p:nvGrpSpPr>
        <p:grpSpPr>
          <a:xfrm>
            <a:off x="6125815" y="3807663"/>
            <a:ext cx="1645926" cy="1558902"/>
            <a:chOff x="6240751" y="3805578"/>
            <a:chExt cx="1645926" cy="1558902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C78E2D6-2319-4EB0-911E-5A11D5DB0278}"/>
                </a:ext>
              </a:extLst>
            </p:cNvPr>
            <p:cNvSpPr/>
            <p:nvPr/>
          </p:nvSpPr>
          <p:spPr>
            <a:xfrm>
              <a:off x="6240751" y="3805578"/>
              <a:ext cx="1645926" cy="1558902"/>
            </a:xfrm>
            <a:prstGeom prst="ellipse">
              <a:avLst/>
            </a:prstGeom>
            <a:solidFill>
              <a:srgbClr val="EC4A63"/>
            </a:solidFill>
            <a:ln w="38100">
              <a:solidFill>
                <a:srgbClr val="565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71026B5-7D72-42FA-A6A8-9B0FA4C3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734" y="4260508"/>
              <a:ext cx="683399" cy="683399"/>
            </a:xfrm>
            <a:prstGeom prst="rect">
              <a:avLst/>
            </a:prstGeom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B6E8939-581E-42BD-971D-1A5513DB8CC4}"/>
              </a:ext>
            </a:extLst>
          </p:cNvPr>
          <p:cNvSpPr/>
          <p:nvPr/>
        </p:nvSpPr>
        <p:spPr>
          <a:xfrm>
            <a:off x="7886677" y="2360605"/>
            <a:ext cx="3190297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Do everything in one app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4" grpId="0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100860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618C255E-4A71-431D-9FB7-E3D7A4A05123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856D2F-001C-4393-A232-0E2E17E85F35}"/>
              </a:ext>
            </a:extLst>
          </p:cNvPr>
          <p:cNvGrpSpPr/>
          <p:nvPr/>
        </p:nvGrpSpPr>
        <p:grpSpPr>
          <a:xfrm>
            <a:off x="3711812" y="2066915"/>
            <a:ext cx="1790824" cy="2724931"/>
            <a:chOff x="3711812" y="2066915"/>
            <a:chExt cx="1790824" cy="27249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10710C-5D0E-40EE-8485-F27C2F27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464" y="2066915"/>
              <a:ext cx="1625397" cy="162539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807E63-F48A-4229-B97B-986BCE544ECA}"/>
                </a:ext>
              </a:extLst>
            </p:cNvPr>
            <p:cNvSpPr txBox="1"/>
            <p:nvPr/>
          </p:nvSpPr>
          <p:spPr>
            <a:xfrm>
              <a:off x="3711812" y="4145515"/>
              <a:ext cx="1790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Schedule</a:t>
              </a:r>
            </a:p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Management</a:t>
              </a:r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229032-C2D1-40DA-8E5A-4CE9BC11D510}"/>
              </a:ext>
            </a:extLst>
          </p:cNvPr>
          <p:cNvGrpSpPr/>
          <p:nvPr/>
        </p:nvGrpSpPr>
        <p:grpSpPr>
          <a:xfrm>
            <a:off x="8692157" y="2326258"/>
            <a:ext cx="1838016" cy="2465588"/>
            <a:chOff x="8692157" y="2326258"/>
            <a:chExt cx="1838016" cy="246558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44A55A8-F94A-49C5-8A0F-8C98B9EC31FE}"/>
                </a:ext>
              </a:extLst>
            </p:cNvPr>
            <p:cNvGrpSpPr/>
            <p:nvPr/>
          </p:nvGrpSpPr>
          <p:grpSpPr>
            <a:xfrm>
              <a:off x="8846835" y="2326258"/>
              <a:ext cx="1683338" cy="1517320"/>
              <a:chOff x="6378582" y="2473073"/>
              <a:chExt cx="1683338" cy="151732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C013371-0BCE-4C6D-8072-FFEEA7563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7789" y="2706262"/>
                <a:ext cx="1284131" cy="128413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A76153B-E19E-4D1C-AEA3-3BEE5179A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25" b="96875" l="0" r="98438">
                            <a14:foregroundMark x1="1563" y1="58594" x2="1563" y2="58594"/>
                            <a14:foregroundMark x1="7813" y1="57813" x2="7813" y2="57813"/>
                            <a14:foregroundMark x1="7813" y1="57813" x2="7813" y2="57813"/>
                            <a14:foregroundMark x1="7813" y1="47656" x2="7813" y2="47656"/>
                            <a14:foregroundMark x1="9375" y1="40625" x2="9375" y2="40625"/>
                            <a14:foregroundMark x1="7813" y1="14063" x2="0" y2="67969"/>
                            <a14:foregroundMark x1="0" y1="67969" x2="0" y2="67969"/>
                            <a14:foregroundMark x1="8594" y1="63281" x2="9375" y2="79688"/>
                            <a14:foregroundMark x1="97656" y1="50000" x2="98438" y2="3906"/>
                            <a14:foregroundMark x1="98438" y1="3906" x2="28906" y2="6250"/>
                            <a14:foregroundMark x1="4688" y1="93750" x2="35156" y2="96875"/>
                            <a14:backgroundMark x1="72656" y1="70313" x2="72656" y2="70313"/>
                            <a14:backgroundMark x1="64063" y1="71094" x2="78906" y2="71875"/>
                            <a14:backgroundMark x1="82813" y1="71094" x2="67188" y2="71094"/>
                            <a14:backgroundMark x1="76563" y1="67969" x2="75781" y2="77344"/>
                            <a14:backgroundMark x1="83594" y1="59375" x2="73438" y2="64844"/>
                            <a14:backgroundMark x1="82031" y1="57813" x2="71875" y2="64063"/>
                            <a14:backgroundMark x1="78906" y1="58594" x2="68750" y2="64063"/>
                            <a14:backgroundMark x1="78125" y1="57813" x2="71094" y2="60938"/>
                            <a14:backgroundMark x1="67188" y1="68750" x2="64063" y2="75781"/>
                            <a14:backgroundMark x1="61719" y1="78906" x2="61719" y2="85156"/>
                            <a14:backgroundMark x1="63281" y1="78125" x2="63281" y2="86719"/>
                            <a14:backgroundMark x1="61719" y1="92969" x2="54688" y2="99219"/>
                            <a14:backgroundMark x1="57031" y1="92969" x2="47656" y2="99219"/>
                            <a14:backgroundMark x1="51563" y1="93750" x2="44531" y2="99219"/>
                            <a14:backgroundMark x1="92969" y1="56250" x2="99219" y2="59375"/>
                            <a14:backgroundMark x1="74219" y1="59375" x2="74219" y2="59375"/>
                            <a14:backgroundMark x1="74219" y1="59375" x2="68750" y2="64063"/>
                            <a14:backgroundMark x1="66406" y1="66406" x2="70313" y2="62500"/>
                            <a14:backgroundMark x1="65625" y1="68750" x2="63281" y2="75000"/>
                            <a14:backgroundMark x1="64844" y1="68750" x2="61719" y2="77344"/>
                            <a14:backgroundMark x1="62500" y1="74219" x2="64844" y2="67188"/>
                            <a14:backgroundMark x1="61719" y1="78125" x2="61719" y2="83594"/>
                            <a14:backgroundMark x1="48438" y1="94531" x2="43750" y2="992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582" y="2473073"/>
                <a:ext cx="1070737" cy="1070737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70CF2D3-86B8-408F-BEA1-3DC1BDE2AE3E}"/>
                </a:ext>
              </a:extLst>
            </p:cNvPr>
            <p:cNvSpPr txBox="1"/>
            <p:nvPr/>
          </p:nvSpPr>
          <p:spPr>
            <a:xfrm>
              <a:off x="8692157" y="4145515"/>
              <a:ext cx="1750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Requested</a:t>
              </a:r>
            </a:p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information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482AEA-EDF8-4AE2-90B5-4D759ECF29BC}"/>
              </a:ext>
            </a:extLst>
          </p:cNvPr>
          <p:cNvGrpSpPr/>
          <p:nvPr/>
        </p:nvGrpSpPr>
        <p:grpSpPr>
          <a:xfrm>
            <a:off x="1355589" y="2233797"/>
            <a:ext cx="1750373" cy="2558049"/>
            <a:chOff x="1355589" y="2233797"/>
            <a:chExt cx="1750373" cy="255804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FD1BFA-CC40-45E1-9137-2FC609D8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14" y="2233797"/>
              <a:ext cx="1625397" cy="1485714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C6A62E-A089-4DE1-8F2F-BFE18157390D}"/>
                </a:ext>
              </a:extLst>
            </p:cNvPr>
            <p:cNvSpPr txBox="1"/>
            <p:nvPr/>
          </p:nvSpPr>
          <p:spPr>
            <a:xfrm>
              <a:off x="1355589" y="4145515"/>
              <a:ext cx="1750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Picture</a:t>
              </a:r>
            </a:p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Search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5F3A71-92F6-43D4-9672-FC7043655E4E}"/>
              </a:ext>
            </a:extLst>
          </p:cNvPr>
          <p:cNvGrpSpPr/>
          <p:nvPr/>
        </p:nvGrpSpPr>
        <p:grpSpPr>
          <a:xfrm>
            <a:off x="6153114" y="2066915"/>
            <a:ext cx="1784038" cy="2724931"/>
            <a:chOff x="6153114" y="2066915"/>
            <a:chExt cx="1784038" cy="27249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268C55C-8C98-4D81-BF97-C1060C53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114" y="2066915"/>
              <a:ext cx="1625397" cy="162539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6BF12FF-BBE2-446B-B934-D35AB6214D30}"/>
                </a:ext>
              </a:extLst>
            </p:cNvPr>
            <p:cNvSpPr txBox="1"/>
            <p:nvPr/>
          </p:nvSpPr>
          <p:spPr>
            <a:xfrm>
              <a:off x="6186779" y="4145515"/>
              <a:ext cx="1750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Information</a:t>
              </a:r>
            </a:p>
            <a:p>
              <a:pPr algn="ctr"/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Message</a:t>
              </a:r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034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67063" y="508791"/>
            <a:ext cx="128567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Technology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3782D972-E091-4CCF-B886-EB60E178C6F3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FB8178-E966-4395-87BB-A9C8E143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87" y="2065582"/>
            <a:ext cx="1625397" cy="16253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14A43B-7E9C-4C4A-AFF3-C34280C293D9}"/>
              </a:ext>
            </a:extLst>
          </p:cNvPr>
          <p:cNvSpPr txBox="1"/>
          <p:nvPr/>
        </p:nvSpPr>
        <p:spPr>
          <a:xfrm>
            <a:off x="4609636" y="4257000"/>
            <a:ext cx="313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Construct server </a:t>
            </a:r>
          </a:p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using L.A.M.P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230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67063" y="508791"/>
            <a:ext cx="128567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Technology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3782D972-E091-4CCF-B886-EB60E178C6F3}"/>
              </a:ext>
            </a:extLst>
          </p:cNvPr>
          <p:cNvSpPr/>
          <p:nvPr/>
        </p:nvSpPr>
        <p:spPr>
          <a:xfrm rot="16200000">
            <a:off x="7036327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E5017D-E191-4C10-8DD2-EFDB9EEA6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00" y="2209951"/>
            <a:ext cx="1625397" cy="1625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A9ACCA-EEA3-4BE2-981D-A8A1609C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30" y="2209951"/>
            <a:ext cx="1625397" cy="1625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03640-66F0-4A97-AD98-E8AC726B9224}"/>
              </a:ext>
            </a:extLst>
          </p:cNvPr>
          <p:cNvSpPr txBox="1"/>
          <p:nvPr/>
        </p:nvSpPr>
        <p:spPr>
          <a:xfrm>
            <a:off x="7989841" y="4359350"/>
            <a:ext cx="29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Send suitable response to client.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69177-A979-4335-A34B-C6252B72C921}"/>
              </a:ext>
            </a:extLst>
          </p:cNvPr>
          <p:cNvSpPr txBox="1"/>
          <p:nvPr/>
        </p:nvSpPr>
        <p:spPr>
          <a:xfrm>
            <a:off x="1103211" y="4359349"/>
            <a:ext cx="29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Recognize picture and send suitable response.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F6438E-58F6-42DA-99FD-E1AEEB0A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15" y="2131223"/>
            <a:ext cx="1625397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A4858E-76F5-48F6-8381-5F027E163D72}"/>
              </a:ext>
            </a:extLst>
          </p:cNvPr>
          <p:cNvSpPr txBox="1"/>
          <p:nvPr/>
        </p:nvSpPr>
        <p:spPr>
          <a:xfrm>
            <a:off x="4546526" y="4359349"/>
            <a:ext cx="29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Parsing the data </a:t>
            </a:r>
          </a:p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from internet.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141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67063" y="508791"/>
            <a:ext cx="128567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Technology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3782D972-E091-4CCF-B886-EB60E178C6F3}"/>
              </a:ext>
            </a:extLst>
          </p:cNvPr>
          <p:cNvSpPr/>
          <p:nvPr/>
        </p:nvSpPr>
        <p:spPr>
          <a:xfrm rot="16200000">
            <a:off x="7002143" y="64333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22C93-222F-4E08-98C8-D4E9F960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3"/>
          <a:stretch/>
        </p:blipFill>
        <p:spPr>
          <a:xfrm>
            <a:off x="1799712" y="1025117"/>
            <a:ext cx="8574817" cy="4248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07357-0774-4F30-A9EF-90B0069841DF}"/>
              </a:ext>
            </a:extLst>
          </p:cNvPr>
          <p:cNvSpPr txBox="1"/>
          <p:nvPr/>
        </p:nvSpPr>
        <p:spPr>
          <a:xfrm>
            <a:off x="5211900" y="5558228"/>
            <a:ext cx="176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Using GitHub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539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327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210 콤퓨타세탁 L</vt:lpstr>
      <vt:lpstr>210 콤퓨타세탁 R</vt:lpstr>
      <vt:lpstr>210 카툰스토리 B</vt:lpstr>
      <vt:lpstr>210 콤퓨타세탁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이채현</cp:lastModifiedBy>
  <cp:revision>113</cp:revision>
  <dcterms:created xsi:type="dcterms:W3CDTF">2017-05-10T07:33:19Z</dcterms:created>
  <dcterms:modified xsi:type="dcterms:W3CDTF">2017-10-27T01:23:54Z</dcterms:modified>
</cp:coreProperties>
</file>