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0"/>
  </p:notes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67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216" y="69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D5B2E-F9D0-424C-951B-25149CFF134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C1BAB-4813-4198-A1A7-26969308B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1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B127-3050-4036-ACA1-A6C4F1F652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8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2028" y="0"/>
            <a:ext cx="14363687" cy="10285714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sp>
        <p:nvSpPr>
          <p:cNvPr id="14" name="제목 1"/>
          <p:cNvSpPr/>
          <p:nvPr/>
        </p:nvSpPr>
        <p:spPr>
          <a:xfrm>
            <a:off x="6595241" y="5295900"/>
            <a:ext cx="4800600" cy="762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이사만루체 Light"/>
                <a:ea typeface="이사만루체 Light"/>
              </a:rPr>
              <a:t>Model1</a:t>
            </a:r>
            <a:r>
              <a:rPr lang="en-US" altLang="ko-KR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이사만루체 Light"/>
                <a:ea typeface="이사만루체 Light"/>
              </a:rPr>
              <a:t> </a:t>
            </a:r>
            <a:r>
              <a:rPr lang="ko-KR" alt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이사만루체 Light"/>
                <a:ea typeface="이사만루체 Light"/>
              </a:rPr>
              <a:t>프로젝트 포트폴리오</a:t>
            </a:r>
            <a:endParaRPr kumimoji="0" lang="en-US" altLang="ko-KR" sz="3000" b="0" i="0" u="none" strike="noStrike" kern="1200" cap="none" spc="0" normalizeH="0" baseline="0" dirty="0">
              <a:solidFill>
                <a:schemeClr val="tx1">
                  <a:lumMod val="50000"/>
                  <a:lumOff val="50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15" name="제목 1"/>
          <p:cNvSpPr/>
          <p:nvPr/>
        </p:nvSpPr>
        <p:spPr>
          <a:xfrm>
            <a:off x="15087600" y="9029700"/>
            <a:ext cx="3161329" cy="533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0" normalizeH="0" baseline="0" dirty="0" smtClean="0">
                <a:latin typeface="이사만루체 Light"/>
                <a:ea typeface="이사만루체 Light"/>
              </a:rPr>
              <a:t>작성자</a:t>
            </a:r>
            <a:r>
              <a:rPr kumimoji="0" lang="ko-KR" altLang="en-US" sz="2400" b="0" i="0" u="none" strike="noStrike" kern="1200" cap="none" spc="0" normalizeH="0" baseline="0" dirty="0" smtClean="0">
                <a:latin typeface="이사만루체 Light"/>
                <a:ea typeface="이사만루체 Light"/>
              </a:rPr>
              <a:t> </a:t>
            </a:r>
            <a:r>
              <a:rPr kumimoji="0" lang="ko-KR" altLang="en-US" sz="3000" b="0" i="0" u="none" strike="noStrike" kern="1200" cap="none" spc="0" normalizeH="0" baseline="0" dirty="0" err="1" smtClean="0">
                <a:latin typeface="이사만루체 Light"/>
                <a:ea typeface="이사만루체 Light"/>
              </a:rPr>
              <a:t>이초희</a:t>
            </a:r>
            <a:endParaRPr kumimoji="0" lang="en-US" altLang="ko-KR" sz="3000" b="0" i="0" u="none" strike="noStrike" kern="1200" cap="none" spc="0" normalizeH="0" baseline="0" dirty="0">
              <a:latin typeface="이사만루체 Light"/>
              <a:ea typeface="이사만루체 Light"/>
            </a:endParaRPr>
          </a:p>
        </p:txBody>
      </p:sp>
      <p:sp>
        <p:nvSpPr>
          <p:cNvPr id="16" name="제목 1"/>
          <p:cNvSpPr/>
          <p:nvPr/>
        </p:nvSpPr>
        <p:spPr>
          <a:xfrm>
            <a:off x="6595241" y="3543300"/>
            <a:ext cx="8789276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고백 </a:t>
            </a:r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(Go Back)</a:t>
            </a:r>
            <a:endParaRPr kumimoji="0" lang="en-US" altLang="ko-KR" sz="6000" b="0" i="0" u="none" strike="noStrike" kern="1200" cap="none" spc="0" normalizeH="0" baseline="0" dirty="0">
              <a:solidFill>
                <a:schemeClr val="tx1">
                  <a:lumMod val="65000"/>
                  <a:lumOff val="35000"/>
                </a:schemeClr>
              </a:solidFill>
              <a:latin typeface="이사만루체 Light"/>
              <a:ea typeface="이사만루체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/>
          <p:nvPr/>
        </p:nvSpPr>
        <p:spPr>
          <a:xfrm>
            <a:off x="874280" y="825235"/>
            <a:ext cx="4922009" cy="660665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4500" dirty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Bold"/>
                <a:ea typeface="이사만루체 Bold"/>
              </a:rPr>
              <a:t>프로젝트 개요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이사만루체 Light"/>
              <a:ea typeface="이사만루체 Light"/>
            </a:endParaRPr>
          </a:p>
        </p:txBody>
      </p:sp>
      <p:grpSp>
        <p:nvGrpSpPr>
          <p:cNvPr id="24" name="그룹 1002"/>
          <p:cNvGrpSpPr/>
          <p:nvPr/>
        </p:nvGrpSpPr>
        <p:grpSpPr>
          <a:xfrm>
            <a:off x="10698480" y="4279232"/>
            <a:ext cx="6894162" cy="5112415"/>
            <a:chOff x="9542229" y="2604436"/>
            <a:chExt cx="8053046" cy="5957370"/>
          </a:xfrm>
        </p:grpSpPr>
        <p:pic>
          <p:nvPicPr>
            <p:cNvPr id="27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542229" y="2604436"/>
              <a:ext cx="8053046" cy="5957370"/>
            </a:xfrm>
            <a:prstGeom prst="rect">
              <a:avLst/>
            </a:prstGeom>
          </p:spPr>
        </p:pic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1541420" y="2115261"/>
            <a:ext cx="2089185" cy="62793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프로젝트명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1541420" y="2743200"/>
            <a:ext cx="2089185" cy="62793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내용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3841224" y="2755634"/>
            <a:ext cx="5846604" cy="607400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19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고민상담 커뮤니티 사이트</a:t>
            </a:r>
            <a:endParaRPr lang="ko-KR" altLang="en-US" sz="1950" dirty="0">
              <a:solidFill>
                <a:schemeClr val="tx1">
                  <a:lumMod val="85000"/>
                  <a:lumOff val="1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1541420" y="3447338"/>
            <a:ext cx="2089185" cy="62793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개발인원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3841224" y="3459772"/>
            <a:ext cx="5846604" cy="607400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en-US" altLang="ko-KR" sz="19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6</a:t>
            </a:r>
            <a:r>
              <a:rPr lang="ko-KR" altLang="en-US" sz="19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인</a:t>
            </a:r>
            <a:endParaRPr lang="ko-KR" altLang="en-US" sz="1950" dirty="0">
              <a:solidFill>
                <a:schemeClr val="tx1">
                  <a:lumMod val="85000"/>
                  <a:lumOff val="1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1541420" y="4210761"/>
            <a:ext cx="2089185" cy="62793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개발기간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3841224" y="4223195"/>
            <a:ext cx="5846604" cy="607400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10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일간  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(2021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06/23 ~ 07/02)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1541420" y="5295900"/>
            <a:ext cx="2089185" cy="62793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개발환경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3841224" y="5359758"/>
            <a:ext cx="5846604" cy="607400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Eclipse</a:t>
            </a:r>
          </a:p>
          <a:p>
            <a:pPr latinLnBrk="1">
              <a:spcBef>
                <a:spcPct val="0"/>
              </a:spcBef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JDK 16</a:t>
            </a:r>
          </a:p>
          <a:p>
            <a:pPr latinLnBrk="1">
              <a:spcBef>
                <a:spcPct val="0"/>
              </a:spcBef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Apache Tomcat v9.0</a:t>
            </a:r>
          </a:p>
          <a:p>
            <a:pPr latinLnBrk="1">
              <a:spcBef>
                <a:spcPct val="0"/>
              </a:spcBef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Oracle 11g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외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이사만루체 Light"/>
              <a:ea typeface="이사만루체 Light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2DFDC1E-9C1A-450B-B6F8-9105C77656F7}"/>
              </a:ext>
            </a:extLst>
          </p:cNvPr>
          <p:cNvCxnSpPr/>
          <p:nvPr/>
        </p:nvCxnSpPr>
        <p:spPr>
          <a:xfrm>
            <a:off x="1599041" y="7505700"/>
            <a:ext cx="86374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3841223" y="6684033"/>
            <a:ext cx="6210383" cy="608513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Java, SQL,  JavaScript, JQuery,</a:t>
            </a:r>
          </a:p>
          <a:p>
            <a:pPr latinLnBrk="1">
              <a:spcBef>
                <a:spcPct val="0"/>
              </a:spcBef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 Ajax, HTML, CSS, BootStrap4</a:t>
            </a:r>
          </a:p>
        </p:txBody>
      </p:sp>
      <p:sp>
        <p:nvSpPr>
          <p:cNvPr id="51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1591307" y="6677925"/>
            <a:ext cx="2089185" cy="62793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사용기술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1624083" y="7614911"/>
            <a:ext cx="2089185" cy="62793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담당업무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3853599" y="8153190"/>
            <a:ext cx="7271601" cy="1105110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marL="285750" indent="-285750" latinLnBrk="1">
              <a:spcBef>
                <a:spcPct val="0"/>
              </a:spcBef>
              <a:buFontTx/>
              <a:buChar char="-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로그인 화면 제작 및 코딩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이사만루체 Light"/>
              <a:ea typeface="이사만루체 Light"/>
            </a:endParaRPr>
          </a:p>
          <a:p>
            <a:pPr marL="285750" indent="-285750" latinLnBrk="1">
              <a:spcBef>
                <a:spcPct val="0"/>
              </a:spcBef>
              <a:buFontTx/>
              <a:buChar char="-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회원가입 화면 제작 및 코딩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이사만루체 Light"/>
              <a:ea typeface="이사만루체 Light"/>
            </a:endParaRPr>
          </a:p>
          <a:p>
            <a:pPr marL="285750" indent="-285750" latinLnBrk="1">
              <a:spcBef>
                <a:spcPct val="0"/>
              </a:spcBef>
              <a:buFontTx/>
              <a:buChar char="-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댓글 기능 제작 및 코딩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이사만루체 Light"/>
              <a:ea typeface="이사만루체 Light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분업 결과물 통합 및 보완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이사만루체 Light"/>
              <a:ea typeface="이사만루체 Light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상기 항목 관련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SQL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쿼리 작성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이사만루체 Light"/>
              <a:ea typeface="이사만루체 Light"/>
            </a:endParaRPr>
          </a:p>
          <a:p>
            <a:pPr latinLnBrk="1">
              <a:spcBef>
                <a:spcPct val="0"/>
              </a:spcBef>
              <a:defRPr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이사만루체 Light"/>
              <a:ea typeface="이사만루체 Light"/>
            </a:endParaRPr>
          </a:p>
          <a:p>
            <a:pPr marL="285750" indent="-285750" latinLnBrk="1">
              <a:spcBef>
                <a:spcPct val="0"/>
              </a:spcBef>
              <a:buFontTx/>
              <a:buChar char="-"/>
              <a:defRPr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이사만루체 Light"/>
              <a:ea typeface="이사만루체 Light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2DFDC1E-9C1A-450B-B6F8-9105C77656F7}"/>
              </a:ext>
            </a:extLst>
          </p:cNvPr>
          <p:cNvCxnSpPr/>
          <p:nvPr/>
        </p:nvCxnSpPr>
        <p:spPr>
          <a:xfrm>
            <a:off x="1597270" y="9395538"/>
            <a:ext cx="86374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2DFDC1E-9C1A-450B-B6F8-9105C77656F7}"/>
              </a:ext>
            </a:extLst>
          </p:cNvPr>
          <p:cNvCxnSpPr/>
          <p:nvPr/>
        </p:nvCxnSpPr>
        <p:spPr>
          <a:xfrm>
            <a:off x="1591307" y="4914900"/>
            <a:ext cx="86374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2DFDC1E-9C1A-450B-B6F8-9105C77656F7}"/>
              </a:ext>
            </a:extLst>
          </p:cNvPr>
          <p:cNvCxnSpPr/>
          <p:nvPr/>
        </p:nvCxnSpPr>
        <p:spPr>
          <a:xfrm>
            <a:off x="1597270" y="2731563"/>
            <a:ext cx="86374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2DFDC1E-9C1A-450B-B6F8-9105C77656F7}"/>
              </a:ext>
            </a:extLst>
          </p:cNvPr>
          <p:cNvCxnSpPr/>
          <p:nvPr/>
        </p:nvCxnSpPr>
        <p:spPr>
          <a:xfrm>
            <a:off x="1597270" y="3421263"/>
            <a:ext cx="86374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2DFDC1E-9C1A-450B-B6F8-9105C77656F7}"/>
              </a:ext>
            </a:extLst>
          </p:cNvPr>
          <p:cNvCxnSpPr/>
          <p:nvPr/>
        </p:nvCxnSpPr>
        <p:spPr>
          <a:xfrm>
            <a:off x="1611707" y="4152900"/>
            <a:ext cx="86374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2DFDC1E-9C1A-450B-B6F8-9105C77656F7}"/>
              </a:ext>
            </a:extLst>
          </p:cNvPr>
          <p:cNvCxnSpPr/>
          <p:nvPr/>
        </p:nvCxnSpPr>
        <p:spPr>
          <a:xfrm>
            <a:off x="1599041" y="6438900"/>
            <a:ext cx="86374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제목 1">
            <a:extLst>
              <a:ext uri="{FF2B5EF4-FFF2-40B4-BE49-F238E27FC236}">
                <a16:creationId xmlns:a16="http://schemas.microsoft.com/office/drawing/2014/main" id="{8DEBCCAF-E4E0-4AA4-9575-0777E87372EC}"/>
              </a:ext>
            </a:extLst>
          </p:cNvPr>
          <p:cNvSpPr/>
          <p:nvPr/>
        </p:nvSpPr>
        <p:spPr>
          <a:xfrm>
            <a:off x="3841224" y="2130264"/>
            <a:ext cx="5846604" cy="607400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ko-KR" altLang="en-US" sz="195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고백</a:t>
            </a:r>
            <a:r>
              <a:rPr lang="en-US" altLang="ko-KR" sz="1950" dirty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(Go Back)</a:t>
            </a:r>
            <a:endParaRPr lang="ko-KR" altLang="en-US" sz="1950" dirty="0">
              <a:solidFill>
                <a:schemeClr val="tx1">
                  <a:lumMod val="85000"/>
                  <a:lumOff val="15000"/>
                </a:schemeClr>
              </a:solidFill>
              <a:latin typeface="이사만루체 Light"/>
              <a:ea typeface="이사만루체 Ligh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4686301"/>
            <a:ext cx="546633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89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31755" y="2177206"/>
            <a:ext cx="2114219" cy="536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50">
                <a:latin typeface="이사만루체 Light"/>
                <a:ea typeface="이사만루체 Light"/>
              </a:rPr>
              <a:t>Front </a:t>
            </a:r>
            <a:r>
              <a:rPr lang="ko-KR" altLang="en-US" sz="2250">
                <a:latin typeface="이사만루체 Light"/>
                <a:ea typeface="이사만루체 Light"/>
              </a:rPr>
              <a:t>구현</a:t>
            </a:r>
          </a:p>
        </p:txBody>
      </p:sp>
      <p:sp>
        <p:nvSpPr>
          <p:cNvPr id="7" name="제목 1"/>
          <p:cNvSpPr/>
          <p:nvPr/>
        </p:nvSpPr>
        <p:spPr>
          <a:xfrm>
            <a:off x="1089566" y="2933700"/>
            <a:ext cx="5844634" cy="49502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1.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 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유효성 검사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9" name="제목 1"/>
          <p:cNvSpPr/>
          <p:nvPr/>
        </p:nvSpPr>
        <p:spPr>
          <a:xfrm>
            <a:off x="882026" y="1008590"/>
            <a:ext cx="3582971" cy="660665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4500" dirty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Bold"/>
                <a:ea typeface="이사만루체 Bold"/>
              </a:rPr>
              <a:t>화면구성</a:t>
            </a:r>
          </a:p>
          <a:p>
            <a:pPr>
              <a:defRPr/>
            </a:pP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회원가입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이사만루체 Bold"/>
              <a:ea typeface="이사만루체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5194" y="5495285"/>
            <a:ext cx="3193686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1650" dirty="0" smtClean="0">
                <a:latin typeface="THE정고딕130"/>
                <a:ea typeface="THE정고딕130"/>
              </a:rPr>
              <a:t>정규표현식을 사용하여 </a:t>
            </a:r>
            <a:r>
              <a:rPr lang="ko-KR" altLang="en-US" sz="1650" dirty="0" err="1" smtClean="0">
                <a:latin typeface="THE정고딕130"/>
                <a:ea typeface="THE정고딕130"/>
              </a:rPr>
              <a:t>필터링</a:t>
            </a:r>
            <a:r>
              <a:rPr lang="ko-KR" altLang="en-US" sz="1650" dirty="0" smtClean="0">
                <a:latin typeface="THE정고딕130"/>
                <a:ea typeface="THE정고딕130"/>
              </a:rPr>
              <a:t> </a:t>
            </a:r>
            <a:endParaRPr lang="ko-KR" altLang="en-US" sz="1650" dirty="0">
              <a:latin typeface="THE정고딕130"/>
              <a:ea typeface="THE정고딕130"/>
            </a:endParaRPr>
          </a:p>
        </p:txBody>
      </p:sp>
      <p:grpSp>
        <p:nvGrpSpPr>
          <p:cNvPr id="21" name="그룹 1007"/>
          <p:cNvGrpSpPr/>
          <p:nvPr/>
        </p:nvGrpSpPr>
        <p:grpSpPr>
          <a:xfrm>
            <a:off x="12496800" y="553640"/>
            <a:ext cx="5485471" cy="9085660"/>
            <a:chOff x="11676034" y="600027"/>
            <a:chExt cx="4858437" cy="90856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4" name="Object 2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76034" y="600027"/>
              <a:ext cx="4858437" cy="908566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  <p:sp>
        <p:nvSpPr>
          <p:cNvPr id="25" name="직사각형 24"/>
          <p:cNvSpPr/>
          <p:nvPr/>
        </p:nvSpPr>
        <p:spPr>
          <a:xfrm>
            <a:off x="1031754" y="4229100"/>
            <a:ext cx="2114219" cy="536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50" dirty="0" smtClean="0">
                <a:latin typeface="이사만루체 Light"/>
                <a:ea typeface="이사만루체 Light"/>
              </a:rPr>
              <a:t>Back </a:t>
            </a:r>
            <a:r>
              <a:rPr lang="ko-KR" altLang="en-US" sz="2250" dirty="0">
                <a:latin typeface="이사만루체 Light"/>
                <a:ea typeface="이사만루체 Light"/>
              </a:rPr>
              <a:t>구현</a:t>
            </a:r>
          </a:p>
        </p:txBody>
      </p:sp>
      <p:grpSp>
        <p:nvGrpSpPr>
          <p:cNvPr id="26" name="그룹 1003"/>
          <p:cNvGrpSpPr/>
          <p:nvPr/>
        </p:nvGrpSpPr>
        <p:grpSpPr>
          <a:xfrm>
            <a:off x="1344617" y="6819900"/>
            <a:ext cx="4979983" cy="2596015"/>
            <a:chOff x="757780" y="3883647"/>
            <a:chExt cx="4177303" cy="2049930"/>
          </a:xfrm>
        </p:grpSpPr>
        <p:pic>
          <p:nvPicPr>
            <p:cNvPr id="27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780" y="3883647"/>
              <a:ext cx="4177303" cy="204993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sp>
        <p:nvSpPr>
          <p:cNvPr id="28" name="제목 1"/>
          <p:cNvSpPr/>
          <p:nvPr/>
        </p:nvSpPr>
        <p:spPr>
          <a:xfrm>
            <a:off x="6386990" y="4914900"/>
            <a:ext cx="5844634" cy="49502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2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.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  패스워드 유효성 검사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(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이사만루체 Light"/>
                <a:ea typeface="이사만루체 Light"/>
              </a:rPr>
              <a:t>Java Script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)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35514" y="5429290"/>
            <a:ext cx="59368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ko-KR" altLang="en-US" dirty="0">
                <a:latin typeface="THE정고딕130"/>
                <a:ea typeface="THE정고딕130"/>
              </a:rPr>
              <a:t>입력한 아이디 유효성 검사 통과시 </a:t>
            </a:r>
            <a:endParaRPr lang="en-US" altLang="ko-KR" dirty="0" smtClean="0">
              <a:latin typeface="THE정고딕130"/>
              <a:ea typeface="THE정고딕130"/>
            </a:endParaRPr>
          </a:p>
          <a:p>
            <a:pPr latinLnBrk="1">
              <a:spcBef>
                <a:spcPct val="0"/>
              </a:spcBef>
              <a:defRPr/>
            </a:pPr>
            <a:r>
              <a:rPr lang="ko-KR" altLang="en-US" dirty="0" smtClean="0">
                <a:latin typeface="THE정고딕130"/>
                <a:ea typeface="THE정고딕130"/>
              </a:rPr>
              <a:t>중복 </a:t>
            </a:r>
            <a:r>
              <a:rPr lang="ko-KR" altLang="en-US" dirty="0">
                <a:latin typeface="THE정고딕130"/>
                <a:ea typeface="THE정고딕130"/>
              </a:rPr>
              <a:t>확인 버튼 활성화</a:t>
            </a:r>
          </a:p>
          <a:p>
            <a:pPr latinLnBrk="1">
              <a:spcBef>
                <a:spcPct val="0"/>
              </a:spcBef>
              <a:defRPr/>
            </a:pPr>
            <a:r>
              <a:rPr lang="ko-KR" altLang="en-US" dirty="0">
                <a:latin typeface="THE정고딕130"/>
                <a:ea typeface="THE정고딕130"/>
              </a:rPr>
              <a:t>데이터 베이스 내 중복 여부를 검사</a:t>
            </a:r>
          </a:p>
          <a:p>
            <a:pPr latinLnBrk="1">
              <a:spcBef>
                <a:spcPct val="0"/>
              </a:spcBef>
              <a:defRPr/>
            </a:pPr>
            <a:r>
              <a:rPr lang="ko-KR" altLang="en-US" dirty="0">
                <a:latin typeface="THE정고딕130"/>
                <a:ea typeface="THE정고딕130"/>
              </a:rPr>
              <a:t>중복 여부를 색깔 구분하여 명시해 줌</a:t>
            </a:r>
            <a:endParaRPr lang="ko-KR" altLang="en-US" dirty="0">
              <a:latin typeface="THE정고딕130"/>
              <a:ea typeface="THE정고딕130"/>
            </a:endParaRPr>
          </a:p>
        </p:txBody>
      </p:sp>
      <p:grpSp>
        <p:nvGrpSpPr>
          <p:cNvPr id="34" name="그룹 1005"/>
          <p:cNvGrpSpPr/>
          <p:nvPr/>
        </p:nvGrpSpPr>
        <p:grpSpPr>
          <a:xfrm>
            <a:off x="6648789" y="6134100"/>
            <a:ext cx="6171429" cy="2055326"/>
            <a:chOff x="757780" y="7796337"/>
            <a:chExt cx="6171429" cy="2055326"/>
          </a:xfrm>
        </p:grpSpPr>
        <p:pic>
          <p:nvPicPr>
            <p:cNvPr id="35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780" y="7796337"/>
              <a:ext cx="6171429" cy="205532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sp>
        <p:nvSpPr>
          <p:cNvPr id="36" name="제목 1"/>
          <p:cNvSpPr/>
          <p:nvPr/>
        </p:nvSpPr>
        <p:spPr>
          <a:xfrm>
            <a:off x="1127572" y="4914900"/>
            <a:ext cx="5844634" cy="49502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1.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 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아이디 </a:t>
            </a:r>
            <a:r>
              <a:rPr lang="ko-KR" altLang="en-US" sz="2400" dirty="0" err="1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중복검사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(Ajax)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06914" y="3452773"/>
            <a:ext cx="7232286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1650" dirty="0" smtClean="0">
                <a:latin typeface="THE정고딕130"/>
                <a:ea typeface="THE정고딕130"/>
              </a:rPr>
              <a:t>아이디</a:t>
            </a:r>
            <a:r>
              <a:rPr lang="en-US" altLang="ko-KR" sz="1650" dirty="0" smtClean="0">
                <a:latin typeface="THE정고딕130"/>
                <a:ea typeface="THE정고딕130"/>
              </a:rPr>
              <a:t>, </a:t>
            </a:r>
            <a:r>
              <a:rPr lang="ko-KR" altLang="en-US" sz="1650" dirty="0" smtClean="0">
                <a:latin typeface="THE정고딕130"/>
                <a:ea typeface="THE정고딕130"/>
              </a:rPr>
              <a:t>패스워드</a:t>
            </a:r>
            <a:r>
              <a:rPr lang="en-US" altLang="ko-KR" sz="1650" dirty="0" smtClean="0">
                <a:latin typeface="THE정고딕130"/>
                <a:ea typeface="THE정고딕130"/>
              </a:rPr>
              <a:t>, </a:t>
            </a:r>
            <a:r>
              <a:rPr lang="ko-KR" altLang="en-US" sz="1650" dirty="0" smtClean="0">
                <a:latin typeface="THE정고딕130"/>
                <a:ea typeface="THE정고딕130"/>
              </a:rPr>
              <a:t>닉네임</a:t>
            </a:r>
            <a:r>
              <a:rPr lang="en-US" altLang="ko-KR" sz="1650" dirty="0" smtClean="0">
                <a:latin typeface="THE정고딕130"/>
                <a:ea typeface="THE정고딕130"/>
              </a:rPr>
              <a:t>, </a:t>
            </a:r>
            <a:r>
              <a:rPr lang="ko-KR" altLang="en-US" sz="1650" dirty="0" smtClean="0">
                <a:latin typeface="THE정고딕130"/>
                <a:ea typeface="THE정고딕130"/>
              </a:rPr>
              <a:t>이메일 입력 정보에 대해 정규식을 사용하여 확인</a:t>
            </a:r>
            <a:endParaRPr lang="ko-KR" altLang="en-US" sz="1650" dirty="0">
              <a:latin typeface="THE정고딕130"/>
              <a:ea typeface="THE정고딕130"/>
            </a:endParaRPr>
          </a:p>
        </p:txBody>
      </p:sp>
    </p:spTree>
    <p:extLst>
      <p:ext uri="{BB962C8B-B14F-4D97-AF65-F5344CB8AC3E}">
        <p14:creationId xmlns:p14="http://schemas.microsoft.com/office/powerpoint/2010/main" val="50882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31755" y="2177206"/>
            <a:ext cx="2114219" cy="536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50">
                <a:latin typeface="이사만루체 Light"/>
                <a:ea typeface="이사만루체 Light"/>
              </a:rPr>
              <a:t>Front </a:t>
            </a:r>
            <a:r>
              <a:rPr lang="ko-KR" altLang="en-US" sz="2250">
                <a:latin typeface="이사만루체 Light"/>
                <a:ea typeface="이사만루체 Light"/>
              </a:rPr>
              <a:t>구현</a:t>
            </a:r>
          </a:p>
        </p:txBody>
      </p:sp>
      <p:sp>
        <p:nvSpPr>
          <p:cNvPr id="7" name="제목 1"/>
          <p:cNvSpPr/>
          <p:nvPr/>
        </p:nvSpPr>
        <p:spPr>
          <a:xfrm>
            <a:off x="1089566" y="2933700"/>
            <a:ext cx="5844634" cy="49502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1.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아이디 저장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체크 박스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9" name="제목 1"/>
          <p:cNvSpPr/>
          <p:nvPr/>
        </p:nvSpPr>
        <p:spPr>
          <a:xfrm>
            <a:off x="882026" y="1008590"/>
            <a:ext cx="3582971" cy="660665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4500" dirty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Bold"/>
                <a:ea typeface="이사만루체 Bold"/>
              </a:rPr>
              <a:t>화면구성</a:t>
            </a:r>
          </a:p>
          <a:p>
            <a:pPr>
              <a:defRPr/>
            </a:pP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로그인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이사만루체 Bold"/>
              <a:ea typeface="이사만루체 Bold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06914" y="3452773"/>
            <a:ext cx="7232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ko-KR" altLang="en-US" dirty="0">
                <a:latin typeface="THE정고딕130"/>
                <a:ea typeface="THE정고딕130"/>
              </a:rPr>
              <a:t>체크박스 클릭하면 </a:t>
            </a:r>
            <a:r>
              <a:rPr lang="en-US" altLang="ko-KR" dirty="0">
                <a:latin typeface="THE정고딕130"/>
                <a:ea typeface="THE정고딕130"/>
              </a:rPr>
              <a:t>id</a:t>
            </a:r>
            <a:r>
              <a:rPr lang="ko-KR" altLang="en-US" dirty="0">
                <a:latin typeface="THE정고딕130"/>
                <a:ea typeface="THE정고딕130"/>
              </a:rPr>
              <a:t>를 </a:t>
            </a:r>
            <a:r>
              <a:rPr lang="en-US" altLang="ko-KR" dirty="0">
                <a:latin typeface="THE정고딕130"/>
                <a:ea typeface="THE정고딕130"/>
              </a:rPr>
              <a:t>cookie 7</a:t>
            </a:r>
            <a:r>
              <a:rPr lang="ko-KR" altLang="en-US" dirty="0">
                <a:latin typeface="THE정고딕130"/>
                <a:ea typeface="THE정고딕130"/>
              </a:rPr>
              <a:t>일간 저장</a:t>
            </a:r>
          </a:p>
          <a:p>
            <a:pPr latinLnBrk="1">
              <a:spcBef>
                <a:spcPct val="0"/>
              </a:spcBef>
              <a:defRPr/>
            </a:pPr>
            <a:r>
              <a:rPr lang="ko-KR" altLang="en-US" dirty="0">
                <a:latin typeface="THE정고딕130"/>
                <a:ea typeface="THE정고딕130"/>
              </a:rPr>
              <a:t>체크박스 해제하면 </a:t>
            </a:r>
            <a:r>
              <a:rPr lang="en-US" altLang="ko-KR" dirty="0">
                <a:latin typeface="THE정고딕130"/>
                <a:ea typeface="THE정고딕130"/>
              </a:rPr>
              <a:t>id</a:t>
            </a:r>
            <a:r>
              <a:rPr lang="ko-KR" altLang="en-US" dirty="0">
                <a:latin typeface="THE정고딕130"/>
                <a:ea typeface="THE정고딕130"/>
              </a:rPr>
              <a:t>를 </a:t>
            </a:r>
            <a:r>
              <a:rPr lang="en-US" altLang="ko-KR" dirty="0">
                <a:latin typeface="THE정고딕130"/>
                <a:ea typeface="THE정고딕130"/>
              </a:rPr>
              <a:t>cookie</a:t>
            </a:r>
            <a:r>
              <a:rPr lang="ko-KR" altLang="en-US" dirty="0">
                <a:latin typeface="THE정고딕130"/>
                <a:ea typeface="THE정고딕130"/>
              </a:rPr>
              <a:t>에서 제거</a:t>
            </a:r>
            <a:endParaRPr lang="ko-KR" altLang="en-US" dirty="0">
              <a:latin typeface="THE정고딕130"/>
              <a:ea typeface="THE정고딕130"/>
            </a:endParaRPr>
          </a:p>
        </p:txBody>
      </p:sp>
      <p:grpSp>
        <p:nvGrpSpPr>
          <p:cNvPr id="17" name="그룹 1002"/>
          <p:cNvGrpSpPr/>
          <p:nvPr/>
        </p:nvGrpSpPr>
        <p:grpSpPr>
          <a:xfrm>
            <a:off x="10134600" y="190500"/>
            <a:ext cx="5930799" cy="6171429"/>
            <a:chOff x="6406029" y="580952"/>
            <a:chExt cx="5930799" cy="61714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8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6029" y="580952"/>
              <a:ext cx="5930799" cy="617142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grpSp>
        <p:nvGrpSpPr>
          <p:cNvPr id="19" name="그룹 1007"/>
          <p:cNvGrpSpPr/>
          <p:nvPr/>
        </p:nvGrpSpPr>
        <p:grpSpPr>
          <a:xfrm>
            <a:off x="13258800" y="6743700"/>
            <a:ext cx="2974792" cy="3233470"/>
            <a:chOff x="13753303" y="3666667"/>
            <a:chExt cx="2974792" cy="32334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0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3303" y="3666667"/>
              <a:ext cx="2974792" cy="323347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grpSp>
        <p:nvGrpSpPr>
          <p:cNvPr id="22" name="그룹 1010"/>
          <p:cNvGrpSpPr/>
          <p:nvPr/>
        </p:nvGrpSpPr>
        <p:grpSpPr>
          <a:xfrm>
            <a:off x="8805672" y="7109425"/>
            <a:ext cx="3744764" cy="1430039"/>
            <a:chOff x="9518094" y="8074246"/>
            <a:chExt cx="3744764" cy="14300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3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18094" y="8074246"/>
              <a:ext cx="3744764" cy="143003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cxnSp>
        <p:nvCxnSpPr>
          <p:cNvPr id="29" name="직선 화살표 연결선 28"/>
          <p:cNvCxnSpPr/>
          <p:nvPr/>
        </p:nvCxnSpPr>
        <p:spPr>
          <a:xfrm>
            <a:off x="13639800" y="6286500"/>
            <a:ext cx="0" cy="62383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12649200" y="7795225"/>
            <a:ext cx="609600" cy="635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제목 1"/>
          <p:cNvSpPr/>
          <p:nvPr/>
        </p:nvSpPr>
        <p:spPr>
          <a:xfrm>
            <a:off x="1113950" y="5017095"/>
            <a:ext cx="5844634" cy="49502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2.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아이디 찾기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31298" y="5536168"/>
            <a:ext cx="7232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ko-KR" altLang="en-US" dirty="0" smtClean="0">
                <a:latin typeface="THE정고딕130"/>
                <a:ea typeface="THE정고딕130"/>
              </a:rPr>
              <a:t>닉네임과 이름 입력</a:t>
            </a:r>
            <a:r>
              <a:rPr lang="en-US" altLang="ko-KR" dirty="0" smtClean="0">
                <a:latin typeface="THE정고딕130"/>
                <a:ea typeface="THE정고딕130"/>
              </a:rPr>
              <a:t>. </a:t>
            </a:r>
            <a:r>
              <a:rPr lang="ko-KR" altLang="en-US" dirty="0" smtClean="0">
                <a:latin typeface="THE정고딕130"/>
                <a:ea typeface="THE정고딕130"/>
              </a:rPr>
              <a:t>일치하면 아이디 화면에 표시</a:t>
            </a:r>
            <a:endParaRPr lang="ko-KR" altLang="en-US" dirty="0">
              <a:latin typeface="THE정고딕130"/>
              <a:ea typeface="THE정고딕130"/>
            </a:endParaRPr>
          </a:p>
        </p:txBody>
      </p:sp>
      <p:sp>
        <p:nvSpPr>
          <p:cNvPr id="45" name="제목 1"/>
          <p:cNvSpPr/>
          <p:nvPr/>
        </p:nvSpPr>
        <p:spPr>
          <a:xfrm>
            <a:off x="1113950" y="6922095"/>
            <a:ext cx="5844634" cy="49502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3.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비밀번호 찾기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31298" y="7441168"/>
            <a:ext cx="7232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ko-KR" altLang="en-US" dirty="0" smtClean="0">
                <a:latin typeface="THE정고딕130"/>
                <a:ea typeface="THE정고딕130"/>
              </a:rPr>
              <a:t>닉네임과 이름</a:t>
            </a:r>
            <a:r>
              <a:rPr lang="en-US" altLang="ko-KR" dirty="0" smtClean="0">
                <a:latin typeface="THE정고딕130"/>
                <a:ea typeface="THE정고딕130"/>
              </a:rPr>
              <a:t>, </a:t>
            </a:r>
            <a:r>
              <a:rPr lang="ko-KR" altLang="en-US" dirty="0" smtClean="0">
                <a:latin typeface="THE정고딕130"/>
                <a:ea typeface="THE정고딕130"/>
              </a:rPr>
              <a:t>아이디를 입력</a:t>
            </a:r>
            <a:r>
              <a:rPr lang="en-US" altLang="ko-KR" dirty="0" smtClean="0">
                <a:latin typeface="THE정고딕130"/>
                <a:ea typeface="THE정고딕130"/>
              </a:rPr>
              <a:t>. </a:t>
            </a:r>
            <a:r>
              <a:rPr lang="ko-KR" altLang="en-US" dirty="0" smtClean="0">
                <a:latin typeface="THE정고딕130"/>
                <a:ea typeface="THE정고딕130"/>
              </a:rPr>
              <a:t>일치하면 비밀번호 화면에 표시</a:t>
            </a:r>
            <a:endParaRPr lang="ko-KR" altLang="en-US" dirty="0">
              <a:latin typeface="THE정고딕130"/>
              <a:ea typeface="THE정고딕130"/>
            </a:endParaRPr>
          </a:p>
        </p:txBody>
      </p:sp>
      <p:sp>
        <p:nvSpPr>
          <p:cNvPr id="51" name="제목 1"/>
          <p:cNvSpPr/>
          <p:nvPr/>
        </p:nvSpPr>
        <p:spPr>
          <a:xfrm>
            <a:off x="8702852" y="8827096"/>
            <a:ext cx="2269948" cy="49502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※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오류 처리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20200" y="9346168"/>
            <a:ext cx="365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ko-KR" altLang="en-US" dirty="0" smtClean="0">
                <a:latin typeface="THE정고딕130"/>
                <a:ea typeface="THE정고딕130"/>
              </a:rPr>
              <a:t>상황에 맞는 오류 메시지 출력</a:t>
            </a:r>
            <a:endParaRPr lang="ko-KR" altLang="en-US" dirty="0">
              <a:latin typeface="THE정고딕130"/>
              <a:ea typeface="THE정고딕130"/>
            </a:endParaRPr>
          </a:p>
        </p:txBody>
      </p:sp>
    </p:spTree>
    <p:extLst>
      <p:ext uri="{BB962C8B-B14F-4D97-AF65-F5344CB8AC3E}">
        <p14:creationId xmlns:p14="http://schemas.microsoft.com/office/powerpoint/2010/main" val="31030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/>
          <p:nvPr/>
        </p:nvSpPr>
        <p:spPr>
          <a:xfrm>
            <a:off x="882026" y="1008590"/>
            <a:ext cx="3582971" cy="660665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4500" dirty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Bold"/>
                <a:ea typeface="이사만루체 Bold"/>
              </a:rPr>
              <a:t>화면구성</a:t>
            </a:r>
          </a:p>
          <a:p>
            <a:pPr>
              <a:defRPr/>
            </a:pP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로그인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이사만루체 Bold"/>
              <a:ea typeface="이사만루체 Bold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31755" y="2324100"/>
            <a:ext cx="2114219" cy="536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50" dirty="0" smtClean="0">
                <a:latin typeface="이사만루체 Light"/>
                <a:ea typeface="이사만루체 Light"/>
              </a:rPr>
              <a:t>Back </a:t>
            </a:r>
            <a:r>
              <a:rPr lang="ko-KR" altLang="en-US" sz="2250" dirty="0">
                <a:latin typeface="이사만루체 Light"/>
                <a:ea typeface="이사만루체 Light"/>
              </a:rPr>
              <a:t>구현</a:t>
            </a:r>
          </a:p>
        </p:txBody>
      </p:sp>
      <p:sp>
        <p:nvSpPr>
          <p:cNvPr id="48" name="제목 1"/>
          <p:cNvSpPr/>
          <p:nvPr/>
        </p:nvSpPr>
        <p:spPr>
          <a:xfrm>
            <a:off x="1089566" y="3080594"/>
            <a:ext cx="5844634" cy="49502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1.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로그인 성공 시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session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저장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40442" y="3595630"/>
            <a:ext cx="3922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ko-KR" altLang="en-US" dirty="0" smtClean="0">
                <a:latin typeface="THE정고딕130"/>
                <a:ea typeface="THE정고딕130"/>
              </a:rPr>
              <a:t>로그인 정보를 </a:t>
            </a:r>
            <a:r>
              <a:rPr lang="en-US" altLang="ko-KR" dirty="0" smtClean="0">
                <a:latin typeface="THE정고딕130"/>
                <a:ea typeface="THE정고딕130"/>
              </a:rPr>
              <a:t>session</a:t>
            </a:r>
            <a:r>
              <a:rPr lang="ko-KR" altLang="en-US" dirty="0" smtClean="0">
                <a:latin typeface="THE정고딕130"/>
                <a:ea typeface="THE정고딕130"/>
              </a:rPr>
              <a:t>에 저장</a:t>
            </a:r>
            <a:endParaRPr lang="ko-KR" altLang="en-US" dirty="0">
              <a:latin typeface="THE정고딕130"/>
              <a:ea typeface="THE정고딕130"/>
            </a:endParaRPr>
          </a:p>
        </p:txBody>
      </p:sp>
      <p:sp>
        <p:nvSpPr>
          <p:cNvPr id="24" name="제목 1"/>
          <p:cNvSpPr/>
          <p:nvPr/>
        </p:nvSpPr>
        <p:spPr>
          <a:xfrm>
            <a:off x="7924800" y="3080593"/>
            <a:ext cx="5844634" cy="49502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2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.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아이디 저장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체크 박스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34400" y="3575622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ko-KR" altLang="en-US" dirty="0">
                <a:latin typeface="THE정고딕130"/>
                <a:ea typeface="THE정고딕130"/>
              </a:rPr>
              <a:t>체크박스 클릭하면 </a:t>
            </a:r>
            <a:r>
              <a:rPr lang="en-US" altLang="ko-KR" dirty="0">
                <a:latin typeface="THE정고딕130"/>
                <a:ea typeface="THE정고딕130"/>
              </a:rPr>
              <a:t>id</a:t>
            </a:r>
            <a:r>
              <a:rPr lang="ko-KR" altLang="en-US" dirty="0">
                <a:latin typeface="THE정고딕130"/>
                <a:ea typeface="THE정고딕130"/>
              </a:rPr>
              <a:t>를 </a:t>
            </a:r>
            <a:r>
              <a:rPr lang="en-US" altLang="ko-KR" dirty="0">
                <a:latin typeface="THE정고딕130"/>
                <a:ea typeface="THE정고딕130"/>
              </a:rPr>
              <a:t>cookie 7</a:t>
            </a:r>
            <a:r>
              <a:rPr lang="ko-KR" altLang="en-US" dirty="0">
                <a:latin typeface="THE정고딕130"/>
                <a:ea typeface="THE정고딕130"/>
              </a:rPr>
              <a:t>일간 저장</a:t>
            </a:r>
          </a:p>
          <a:p>
            <a:pPr latinLnBrk="1">
              <a:spcBef>
                <a:spcPct val="0"/>
              </a:spcBef>
              <a:defRPr/>
            </a:pPr>
            <a:r>
              <a:rPr lang="ko-KR" altLang="en-US" dirty="0">
                <a:latin typeface="THE정고딕130"/>
                <a:ea typeface="THE정고딕130"/>
              </a:rPr>
              <a:t>체크박스 해제하면 </a:t>
            </a:r>
            <a:r>
              <a:rPr lang="en-US" altLang="ko-KR" dirty="0">
                <a:latin typeface="THE정고딕130"/>
                <a:ea typeface="THE정고딕130"/>
              </a:rPr>
              <a:t>id</a:t>
            </a:r>
            <a:r>
              <a:rPr lang="ko-KR" altLang="en-US" dirty="0">
                <a:latin typeface="THE정고딕130"/>
                <a:ea typeface="THE정고딕130"/>
              </a:rPr>
              <a:t>를 </a:t>
            </a:r>
            <a:r>
              <a:rPr lang="en-US" altLang="ko-KR" dirty="0">
                <a:latin typeface="THE정고딕130"/>
                <a:ea typeface="THE정고딕130"/>
              </a:rPr>
              <a:t>cookie</a:t>
            </a:r>
            <a:r>
              <a:rPr lang="ko-KR" altLang="en-US" dirty="0">
                <a:latin typeface="THE정고딕130"/>
                <a:ea typeface="THE정고딕130"/>
              </a:rPr>
              <a:t>에서 제거</a:t>
            </a:r>
            <a:endParaRPr lang="ko-KR" altLang="en-US" dirty="0">
              <a:latin typeface="THE정고딕130"/>
              <a:ea typeface="THE정고딕13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4330472"/>
            <a:ext cx="8619523" cy="47281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175" y="4330472"/>
            <a:ext cx="6143643" cy="15277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602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31755" y="2177206"/>
            <a:ext cx="2114219" cy="536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50">
                <a:latin typeface="이사만루체 Light"/>
                <a:ea typeface="이사만루체 Light"/>
              </a:rPr>
              <a:t>Front </a:t>
            </a:r>
            <a:r>
              <a:rPr lang="ko-KR" altLang="en-US" sz="2250">
                <a:latin typeface="이사만루체 Light"/>
                <a:ea typeface="이사만루체 Light"/>
              </a:rPr>
              <a:t>구현</a:t>
            </a:r>
          </a:p>
        </p:txBody>
      </p:sp>
      <p:sp>
        <p:nvSpPr>
          <p:cNvPr id="7" name="제목 1"/>
          <p:cNvSpPr/>
          <p:nvPr/>
        </p:nvSpPr>
        <p:spPr>
          <a:xfrm>
            <a:off x="1089566" y="2933700"/>
            <a:ext cx="5844634" cy="49502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1.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댓글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DB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CRUD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9" name="제목 1"/>
          <p:cNvSpPr/>
          <p:nvPr/>
        </p:nvSpPr>
        <p:spPr>
          <a:xfrm>
            <a:off x="882026" y="1008590"/>
            <a:ext cx="3582971" cy="660665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4500" dirty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Bold"/>
                <a:ea typeface="이사만루체 Bold"/>
              </a:rPr>
              <a:t>화면구성</a:t>
            </a:r>
          </a:p>
          <a:p>
            <a:pPr>
              <a:defRPr/>
            </a:pPr>
            <a:r>
              <a:rPr lang="ko-KR" alt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고민게시판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 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&gt; 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댓글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이사만루체 Bold"/>
              <a:ea typeface="이사만루체 Bold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06914" y="3452773"/>
            <a:ext cx="7232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dirty="0" smtClean="0">
                <a:latin typeface="THE정고딕130"/>
                <a:ea typeface="THE정고딕130"/>
              </a:rPr>
              <a:t>Create  : </a:t>
            </a:r>
            <a:r>
              <a:rPr lang="ko-KR" altLang="en-US" dirty="0" smtClean="0">
                <a:latin typeface="THE정고딕130"/>
                <a:ea typeface="THE정고딕130"/>
              </a:rPr>
              <a:t>로그인 된 회원은 누구나 댓글 작성 가능</a:t>
            </a:r>
            <a:endParaRPr lang="en-US" altLang="ko-KR" dirty="0" smtClean="0">
              <a:latin typeface="THE정고딕130"/>
              <a:ea typeface="THE정고딕130"/>
            </a:endParaRPr>
          </a:p>
          <a:p>
            <a:pPr latinLnBrk="1">
              <a:spcBef>
                <a:spcPct val="0"/>
              </a:spcBef>
              <a:defRPr/>
            </a:pPr>
            <a:r>
              <a:rPr lang="en-US" altLang="ko-KR" dirty="0" smtClean="0">
                <a:latin typeface="THE정고딕130"/>
                <a:ea typeface="THE정고딕130"/>
              </a:rPr>
              <a:t>Read    : </a:t>
            </a:r>
            <a:r>
              <a:rPr lang="ko-KR" altLang="en-US" dirty="0" smtClean="0">
                <a:latin typeface="THE정고딕130"/>
                <a:ea typeface="THE정고딕130"/>
              </a:rPr>
              <a:t>로그인 된 회원은 누구나 읽기 가능</a:t>
            </a:r>
            <a:endParaRPr lang="en-US" altLang="ko-KR" dirty="0" smtClean="0">
              <a:latin typeface="THE정고딕130"/>
              <a:ea typeface="THE정고딕130"/>
            </a:endParaRPr>
          </a:p>
          <a:p>
            <a:pPr latinLnBrk="1">
              <a:spcBef>
                <a:spcPct val="0"/>
              </a:spcBef>
              <a:defRPr/>
            </a:pPr>
            <a:r>
              <a:rPr lang="en-US" altLang="ko-KR" dirty="0" smtClean="0">
                <a:latin typeface="THE정고딕130"/>
                <a:ea typeface="THE정고딕130"/>
              </a:rPr>
              <a:t>Update : </a:t>
            </a:r>
            <a:r>
              <a:rPr lang="ko-KR" altLang="en-US" dirty="0" smtClean="0">
                <a:latin typeface="THE정고딕130"/>
                <a:ea typeface="THE정고딕130"/>
              </a:rPr>
              <a:t>댓글 작성자만 가능</a:t>
            </a:r>
            <a:endParaRPr lang="en-US" altLang="ko-KR" dirty="0" smtClean="0">
              <a:latin typeface="THE정고딕130"/>
              <a:ea typeface="THE정고딕130"/>
            </a:endParaRPr>
          </a:p>
          <a:p>
            <a:pPr latinLnBrk="1">
              <a:spcBef>
                <a:spcPct val="0"/>
              </a:spcBef>
              <a:defRPr/>
            </a:pPr>
            <a:r>
              <a:rPr lang="en-US" altLang="ko-KR" dirty="0" smtClean="0">
                <a:latin typeface="THE정고딕130"/>
                <a:ea typeface="THE정고딕130"/>
              </a:rPr>
              <a:t>Delete  : </a:t>
            </a:r>
            <a:r>
              <a:rPr lang="ko-KR" altLang="en-US" dirty="0" smtClean="0">
                <a:latin typeface="THE정고딕130"/>
                <a:ea typeface="THE정고딕130"/>
              </a:rPr>
              <a:t>글쓴이와 댓글 작성자만 가능</a:t>
            </a:r>
            <a:r>
              <a:rPr lang="en-US" altLang="ko-KR" dirty="0" smtClean="0">
                <a:latin typeface="THE정고딕130"/>
                <a:ea typeface="THE정고딕130"/>
              </a:rPr>
              <a:t> </a:t>
            </a:r>
            <a:endParaRPr lang="ko-KR" altLang="en-US" dirty="0">
              <a:latin typeface="THE정고딕130"/>
              <a:ea typeface="THE정고딕130"/>
            </a:endParaRPr>
          </a:p>
        </p:txBody>
      </p:sp>
      <p:grpSp>
        <p:nvGrpSpPr>
          <p:cNvPr id="21" name="그룹 1002"/>
          <p:cNvGrpSpPr/>
          <p:nvPr/>
        </p:nvGrpSpPr>
        <p:grpSpPr>
          <a:xfrm>
            <a:off x="8823960" y="876300"/>
            <a:ext cx="8264527" cy="8458200"/>
            <a:chOff x="323810" y="1944379"/>
            <a:chExt cx="7045327" cy="71657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4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10" y="1944379"/>
              <a:ext cx="7045327" cy="716576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2121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31755" y="2177206"/>
            <a:ext cx="2114219" cy="536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50" dirty="0" smtClean="0">
                <a:latin typeface="이사만루체 Light"/>
                <a:ea typeface="이사만루체 Light"/>
              </a:rPr>
              <a:t>Back </a:t>
            </a:r>
            <a:r>
              <a:rPr lang="ko-KR" altLang="en-US" sz="2250" dirty="0">
                <a:latin typeface="이사만루체 Light"/>
                <a:ea typeface="이사만루체 Light"/>
              </a:rPr>
              <a:t>구현</a:t>
            </a:r>
          </a:p>
        </p:txBody>
      </p:sp>
      <p:sp>
        <p:nvSpPr>
          <p:cNvPr id="7" name="제목 1"/>
          <p:cNvSpPr/>
          <p:nvPr/>
        </p:nvSpPr>
        <p:spPr>
          <a:xfrm>
            <a:off x="1089566" y="2933700"/>
            <a:ext cx="5844634" cy="495029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1.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댓글 수정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이사만루체 Light"/>
                <a:ea typeface="이사만루체 Light"/>
              </a:rPr>
              <a:t>(Ajax)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이사만루체 Light"/>
              <a:ea typeface="이사만루체 Light"/>
            </a:endParaRPr>
          </a:p>
        </p:txBody>
      </p:sp>
      <p:sp>
        <p:nvSpPr>
          <p:cNvPr id="9" name="제목 1"/>
          <p:cNvSpPr/>
          <p:nvPr/>
        </p:nvSpPr>
        <p:spPr>
          <a:xfrm>
            <a:off x="882026" y="1008590"/>
            <a:ext cx="3582971" cy="660665"/>
          </a:xfrm>
          <a:prstGeom prst="rect">
            <a:avLst/>
          </a:prstGeom>
          <a:ln>
            <a:noFill/>
          </a:ln>
        </p:spPr>
        <p:txBody>
          <a:bodyPr vert="horz" lIns="137160" tIns="68580" rIns="137160" bIns="68580" anchor="ctr">
            <a:noAutofit/>
          </a:bodyPr>
          <a:lstStyle/>
          <a:p>
            <a:pPr defTabSz="1371600" latinLnBrk="1">
              <a:spcBef>
                <a:spcPct val="0"/>
              </a:spcBef>
              <a:defRPr/>
            </a:pPr>
            <a:r>
              <a:rPr lang="ko-KR" altLang="en-US" sz="4500" dirty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Bold"/>
                <a:ea typeface="이사만루체 Bold"/>
              </a:rPr>
              <a:t>화면구성</a:t>
            </a:r>
          </a:p>
          <a:p>
            <a:pPr>
              <a:defRPr/>
            </a:pPr>
            <a:r>
              <a:rPr lang="ko-KR" alt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고민게시판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 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&gt; 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댓글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이사만루체 Bold"/>
              <a:ea typeface="이사만루체 Bold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06914" y="3452773"/>
            <a:ext cx="7232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0"/>
              </a:spcBef>
              <a:defRPr/>
            </a:pPr>
            <a:r>
              <a:rPr lang="ko-KR" altLang="en-US" dirty="0" smtClean="0">
                <a:latin typeface="THE정고딕130"/>
                <a:ea typeface="THE정고딕130"/>
              </a:rPr>
              <a:t>댓글작성자일 경우</a:t>
            </a:r>
            <a:r>
              <a:rPr lang="en-US" altLang="ko-KR" dirty="0" smtClean="0">
                <a:latin typeface="THE정고딕130"/>
                <a:ea typeface="THE정고딕130"/>
              </a:rPr>
              <a:t> </a:t>
            </a:r>
            <a:r>
              <a:rPr lang="ko-KR" altLang="en-US" dirty="0" smtClean="0">
                <a:latin typeface="THE정고딕130"/>
                <a:ea typeface="THE정고딕130"/>
              </a:rPr>
              <a:t>수정 가능하도록 조건 설정</a:t>
            </a:r>
            <a:endParaRPr lang="ko-KR" altLang="en-US" dirty="0">
              <a:latin typeface="THE정고딕130"/>
              <a:ea typeface="THE정고딕130"/>
            </a:endParaRPr>
          </a:p>
        </p:txBody>
      </p:sp>
      <p:grpSp>
        <p:nvGrpSpPr>
          <p:cNvPr id="8" name="그룹 1003"/>
          <p:cNvGrpSpPr/>
          <p:nvPr/>
        </p:nvGrpSpPr>
        <p:grpSpPr>
          <a:xfrm>
            <a:off x="10896600" y="800100"/>
            <a:ext cx="5963287" cy="1490563"/>
            <a:chOff x="8648737" y="2188280"/>
            <a:chExt cx="9171093" cy="27568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8737" y="2188280"/>
              <a:ext cx="9171093" cy="275687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grpSp>
        <p:nvGrpSpPr>
          <p:cNvPr id="22" name="그룹 1007"/>
          <p:cNvGrpSpPr/>
          <p:nvPr/>
        </p:nvGrpSpPr>
        <p:grpSpPr>
          <a:xfrm>
            <a:off x="10896600" y="2891344"/>
            <a:ext cx="5963287" cy="1513997"/>
            <a:chOff x="8601118" y="5142857"/>
            <a:chExt cx="9104427" cy="2047619"/>
          </a:xfrm>
        </p:grpSpPr>
        <p:pic>
          <p:nvPicPr>
            <p:cNvPr id="23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1118" y="5142857"/>
              <a:ext cx="9104427" cy="204761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8" name="직선 화살표 연결선 17"/>
          <p:cNvCxnSpPr/>
          <p:nvPr/>
        </p:nvCxnSpPr>
        <p:spPr>
          <a:xfrm>
            <a:off x="16306800" y="2129344"/>
            <a:ext cx="0" cy="17526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152900"/>
            <a:ext cx="9220200" cy="52153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26" name="직선 연결선 25"/>
          <p:cNvCxnSpPr/>
          <p:nvPr/>
        </p:nvCxnSpPr>
        <p:spPr>
          <a:xfrm>
            <a:off x="2438400" y="7810500"/>
            <a:ext cx="449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2459" y="5090881"/>
            <a:ext cx="4677428" cy="42773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28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AA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7315200" y="4610100"/>
            <a:ext cx="38862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감사합니다</a:t>
            </a:r>
            <a:r>
              <a:rPr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Light"/>
                <a:ea typeface="이사만루체 Light"/>
              </a:rPr>
              <a:t>.</a:t>
            </a:r>
            <a:endParaRPr kumimoji="0" lang="en-US" altLang="ko-KR" sz="6000" b="0" i="0" u="none" strike="noStrike" kern="1200" cap="none" spc="0" normalizeH="0" baseline="0" dirty="0">
              <a:solidFill>
                <a:schemeClr val="tx1">
                  <a:lumMod val="65000"/>
                  <a:lumOff val="35000"/>
                </a:schemeClr>
              </a:solidFill>
              <a:latin typeface="이사만루체 Light"/>
              <a:ea typeface="이사만루체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309</Words>
  <Application>Microsoft Office PowerPoint</Application>
  <PresentationFormat>사용자 지정</PresentationFormat>
  <Paragraphs>74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THE정고딕130</vt:lpstr>
      <vt:lpstr>맑은 고딕</vt:lpstr>
      <vt:lpstr>이사만루체 Bold</vt:lpstr>
      <vt:lpstr>이사만루체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CHLee</cp:lastModifiedBy>
  <cp:revision>13</cp:revision>
  <dcterms:created xsi:type="dcterms:W3CDTF">2021-08-27T01:40:17Z</dcterms:created>
  <dcterms:modified xsi:type="dcterms:W3CDTF">2021-09-03T10:01:49Z</dcterms:modified>
  <cp:version/>
</cp:coreProperties>
</file>