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0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67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16" y="69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D5B2E-F9D0-424C-951B-25149CFF134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C1BAB-4813-4198-A1A7-26969308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1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B127-3050-4036-ACA1-A6C4F1F652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8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14" name="제목 1"/>
          <p:cNvSpPr/>
          <p:nvPr/>
        </p:nvSpPr>
        <p:spPr>
          <a:xfrm>
            <a:off x="6595241" y="5295900"/>
            <a:ext cx="4800600" cy="76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이사만루체 Light"/>
                <a:ea typeface="이사만루체 Light"/>
              </a:rPr>
              <a:t>Model1 </a:t>
            </a:r>
            <a:r>
              <a:rPr lang="ko-KR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이사만루체 Light"/>
                <a:ea typeface="이사만루체 Light"/>
              </a:rPr>
              <a:t>프로젝트 포트폴리오</a:t>
            </a:r>
            <a:endParaRPr kumimoji="0" lang="en-US" altLang="ko-KR" sz="3000" b="0" i="0" u="none" strike="noStrike" kern="1200" cap="none" spc="0" normalizeH="0" baseline="0" dirty="0">
              <a:solidFill>
                <a:schemeClr val="tx1">
                  <a:lumMod val="50000"/>
                  <a:lumOff val="50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15" name="제목 1"/>
          <p:cNvSpPr/>
          <p:nvPr/>
        </p:nvSpPr>
        <p:spPr>
          <a:xfrm>
            <a:off x="15087600" y="9029700"/>
            <a:ext cx="3161329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 dirty="0" smtClean="0">
                <a:latin typeface="이사만루체 Light"/>
                <a:ea typeface="이사만루체 Light"/>
              </a:rPr>
              <a:t>작성자</a:t>
            </a:r>
            <a:r>
              <a:rPr kumimoji="0" lang="ko-KR" altLang="en-US" sz="2400" b="0" i="0" u="none" strike="noStrike" kern="1200" cap="none" spc="0" normalizeH="0" baseline="0" dirty="0" smtClean="0">
                <a:latin typeface="이사만루체 Light"/>
                <a:ea typeface="이사만루체 Light"/>
              </a:rPr>
              <a:t> </a:t>
            </a:r>
            <a:r>
              <a:rPr kumimoji="0" lang="ko-KR" altLang="en-US" sz="3000" b="0" i="0" u="none" strike="noStrike" kern="1200" cap="none" spc="0" normalizeH="0" baseline="0" dirty="0" err="1" smtClean="0">
                <a:latin typeface="이사만루체 Light"/>
                <a:ea typeface="이사만루체 Light"/>
              </a:rPr>
              <a:t>이초희</a:t>
            </a:r>
            <a:endParaRPr kumimoji="0" lang="en-US" altLang="ko-KR" sz="3000" b="0" i="0" u="none" strike="noStrike" kern="1200" cap="none" spc="0" normalizeH="0" baseline="0" dirty="0">
              <a:latin typeface="이사만루체 Light"/>
              <a:ea typeface="이사만루체 Light"/>
            </a:endParaRPr>
          </a:p>
        </p:txBody>
      </p:sp>
      <p:sp>
        <p:nvSpPr>
          <p:cNvPr id="16" name="제목 1"/>
          <p:cNvSpPr/>
          <p:nvPr/>
        </p:nvSpPr>
        <p:spPr>
          <a:xfrm>
            <a:off x="6595241" y="3543300"/>
            <a:ext cx="8789276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고백 </a:t>
            </a:r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(Go Back)</a:t>
            </a:r>
            <a:endParaRPr kumimoji="0" lang="en-US" altLang="ko-KR" sz="6000" b="0" i="0" u="none" strike="noStrike" kern="1200" cap="none" spc="0" normalizeH="0" baseline="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/>
          <p:nvPr/>
        </p:nvSpPr>
        <p:spPr>
          <a:xfrm>
            <a:off x="874280" y="825235"/>
            <a:ext cx="4922009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프로젝트 개요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grpSp>
        <p:nvGrpSpPr>
          <p:cNvPr id="24" name="그룹 1002"/>
          <p:cNvGrpSpPr/>
          <p:nvPr/>
        </p:nvGrpSpPr>
        <p:grpSpPr>
          <a:xfrm>
            <a:off x="10698480" y="4279232"/>
            <a:ext cx="6894162" cy="5112415"/>
            <a:chOff x="9542229" y="2604436"/>
            <a:chExt cx="8053046" cy="5957370"/>
          </a:xfrm>
        </p:grpSpPr>
        <p:pic>
          <p:nvPicPr>
            <p:cNvPr id="27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42229" y="2604436"/>
              <a:ext cx="8053046" cy="5957370"/>
            </a:xfrm>
            <a:prstGeom prst="rect">
              <a:avLst/>
            </a:prstGeom>
          </p:spPr>
        </p:pic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41420" y="2115261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프로젝트명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41420" y="2743200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내용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4" y="2755634"/>
            <a:ext cx="5846604" cy="6074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1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고민상담 커뮤니티 사이트</a:t>
            </a:r>
            <a:endParaRPr lang="ko-KR" altLang="en-US" sz="195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41420" y="3340775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개발인원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4" y="3353209"/>
            <a:ext cx="5846604" cy="6074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en-US" altLang="ko-KR" sz="1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6</a:t>
            </a:r>
            <a:r>
              <a:rPr lang="ko-KR" altLang="en-US" sz="1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인</a:t>
            </a:r>
            <a:endParaRPr lang="ko-KR" altLang="en-US" sz="195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41420" y="3982161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개발기간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4" y="3994595"/>
            <a:ext cx="5846604" cy="6074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일간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(2021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06/23 ~ 07/02)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41420" y="4991100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개발환경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4" y="5054958"/>
            <a:ext cx="5846604" cy="6074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Eclipse</a:t>
            </a:r>
          </a:p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JDK 16</a:t>
            </a:r>
          </a:p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Apache Tomcat v9.0</a:t>
            </a:r>
          </a:p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Oracle 11g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외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9041" y="6961875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3" y="6140208"/>
            <a:ext cx="6210383" cy="608513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Java, SQL,  JavaScript, JQuery,</a:t>
            </a:r>
          </a:p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 Ajax, HTML, CSS, BootStrap4</a:t>
            </a: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91307" y="6134100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사용기술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611707" y="7435195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담당업무</a:t>
            </a: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53599" y="7510579"/>
            <a:ext cx="7271601" cy="110511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marL="285750" indent="-285750" latinLnBrk="1">
              <a:spcBef>
                <a:spcPct val="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로그인 화면 제작 및 코딩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marL="285750" indent="-285750" latinLnBrk="1">
              <a:spcBef>
                <a:spcPct val="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회원가입 화면 제작 및 코딩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marL="285750" indent="-285750" latinLnBrk="1">
              <a:spcBef>
                <a:spcPct val="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댓글 기능 제작 및 코딩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분업 결과물 통합 및 보완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상기 항목 관련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SQL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쿼리 작성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latinLnBrk="1">
              <a:spcBef>
                <a:spcPct val="0"/>
              </a:spcBef>
              <a:defRPr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marL="285750" indent="-285750" latinLnBrk="1">
              <a:spcBef>
                <a:spcPct val="0"/>
              </a:spcBef>
              <a:buFontTx/>
              <a:buChar char="-"/>
              <a:defRPr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7270" y="8648700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1307" y="4610100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7270" y="2731563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7270" y="3314700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611707" y="3924300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9041" y="5996862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4" y="2130264"/>
            <a:ext cx="5846604" cy="6074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고백</a:t>
            </a:r>
            <a:r>
              <a:rPr lang="en-US" altLang="ko-KR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(Go Back)</a:t>
            </a:r>
            <a:endParaRPr lang="ko-KR" altLang="en-US" sz="195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4686301"/>
            <a:ext cx="5466330" cy="3428999"/>
          </a:xfrm>
          <a:prstGeom prst="rect">
            <a:avLst/>
          </a:prstGeom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76067" y="8666709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깃허브주소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631917" y="9283011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75870" y="8681712"/>
            <a:ext cx="6030129" cy="6074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https://github.com/chlee2103/semiGoBack.git</a:t>
            </a:r>
            <a:endParaRPr lang="ko-KR" altLang="en-US" sz="195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438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31755" y="2177206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>
                <a:latin typeface="이사만루체 Light"/>
                <a:ea typeface="이사만루체 Light"/>
              </a:rPr>
              <a:t>Front </a:t>
            </a:r>
            <a:r>
              <a:rPr lang="ko-KR" altLang="en-US" sz="2250">
                <a:latin typeface="이사만루체 Light"/>
                <a:ea typeface="이사만루체 Light"/>
              </a:rPr>
              <a:t>구현</a:t>
            </a:r>
          </a:p>
        </p:txBody>
      </p:sp>
      <p:sp>
        <p:nvSpPr>
          <p:cNvPr id="7" name="제목 1"/>
          <p:cNvSpPr/>
          <p:nvPr/>
        </p:nvSpPr>
        <p:spPr>
          <a:xfrm>
            <a:off x="1089566" y="29337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유효성 검사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882026" y="1008590"/>
            <a:ext cx="3582971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화면구성</a:t>
            </a:r>
          </a:p>
          <a:p>
            <a:pPr>
              <a:defRPr/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회원가입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Bold"/>
              <a:ea typeface="이사만루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5194" y="5495285"/>
            <a:ext cx="319368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1650" dirty="0" smtClean="0">
                <a:latin typeface="THE정고딕130"/>
                <a:ea typeface="THE정고딕130"/>
              </a:rPr>
              <a:t>정규표현식을 사용하여 </a:t>
            </a:r>
            <a:r>
              <a:rPr lang="ko-KR" altLang="en-US" sz="1650" dirty="0" err="1" smtClean="0">
                <a:latin typeface="THE정고딕130"/>
                <a:ea typeface="THE정고딕130"/>
              </a:rPr>
              <a:t>필터링</a:t>
            </a:r>
            <a:r>
              <a:rPr lang="ko-KR" altLang="en-US" sz="1650" dirty="0" smtClean="0">
                <a:latin typeface="THE정고딕130"/>
                <a:ea typeface="THE정고딕130"/>
              </a:rPr>
              <a:t> </a:t>
            </a:r>
            <a:endParaRPr lang="ko-KR" altLang="en-US" sz="1650" dirty="0">
              <a:latin typeface="THE정고딕130"/>
              <a:ea typeface="THE정고딕130"/>
            </a:endParaRPr>
          </a:p>
        </p:txBody>
      </p:sp>
      <p:grpSp>
        <p:nvGrpSpPr>
          <p:cNvPr id="21" name="그룹 1007"/>
          <p:cNvGrpSpPr/>
          <p:nvPr/>
        </p:nvGrpSpPr>
        <p:grpSpPr>
          <a:xfrm>
            <a:off x="12496800" y="553640"/>
            <a:ext cx="5485471" cy="9085660"/>
            <a:chOff x="11676034" y="600027"/>
            <a:chExt cx="4858437" cy="90856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4" name="Object 2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6034" y="600027"/>
              <a:ext cx="4858437" cy="908566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sp>
        <p:nvSpPr>
          <p:cNvPr id="25" name="직사각형 24"/>
          <p:cNvSpPr/>
          <p:nvPr/>
        </p:nvSpPr>
        <p:spPr>
          <a:xfrm>
            <a:off x="1031754" y="4229100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 dirty="0" smtClean="0">
                <a:latin typeface="이사만루체 Light"/>
                <a:ea typeface="이사만루체 Light"/>
              </a:rPr>
              <a:t>Back </a:t>
            </a:r>
            <a:r>
              <a:rPr lang="ko-KR" altLang="en-US" sz="2250" dirty="0">
                <a:latin typeface="이사만루체 Light"/>
                <a:ea typeface="이사만루체 Light"/>
              </a:rPr>
              <a:t>구현</a:t>
            </a:r>
          </a:p>
        </p:txBody>
      </p:sp>
      <p:grpSp>
        <p:nvGrpSpPr>
          <p:cNvPr id="26" name="그룹 1003"/>
          <p:cNvGrpSpPr/>
          <p:nvPr/>
        </p:nvGrpSpPr>
        <p:grpSpPr>
          <a:xfrm>
            <a:off x="1344617" y="6819900"/>
            <a:ext cx="4979983" cy="2596015"/>
            <a:chOff x="757780" y="3883647"/>
            <a:chExt cx="4177303" cy="2049930"/>
          </a:xfrm>
        </p:grpSpPr>
        <p:pic>
          <p:nvPicPr>
            <p:cNvPr id="27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780" y="3883647"/>
              <a:ext cx="4177303" cy="204993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28" name="제목 1"/>
          <p:cNvSpPr/>
          <p:nvPr/>
        </p:nvSpPr>
        <p:spPr>
          <a:xfrm>
            <a:off x="6386990" y="49149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2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.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 패스워드 유효성 검사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(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Java Script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)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35514" y="5429290"/>
            <a:ext cx="5936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입력한 아이디 유효성 검사 통과시 </a:t>
            </a:r>
            <a:endParaRPr lang="en-US" altLang="ko-KR" dirty="0" smtClean="0">
              <a:latin typeface="THE정고딕130"/>
              <a:ea typeface="THE정고딕130"/>
            </a:endParaRPr>
          </a:p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중복 </a:t>
            </a:r>
            <a:r>
              <a:rPr lang="ko-KR" altLang="en-US" dirty="0">
                <a:latin typeface="THE정고딕130"/>
                <a:ea typeface="THE정고딕130"/>
              </a:rPr>
              <a:t>확인 버튼 활성화</a:t>
            </a:r>
          </a:p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데이터 베이스 내 중복 여부를 검사</a:t>
            </a:r>
          </a:p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중복 여부를 색깔 구분하여 명시해 줌</a:t>
            </a:r>
          </a:p>
        </p:txBody>
      </p:sp>
      <p:grpSp>
        <p:nvGrpSpPr>
          <p:cNvPr id="34" name="그룹 1005"/>
          <p:cNvGrpSpPr/>
          <p:nvPr/>
        </p:nvGrpSpPr>
        <p:grpSpPr>
          <a:xfrm>
            <a:off x="6648789" y="6134100"/>
            <a:ext cx="6171429" cy="2055326"/>
            <a:chOff x="757780" y="7796337"/>
            <a:chExt cx="6171429" cy="2055326"/>
          </a:xfrm>
        </p:grpSpPr>
        <p:pic>
          <p:nvPicPr>
            <p:cNvPr id="35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780" y="7796337"/>
              <a:ext cx="6171429" cy="205532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36" name="제목 1"/>
          <p:cNvSpPr/>
          <p:nvPr/>
        </p:nvSpPr>
        <p:spPr>
          <a:xfrm>
            <a:off x="1127572" y="49149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아이디 </a:t>
            </a:r>
            <a:r>
              <a:rPr lang="ko-KR" altLang="en-US" sz="2400" dirty="0" err="1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중복검사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(Ajax)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6914" y="3452773"/>
            <a:ext cx="723228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1650" dirty="0" smtClean="0">
                <a:latin typeface="THE정고딕130"/>
                <a:ea typeface="THE정고딕130"/>
              </a:rPr>
              <a:t>아이디</a:t>
            </a:r>
            <a:r>
              <a:rPr lang="en-US" altLang="ko-KR" sz="1650" dirty="0" smtClean="0">
                <a:latin typeface="THE정고딕130"/>
                <a:ea typeface="THE정고딕130"/>
              </a:rPr>
              <a:t>, </a:t>
            </a:r>
            <a:r>
              <a:rPr lang="ko-KR" altLang="en-US" sz="1650" dirty="0" smtClean="0">
                <a:latin typeface="THE정고딕130"/>
                <a:ea typeface="THE정고딕130"/>
              </a:rPr>
              <a:t>패스워드</a:t>
            </a:r>
            <a:r>
              <a:rPr lang="en-US" altLang="ko-KR" sz="1650" dirty="0" smtClean="0">
                <a:latin typeface="THE정고딕130"/>
                <a:ea typeface="THE정고딕130"/>
              </a:rPr>
              <a:t>, </a:t>
            </a:r>
            <a:r>
              <a:rPr lang="ko-KR" altLang="en-US" sz="1650" dirty="0" smtClean="0">
                <a:latin typeface="THE정고딕130"/>
                <a:ea typeface="THE정고딕130"/>
              </a:rPr>
              <a:t>닉네임</a:t>
            </a:r>
            <a:r>
              <a:rPr lang="en-US" altLang="ko-KR" sz="1650" dirty="0" smtClean="0">
                <a:latin typeface="THE정고딕130"/>
                <a:ea typeface="THE정고딕130"/>
              </a:rPr>
              <a:t>, </a:t>
            </a:r>
            <a:r>
              <a:rPr lang="ko-KR" altLang="en-US" sz="1650" dirty="0" smtClean="0">
                <a:latin typeface="THE정고딕130"/>
                <a:ea typeface="THE정고딕130"/>
              </a:rPr>
              <a:t>이메일 입력 정보에 대해 정규식을 사용하여 확인</a:t>
            </a:r>
            <a:endParaRPr lang="ko-KR" altLang="en-US" sz="1650" dirty="0">
              <a:latin typeface="THE정고딕130"/>
              <a:ea typeface="THE정고딕130"/>
            </a:endParaRPr>
          </a:p>
        </p:txBody>
      </p:sp>
    </p:spTree>
    <p:extLst>
      <p:ext uri="{BB962C8B-B14F-4D97-AF65-F5344CB8AC3E}">
        <p14:creationId xmlns:p14="http://schemas.microsoft.com/office/powerpoint/2010/main" val="50882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31755" y="2177206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>
                <a:latin typeface="이사만루체 Light"/>
                <a:ea typeface="이사만루체 Light"/>
              </a:rPr>
              <a:t>Front </a:t>
            </a:r>
            <a:r>
              <a:rPr lang="ko-KR" altLang="en-US" sz="2250">
                <a:latin typeface="이사만루체 Light"/>
                <a:ea typeface="이사만루체 Light"/>
              </a:rPr>
              <a:t>구현</a:t>
            </a:r>
          </a:p>
        </p:txBody>
      </p:sp>
      <p:sp>
        <p:nvSpPr>
          <p:cNvPr id="7" name="제목 1"/>
          <p:cNvSpPr/>
          <p:nvPr/>
        </p:nvSpPr>
        <p:spPr>
          <a:xfrm>
            <a:off x="1089566" y="29337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아이디 저장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체크 박스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882026" y="1008590"/>
            <a:ext cx="3582971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화면구성</a:t>
            </a:r>
          </a:p>
          <a:p>
            <a:pPr>
              <a:defRPr/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로그인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Bold"/>
              <a:ea typeface="이사만루체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6914" y="3452773"/>
            <a:ext cx="7232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체크박스 클릭하면 </a:t>
            </a:r>
            <a:r>
              <a:rPr lang="en-US" altLang="ko-KR" dirty="0">
                <a:latin typeface="THE정고딕130"/>
                <a:ea typeface="THE정고딕130"/>
              </a:rPr>
              <a:t>id</a:t>
            </a:r>
            <a:r>
              <a:rPr lang="ko-KR" altLang="en-US" dirty="0">
                <a:latin typeface="THE정고딕130"/>
                <a:ea typeface="THE정고딕130"/>
              </a:rPr>
              <a:t>를 </a:t>
            </a:r>
            <a:r>
              <a:rPr lang="en-US" altLang="ko-KR" dirty="0">
                <a:latin typeface="THE정고딕130"/>
                <a:ea typeface="THE정고딕130"/>
              </a:rPr>
              <a:t>cookie 7</a:t>
            </a:r>
            <a:r>
              <a:rPr lang="ko-KR" altLang="en-US" dirty="0">
                <a:latin typeface="THE정고딕130"/>
                <a:ea typeface="THE정고딕130"/>
              </a:rPr>
              <a:t>일간 저장</a:t>
            </a:r>
          </a:p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체크박스 해제하면 </a:t>
            </a:r>
            <a:r>
              <a:rPr lang="en-US" altLang="ko-KR" dirty="0">
                <a:latin typeface="THE정고딕130"/>
                <a:ea typeface="THE정고딕130"/>
              </a:rPr>
              <a:t>id</a:t>
            </a:r>
            <a:r>
              <a:rPr lang="ko-KR" altLang="en-US" dirty="0">
                <a:latin typeface="THE정고딕130"/>
                <a:ea typeface="THE정고딕130"/>
              </a:rPr>
              <a:t>를 </a:t>
            </a:r>
            <a:r>
              <a:rPr lang="en-US" altLang="ko-KR" dirty="0">
                <a:latin typeface="THE정고딕130"/>
                <a:ea typeface="THE정고딕130"/>
              </a:rPr>
              <a:t>cookie</a:t>
            </a:r>
            <a:r>
              <a:rPr lang="ko-KR" altLang="en-US" dirty="0">
                <a:latin typeface="THE정고딕130"/>
                <a:ea typeface="THE정고딕130"/>
              </a:rPr>
              <a:t>에서 제거</a:t>
            </a:r>
          </a:p>
        </p:txBody>
      </p:sp>
      <p:grpSp>
        <p:nvGrpSpPr>
          <p:cNvPr id="17" name="그룹 1002"/>
          <p:cNvGrpSpPr/>
          <p:nvPr/>
        </p:nvGrpSpPr>
        <p:grpSpPr>
          <a:xfrm>
            <a:off x="10134600" y="190500"/>
            <a:ext cx="5930799" cy="6171429"/>
            <a:chOff x="6406029" y="580952"/>
            <a:chExt cx="5930799" cy="6171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8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6029" y="580952"/>
              <a:ext cx="5930799" cy="617142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19" name="그룹 1007"/>
          <p:cNvGrpSpPr/>
          <p:nvPr/>
        </p:nvGrpSpPr>
        <p:grpSpPr>
          <a:xfrm>
            <a:off x="13258800" y="6743700"/>
            <a:ext cx="2974792" cy="3233470"/>
            <a:chOff x="13753303" y="3666667"/>
            <a:chExt cx="2974792" cy="3233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3303" y="3666667"/>
              <a:ext cx="2974792" cy="323347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22" name="그룹 1010"/>
          <p:cNvGrpSpPr/>
          <p:nvPr/>
        </p:nvGrpSpPr>
        <p:grpSpPr>
          <a:xfrm>
            <a:off x="8805672" y="7109425"/>
            <a:ext cx="3744764" cy="1430039"/>
            <a:chOff x="9518094" y="8074246"/>
            <a:chExt cx="3744764" cy="14300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3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8094" y="8074246"/>
              <a:ext cx="3744764" cy="143003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cxnSp>
        <p:nvCxnSpPr>
          <p:cNvPr id="29" name="직선 화살표 연결선 28"/>
          <p:cNvCxnSpPr/>
          <p:nvPr/>
        </p:nvCxnSpPr>
        <p:spPr>
          <a:xfrm>
            <a:off x="13639800" y="6286500"/>
            <a:ext cx="0" cy="62383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12649200" y="7795225"/>
            <a:ext cx="609600" cy="635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제목 1"/>
          <p:cNvSpPr/>
          <p:nvPr/>
        </p:nvSpPr>
        <p:spPr>
          <a:xfrm>
            <a:off x="1113950" y="5017095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2.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아이디 찾기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31298" y="5536168"/>
            <a:ext cx="723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닉네임과 이름 입력</a:t>
            </a:r>
            <a:r>
              <a:rPr lang="en-US" altLang="ko-KR" dirty="0" smtClean="0">
                <a:latin typeface="THE정고딕130"/>
                <a:ea typeface="THE정고딕130"/>
              </a:rPr>
              <a:t>. </a:t>
            </a:r>
            <a:r>
              <a:rPr lang="ko-KR" altLang="en-US" dirty="0" smtClean="0">
                <a:latin typeface="THE정고딕130"/>
                <a:ea typeface="THE정고딕130"/>
              </a:rPr>
              <a:t>일치하면 아이디 화면에 표시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sp>
        <p:nvSpPr>
          <p:cNvPr id="45" name="제목 1"/>
          <p:cNvSpPr/>
          <p:nvPr/>
        </p:nvSpPr>
        <p:spPr>
          <a:xfrm>
            <a:off x="1113950" y="6922095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3.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비밀번호 찾기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31298" y="7441168"/>
            <a:ext cx="723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닉네임과 이름</a:t>
            </a:r>
            <a:r>
              <a:rPr lang="en-US" altLang="ko-KR" dirty="0" smtClean="0">
                <a:latin typeface="THE정고딕130"/>
                <a:ea typeface="THE정고딕130"/>
              </a:rPr>
              <a:t>, </a:t>
            </a:r>
            <a:r>
              <a:rPr lang="ko-KR" altLang="en-US" dirty="0" smtClean="0">
                <a:latin typeface="THE정고딕130"/>
                <a:ea typeface="THE정고딕130"/>
              </a:rPr>
              <a:t>아이디를 입력</a:t>
            </a:r>
            <a:r>
              <a:rPr lang="en-US" altLang="ko-KR" dirty="0" smtClean="0">
                <a:latin typeface="THE정고딕130"/>
                <a:ea typeface="THE정고딕130"/>
              </a:rPr>
              <a:t>. </a:t>
            </a:r>
            <a:r>
              <a:rPr lang="ko-KR" altLang="en-US" dirty="0" smtClean="0">
                <a:latin typeface="THE정고딕130"/>
                <a:ea typeface="THE정고딕130"/>
              </a:rPr>
              <a:t>일치하면 비밀번호 화면에 표시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sp>
        <p:nvSpPr>
          <p:cNvPr id="51" name="제목 1"/>
          <p:cNvSpPr/>
          <p:nvPr/>
        </p:nvSpPr>
        <p:spPr>
          <a:xfrm>
            <a:off x="8702852" y="8827096"/>
            <a:ext cx="2269948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※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오류 처리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20200" y="9346168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상황에 맞는 오류 메시지 출력</a:t>
            </a:r>
            <a:endParaRPr lang="ko-KR" altLang="en-US" dirty="0">
              <a:latin typeface="THE정고딕130"/>
              <a:ea typeface="THE정고딕130"/>
            </a:endParaRPr>
          </a:p>
        </p:txBody>
      </p:sp>
    </p:spTree>
    <p:extLst>
      <p:ext uri="{BB962C8B-B14F-4D97-AF65-F5344CB8AC3E}">
        <p14:creationId xmlns:p14="http://schemas.microsoft.com/office/powerpoint/2010/main" val="31030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/>
          <p:nvPr/>
        </p:nvSpPr>
        <p:spPr>
          <a:xfrm>
            <a:off x="882026" y="1008590"/>
            <a:ext cx="3582971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화면구성</a:t>
            </a:r>
          </a:p>
          <a:p>
            <a:pPr>
              <a:defRPr/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로그인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Bold"/>
              <a:ea typeface="이사만루체 Bold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31755" y="2324100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 dirty="0" smtClean="0">
                <a:latin typeface="이사만루체 Light"/>
                <a:ea typeface="이사만루체 Light"/>
              </a:rPr>
              <a:t>Back </a:t>
            </a:r>
            <a:r>
              <a:rPr lang="ko-KR" altLang="en-US" sz="2250" dirty="0">
                <a:latin typeface="이사만루체 Light"/>
                <a:ea typeface="이사만루체 Light"/>
              </a:rPr>
              <a:t>구현</a:t>
            </a:r>
          </a:p>
        </p:txBody>
      </p:sp>
      <p:sp>
        <p:nvSpPr>
          <p:cNvPr id="48" name="제목 1"/>
          <p:cNvSpPr/>
          <p:nvPr/>
        </p:nvSpPr>
        <p:spPr>
          <a:xfrm>
            <a:off x="1089566" y="3080594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로그인 성공 시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session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저장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40442" y="3595630"/>
            <a:ext cx="3922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로그인 정보를 </a:t>
            </a:r>
            <a:r>
              <a:rPr lang="en-US" altLang="ko-KR" dirty="0" smtClean="0">
                <a:latin typeface="THE정고딕130"/>
                <a:ea typeface="THE정고딕130"/>
              </a:rPr>
              <a:t>session</a:t>
            </a:r>
            <a:r>
              <a:rPr lang="ko-KR" altLang="en-US" dirty="0" smtClean="0">
                <a:latin typeface="THE정고딕130"/>
                <a:ea typeface="THE정고딕130"/>
              </a:rPr>
              <a:t>에 저장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sp>
        <p:nvSpPr>
          <p:cNvPr id="24" name="제목 1"/>
          <p:cNvSpPr/>
          <p:nvPr/>
        </p:nvSpPr>
        <p:spPr>
          <a:xfrm>
            <a:off x="7924800" y="3080593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2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.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아이디 저장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체크 박스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4400" y="3575622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체크박스 클릭하면 </a:t>
            </a:r>
            <a:r>
              <a:rPr lang="en-US" altLang="ko-KR" dirty="0">
                <a:latin typeface="THE정고딕130"/>
                <a:ea typeface="THE정고딕130"/>
              </a:rPr>
              <a:t>id</a:t>
            </a:r>
            <a:r>
              <a:rPr lang="ko-KR" altLang="en-US" dirty="0">
                <a:latin typeface="THE정고딕130"/>
                <a:ea typeface="THE정고딕130"/>
              </a:rPr>
              <a:t>를 </a:t>
            </a:r>
            <a:r>
              <a:rPr lang="en-US" altLang="ko-KR" dirty="0">
                <a:latin typeface="THE정고딕130"/>
                <a:ea typeface="THE정고딕130"/>
              </a:rPr>
              <a:t>cookie 7</a:t>
            </a:r>
            <a:r>
              <a:rPr lang="ko-KR" altLang="en-US" dirty="0">
                <a:latin typeface="THE정고딕130"/>
                <a:ea typeface="THE정고딕130"/>
              </a:rPr>
              <a:t>일간 저장</a:t>
            </a:r>
          </a:p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체크박스 해제하면 </a:t>
            </a:r>
            <a:r>
              <a:rPr lang="en-US" altLang="ko-KR" dirty="0">
                <a:latin typeface="THE정고딕130"/>
                <a:ea typeface="THE정고딕130"/>
              </a:rPr>
              <a:t>id</a:t>
            </a:r>
            <a:r>
              <a:rPr lang="ko-KR" altLang="en-US" dirty="0">
                <a:latin typeface="THE정고딕130"/>
                <a:ea typeface="THE정고딕130"/>
              </a:rPr>
              <a:t>를 </a:t>
            </a:r>
            <a:r>
              <a:rPr lang="en-US" altLang="ko-KR" dirty="0">
                <a:latin typeface="THE정고딕130"/>
                <a:ea typeface="THE정고딕130"/>
              </a:rPr>
              <a:t>cookie</a:t>
            </a:r>
            <a:r>
              <a:rPr lang="ko-KR" altLang="en-US" dirty="0">
                <a:latin typeface="THE정고딕130"/>
                <a:ea typeface="THE정고딕130"/>
              </a:rPr>
              <a:t>에서 제거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4330472"/>
            <a:ext cx="8619523" cy="47281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75" y="4330472"/>
            <a:ext cx="6143643" cy="1527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60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31755" y="2177206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>
                <a:latin typeface="이사만루체 Light"/>
                <a:ea typeface="이사만루체 Light"/>
              </a:rPr>
              <a:t>Front </a:t>
            </a:r>
            <a:r>
              <a:rPr lang="ko-KR" altLang="en-US" sz="2250">
                <a:latin typeface="이사만루체 Light"/>
                <a:ea typeface="이사만루체 Light"/>
              </a:rPr>
              <a:t>구현</a:t>
            </a:r>
          </a:p>
        </p:txBody>
      </p:sp>
      <p:sp>
        <p:nvSpPr>
          <p:cNvPr id="7" name="제목 1"/>
          <p:cNvSpPr/>
          <p:nvPr/>
        </p:nvSpPr>
        <p:spPr>
          <a:xfrm>
            <a:off x="1089566" y="29337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댓글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DB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CRUD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882026" y="1008590"/>
            <a:ext cx="3582971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화면구성</a:t>
            </a:r>
          </a:p>
          <a:p>
            <a:pPr>
              <a:defRPr/>
            </a:pPr>
            <a:r>
              <a:rPr lang="ko-KR" alt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고민게시판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&gt;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댓글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Bold"/>
              <a:ea typeface="이사만루체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6914" y="3452773"/>
            <a:ext cx="7232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dirty="0" smtClean="0">
                <a:latin typeface="THE정고딕130"/>
                <a:ea typeface="THE정고딕130"/>
              </a:rPr>
              <a:t>Create  : </a:t>
            </a:r>
            <a:r>
              <a:rPr lang="ko-KR" altLang="en-US" dirty="0" smtClean="0">
                <a:latin typeface="THE정고딕130"/>
                <a:ea typeface="THE정고딕130"/>
              </a:rPr>
              <a:t>로그인 된 회원은 누구나 댓글 작성 가능</a:t>
            </a:r>
            <a:endParaRPr lang="en-US" altLang="ko-KR" dirty="0" smtClean="0">
              <a:latin typeface="THE정고딕130"/>
              <a:ea typeface="THE정고딕130"/>
            </a:endParaRPr>
          </a:p>
          <a:p>
            <a:pPr latinLnBrk="1">
              <a:spcBef>
                <a:spcPct val="0"/>
              </a:spcBef>
              <a:defRPr/>
            </a:pPr>
            <a:r>
              <a:rPr lang="en-US" altLang="ko-KR" dirty="0" smtClean="0">
                <a:latin typeface="THE정고딕130"/>
                <a:ea typeface="THE정고딕130"/>
              </a:rPr>
              <a:t>Read    : </a:t>
            </a:r>
            <a:r>
              <a:rPr lang="ko-KR" altLang="en-US" dirty="0" smtClean="0">
                <a:latin typeface="THE정고딕130"/>
                <a:ea typeface="THE정고딕130"/>
              </a:rPr>
              <a:t>로그인 된 회원은 누구나 읽기 가능</a:t>
            </a:r>
            <a:endParaRPr lang="en-US" altLang="ko-KR" dirty="0" smtClean="0">
              <a:latin typeface="THE정고딕130"/>
              <a:ea typeface="THE정고딕130"/>
            </a:endParaRPr>
          </a:p>
          <a:p>
            <a:pPr latinLnBrk="1">
              <a:spcBef>
                <a:spcPct val="0"/>
              </a:spcBef>
              <a:defRPr/>
            </a:pPr>
            <a:r>
              <a:rPr lang="en-US" altLang="ko-KR" dirty="0" smtClean="0">
                <a:latin typeface="THE정고딕130"/>
                <a:ea typeface="THE정고딕130"/>
              </a:rPr>
              <a:t>Update : </a:t>
            </a:r>
            <a:r>
              <a:rPr lang="ko-KR" altLang="en-US" dirty="0" smtClean="0">
                <a:latin typeface="THE정고딕130"/>
                <a:ea typeface="THE정고딕130"/>
              </a:rPr>
              <a:t>댓글 작성자만 가능</a:t>
            </a:r>
            <a:endParaRPr lang="en-US" altLang="ko-KR" dirty="0" smtClean="0">
              <a:latin typeface="THE정고딕130"/>
              <a:ea typeface="THE정고딕130"/>
            </a:endParaRPr>
          </a:p>
          <a:p>
            <a:pPr latinLnBrk="1">
              <a:spcBef>
                <a:spcPct val="0"/>
              </a:spcBef>
              <a:defRPr/>
            </a:pPr>
            <a:r>
              <a:rPr lang="en-US" altLang="ko-KR" dirty="0" smtClean="0">
                <a:latin typeface="THE정고딕130"/>
                <a:ea typeface="THE정고딕130"/>
              </a:rPr>
              <a:t>Delete  : </a:t>
            </a:r>
            <a:r>
              <a:rPr lang="ko-KR" altLang="en-US" dirty="0" smtClean="0">
                <a:latin typeface="THE정고딕130"/>
                <a:ea typeface="THE정고딕130"/>
              </a:rPr>
              <a:t>글쓴이와 댓글 작성자만 가능</a:t>
            </a:r>
            <a:r>
              <a:rPr lang="en-US" altLang="ko-KR" dirty="0" smtClean="0">
                <a:latin typeface="THE정고딕130"/>
                <a:ea typeface="THE정고딕130"/>
              </a:rPr>
              <a:t> 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grpSp>
        <p:nvGrpSpPr>
          <p:cNvPr id="21" name="그룹 1002"/>
          <p:cNvGrpSpPr/>
          <p:nvPr/>
        </p:nvGrpSpPr>
        <p:grpSpPr>
          <a:xfrm>
            <a:off x="8823960" y="876300"/>
            <a:ext cx="8264527" cy="8458200"/>
            <a:chOff x="323810" y="1944379"/>
            <a:chExt cx="7045327" cy="7165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4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10" y="1944379"/>
              <a:ext cx="7045327" cy="716576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212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31755" y="2177206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 dirty="0" smtClean="0">
                <a:latin typeface="이사만루체 Light"/>
                <a:ea typeface="이사만루체 Light"/>
              </a:rPr>
              <a:t>Back </a:t>
            </a:r>
            <a:r>
              <a:rPr lang="ko-KR" altLang="en-US" sz="2250" dirty="0">
                <a:latin typeface="이사만루체 Light"/>
                <a:ea typeface="이사만루체 Light"/>
              </a:rPr>
              <a:t>구현</a:t>
            </a:r>
          </a:p>
        </p:txBody>
      </p:sp>
      <p:sp>
        <p:nvSpPr>
          <p:cNvPr id="7" name="제목 1"/>
          <p:cNvSpPr/>
          <p:nvPr/>
        </p:nvSpPr>
        <p:spPr>
          <a:xfrm>
            <a:off x="1089566" y="29337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댓글 수정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(Ajax)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882026" y="1008590"/>
            <a:ext cx="3582971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화면구성</a:t>
            </a:r>
          </a:p>
          <a:p>
            <a:pPr>
              <a:defRPr/>
            </a:pPr>
            <a:r>
              <a:rPr lang="ko-KR" alt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고민게시판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&gt;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댓글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Bold"/>
              <a:ea typeface="이사만루체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6914" y="3452773"/>
            <a:ext cx="723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댓글작성자일 경우</a:t>
            </a:r>
            <a:r>
              <a:rPr lang="en-US" altLang="ko-KR" dirty="0" smtClean="0">
                <a:latin typeface="THE정고딕130"/>
                <a:ea typeface="THE정고딕130"/>
              </a:rPr>
              <a:t> </a:t>
            </a:r>
            <a:r>
              <a:rPr lang="ko-KR" altLang="en-US" dirty="0" smtClean="0">
                <a:latin typeface="THE정고딕130"/>
                <a:ea typeface="THE정고딕130"/>
              </a:rPr>
              <a:t>수정 가능하도록 조건 설정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grpSp>
        <p:nvGrpSpPr>
          <p:cNvPr id="8" name="그룹 1003"/>
          <p:cNvGrpSpPr/>
          <p:nvPr/>
        </p:nvGrpSpPr>
        <p:grpSpPr>
          <a:xfrm>
            <a:off x="10896600" y="800100"/>
            <a:ext cx="5963287" cy="1490563"/>
            <a:chOff x="8648737" y="2188280"/>
            <a:chExt cx="9171093" cy="27568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8737" y="2188280"/>
              <a:ext cx="9171093" cy="275687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22" name="그룹 1007"/>
          <p:cNvGrpSpPr/>
          <p:nvPr/>
        </p:nvGrpSpPr>
        <p:grpSpPr>
          <a:xfrm>
            <a:off x="10896600" y="2891344"/>
            <a:ext cx="5963287" cy="1513997"/>
            <a:chOff x="8601118" y="5142857"/>
            <a:chExt cx="9104427" cy="2047619"/>
          </a:xfrm>
        </p:grpSpPr>
        <p:pic>
          <p:nvPicPr>
            <p:cNvPr id="23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1118" y="5142857"/>
              <a:ext cx="9104427" cy="2047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8" name="직선 화살표 연결선 17"/>
          <p:cNvCxnSpPr/>
          <p:nvPr/>
        </p:nvCxnSpPr>
        <p:spPr>
          <a:xfrm>
            <a:off x="16306800" y="2129344"/>
            <a:ext cx="0" cy="17526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152900"/>
            <a:ext cx="9220200" cy="5215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26" name="직선 연결선 25"/>
          <p:cNvCxnSpPr/>
          <p:nvPr/>
        </p:nvCxnSpPr>
        <p:spPr>
          <a:xfrm>
            <a:off x="2438400" y="7810500"/>
            <a:ext cx="449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2459" y="5090881"/>
            <a:ext cx="4677428" cy="42773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2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AA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7315200" y="4610100"/>
            <a:ext cx="38862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감사합니다</a:t>
            </a:r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.</a:t>
            </a:r>
            <a:endParaRPr kumimoji="0" lang="en-US" altLang="ko-KR" sz="6000" b="0" i="0" u="none" strike="noStrike" kern="1200" cap="none" spc="0" normalizeH="0" baseline="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313</Words>
  <Application>Microsoft Office PowerPoint</Application>
  <PresentationFormat>사용자 지정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THE정고딕130</vt:lpstr>
      <vt:lpstr>맑은 고딕</vt:lpstr>
      <vt:lpstr>이사만루체 Bold</vt:lpstr>
      <vt:lpstr>이사만루체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CHLee</cp:lastModifiedBy>
  <cp:revision>14</cp:revision>
  <dcterms:created xsi:type="dcterms:W3CDTF">2021-08-27T01:40:17Z</dcterms:created>
  <dcterms:modified xsi:type="dcterms:W3CDTF">2021-09-03T10:51:19Z</dcterms:modified>
  <cp:version/>
</cp:coreProperties>
</file>