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15"/>
  </p:notesMasterIdLst>
  <p:sldIdLst>
    <p:sldId id="261" r:id="rId3"/>
    <p:sldId id="263" r:id="rId4"/>
    <p:sldId id="267" r:id="rId5"/>
    <p:sldId id="264" r:id="rId6"/>
    <p:sldId id="265" r:id="rId7"/>
    <p:sldId id="266" r:id="rId8"/>
    <p:sldId id="256" r:id="rId9"/>
    <p:sldId id="258" r:id="rId10"/>
    <p:sldId id="262" r:id="rId11"/>
    <p:sldId id="257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사용자 관리" id="{97CA7090-D686-44C6-B5F6-21FEB3DC0CFD}">
          <p14:sldIdLst>
            <p14:sldId id="263"/>
            <p14:sldId id="267"/>
            <p14:sldId id="264"/>
            <p14:sldId id="265"/>
            <p14:sldId id="266"/>
          </p14:sldIdLst>
        </p14:section>
        <p14:section name="키워드 관리" id="{572FA7BE-0303-4364-8BD9-8BB6AC5D7EF5}">
          <p14:sldIdLst>
            <p14:sldId id="256"/>
            <p14:sldId id="258"/>
            <p14:sldId id="262"/>
            <p14:sldId id="257"/>
            <p14:sldId id="259"/>
            <p14:sldId id="260"/>
          </p14:sldIdLst>
        </p14:section>
        <p14:section name="제외 관리" id="{241AA4D6-4592-4118-B751-B6EBDF32AB54}">
          <p14:sldIdLst/>
        </p14:section>
        <p14:section name="사이트 관리" id="{D7003A1F-48AB-477A-8554-C7147F446B1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199774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v1.0.1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 smtClean="0">
                <a:solidFill>
                  <a:schemeClr val="bg1"/>
                </a:solidFill>
              </a:rPr>
              <a:t>CJ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4240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 아이템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   </a:t>
            </a:r>
            <a:r>
              <a:rPr lang="en-US" altLang="ko-KR" sz="700" b="1" dirty="0" smtClean="0"/>
              <a:t>12</a:t>
            </a:r>
            <a:r>
              <a:rPr lang="en-US" altLang="ko-KR" sz="700" dirty="0" smtClean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키워드</a:t>
                    </a:r>
                    <a:endParaRPr lang="en-US" altLang="ko-KR" sz="8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smtClean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 smtClean="0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r>
              <a:rPr lang="ko-KR" altLang="en-US" sz="800" dirty="0" smtClean="0">
                <a:solidFill>
                  <a:schemeClr val="tx1"/>
                </a:solidFill>
              </a:rPr>
              <a:t>건씩 보기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 smtClean="0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고유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전체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선택일때만</a:t>
            </a:r>
            <a:r>
              <a:rPr lang="ko-KR" altLang="en-US" sz="600" dirty="0" smtClean="0">
                <a:solidFill>
                  <a:schemeClr val="bg1"/>
                </a:solidFill>
              </a:rPr>
              <a:t> 보임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해당필드가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보일때</a:t>
            </a:r>
            <a:r>
              <a:rPr lang="en-US" altLang="ko-KR" sz="600" dirty="0" smtClean="0">
                <a:solidFill>
                  <a:schemeClr val="bg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키워드그룹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상태일때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r>
              <a:rPr lang="ko-KR" altLang="en-US" sz="600" dirty="0" smtClean="0">
                <a:solidFill>
                  <a:schemeClr val="bg1"/>
                </a:solidFill>
              </a:rPr>
              <a:t>는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키워드 등록이 불가능 함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관련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예외처리는</a:t>
            </a:r>
            <a:r>
              <a:rPr lang="ko-KR" altLang="en-US" sz="600" dirty="0" smtClean="0">
                <a:solidFill>
                  <a:schemeClr val="bg1"/>
                </a:solidFill>
              </a:rPr>
              <a:t> 추후 정의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(ex: 3</a:t>
            </a:r>
            <a:r>
              <a:rPr lang="ko-KR" altLang="en-US" sz="600" dirty="0" smtClean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endParaRPr lang="ko-KR" altLang="en-US" sz="600" dirty="0" smtClean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 smtClean="0">
                    <a:solidFill>
                      <a:schemeClr val="tx1"/>
                    </a:solidFill>
                  </a:rPr>
                  <a:t>    정지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7936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더블클릭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클릭으로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C7129C1-C584-94EB-0FC0-10E90B15F4C0}"/>
              </a:ext>
            </a:extLst>
          </p:cNvPr>
          <p:cNvGrpSpPr/>
          <p:nvPr/>
        </p:nvGrpSpPr>
        <p:grpSpPr>
          <a:xfrm>
            <a:off x="3204659" y="1237836"/>
            <a:ext cx="2603337" cy="256182"/>
            <a:chOff x="3169766" y="1486967"/>
            <a:chExt cx="4260991" cy="58756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67E8910-4292-AC9C-2E88-DA8B1D0E081D}"/>
                </a:ext>
              </a:extLst>
            </p:cNvPr>
            <p:cNvSpPr/>
            <p:nvPr/>
          </p:nvSpPr>
          <p:spPr>
            <a:xfrm>
              <a:off x="3169766" y="1486967"/>
              <a:ext cx="4260991" cy="5875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</a:rPr>
                <a:t>키워드 등록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CEFF5E6-0012-585A-5047-EF0DAF94D451}"/>
                </a:ext>
              </a:extLst>
            </p:cNvPr>
            <p:cNvSpPr txBox="1"/>
            <p:nvPr/>
          </p:nvSpPr>
          <p:spPr>
            <a:xfrm>
              <a:off x="7161554" y="1581165"/>
              <a:ext cx="171470" cy="37851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-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64227" y="3416925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45181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3317883" y="3670535"/>
            <a:ext cx="2115344" cy="891066"/>
            <a:chOff x="9645738" y="3242576"/>
            <a:chExt cx="2387552" cy="891066"/>
          </a:xfrm>
        </p:grpSpPr>
        <p:sp>
          <p:nvSpPr>
            <p:cNvPr id="125" name="직사각형 124"/>
            <p:cNvSpPr/>
            <p:nvPr/>
          </p:nvSpPr>
          <p:spPr>
            <a:xfrm>
              <a:off x="9645738" y="3242576"/>
              <a:ext cx="2387552" cy="8910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11941143" y="3276145"/>
              <a:ext cx="66468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74285" y="4377184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072077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317883" y="4630295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685492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689797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87914" y="3702122"/>
            <a:ext cx="715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1</a:t>
            </a:r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2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3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4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5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6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7</a:t>
            </a:r>
            <a:endParaRPr lang="ko-KR" altLang="en-US" sz="700" dirty="0" smtClean="0"/>
          </a:p>
          <a:p>
            <a:endParaRPr lang="ko-KR" altLang="en-US" sz="700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66199" y="5511064"/>
            <a:ext cx="673312" cy="180694"/>
            <a:chOff x="3090491" y="11602926"/>
            <a:chExt cx="854925" cy="206835"/>
          </a:xfrm>
        </p:grpSpPr>
        <p:sp>
          <p:nvSpPr>
            <p:cNvPr id="128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312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2922" y="427798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9871" y="11794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6642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5525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25710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2531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71021" y="56253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76509" y="562852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865467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006636" y="4857356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854617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85633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495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122975" y="3702291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en-US" altLang="ko-KR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25066" y="3541620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699441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속성은 아이콘 화 예정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드래그 </a:t>
            </a:r>
            <a:r>
              <a:rPr lang="ko-KR" altLang="en-US" sz="600" b="1" dirty="0" err="1" smtClean="0"/>
              <a:t>셀렉트</a:t>
            </a:r>
            <a:r>
              <a:rPr lang="ko-KR" altLang="en-US" sz="600" b="1" dirty="0" smtClean="0"/>
              <a:t> 기능 가능</a:t>
            </a:r>
            <a:r>
              <a:rPr lang="en-US" altLang="ko-KR" sz="600" b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600" b="1" dirty="0" err="1" smtClean="0"/>
              <a:t>버추어스크롤</a:t>
            </a:r>
            <a:r>
              <a:rPr lang="ko-KR" altLang="en-US" sz="600" b="1" dirty="0" smtClean="0"/>
              <a:t> 사용 필요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656889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3579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966687" y="3761893"/>
            <a:ext cx="2611734" cy="1335307"/>
            <a:chOff x="966687" y="3556330"/>
            <a:chExt cx="2611734" cy="1335307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A13D27F4-0219-532C-F7D9-E5D20A68FE96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flipH="1" flipV="1">
              <a:off x="2477481" y="3556330"/>
              <a:ext cx="1100940" cy="28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2388709" y="3556330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967822" y="3674308"/>
              <a:ext cx="1803421" cy="1217329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1029983" y="4602035"/>
              <a:ext cx="1657350" cy="234742"/>
              <a:chOff x="1245462" y="4251440"/>
              <a:chExt cx="1657350" cy="234742"/>
            </a:xfrm>
          </p:grpSpPr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87"/>
                <a:ext cx="778539" cy="182495"/>
                <a:chOff x="3182538" y="9921379"/>
                <a:chExt cx="1141552" cy="206835"/>
              </a:xfrm>
            </p:grpSpPr>
            <p:sp>
              <p:nvSpPr>
                <p:cNvPr id="18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저장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40" name="직사각형 139"/>
            <p:cNvSpPr/>
            <p:nvPr/>
          </p:nvSpPr>
          <p:spPr>
            <a:xfrm>
              <a:off x="1050597" y="3917735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tx1"/>
                  </a:solidFill>
                </a:rPr>
                <a:t>제외키워드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66687" y="3718185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제외키워드명</a:t>
              </a:r>
              <a:endParaRPr lang="ko-KR" altLang="en-US" sz="800" b="1" dirty="0"/>
            </a:p>
          </p:txBody>
        </p:sp>
        <p:sp>
          <p:nvSpPr>
            <p:cNvPr id="188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062038" y="4167316"/>
              <a:ext cx="647658" cy="1269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내용  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9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772576" y="4171621"/>
              <a:ext cx="767955" cy="1331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특수기호 포함 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045292" y="4347291"/>
              <a:ext cx="381626" cy="1750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인접 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465060" y="4339180"/>
              <a:ext cx="432539" cy="1946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앞길이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252433" y="4336441"/>
              <a:ext cx="416989" cy="1946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뒷길이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65355" y="433816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키워드</a:t>
              </a:r>
              <a:endParaRPr lang="ko-KR" altLang="en-US" sz="700" b="1" dirty="0"/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02041" y="36810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57216" y="3763786"/>
            <a:ext cx="180975" cy="710499"/>
            <a:chOff x="3357216" y="3558223"/>
            <a:chExt cx="180975" cy="710499"/>
          </a:xfrm>
        </p:grpSpPr>
        <p:grpSp>
          <p:nvGrpSpPr>
            <p:cNvPr id="144" name="그룹 143"/>
            <p:cNvGrpSpPr/>
            <p:nvPr/>
          </p:nvGrpSpPr>
          <p:grpSpPr>
            <a:xfrm>
              <a:off x="3357216" y="3558223"/>
              <a:ext cx="180975" cy="63245"/>
              <a:chOff x="7912894" y="3801174"/>
              <a:chExt cx="180975" cy="94551"/>
            </a:xfrm>
          </p:grpSpPr>
          <p:sp>
            <p:nvSpPr>
              <p:cNvPr id="14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3357216" y="3666099"/>
              <a:ext cx="180975" cy="63245"/>
              <a:chOff x="7912894" y="3801174"/>
              <a:chExt cx="180975" cy="94551"/>
            </a:xfrm>
          </p:grpSpPr>
          <p:sp>
            <p:nvSpPr>
              <p:cNvPr id="17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357216" y="3773975"/>
              <a:ext cx="180975" cy="63245"/>
              <a:chOff x="7912894" y="3801174"/>
              <a:chExt cx="180975" cy="94551"/>
            </a:xfrm>
          </p:grpSpPr>
          <p:sp>
            <p:nvSpPr>
              <p:cNvPr id="17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3357216" y="3989727"/>
              <a:ext cx="180975" cy="63245"/>
              <a:chOff x="7912894" y="3801174"/>
              <a:chExt cx="180975" cy="94551"/>
            </a:xfrm>
          </p:grpSpPr>
          <p:sp>
            <p:nvSpPr>
              <p:cNvPr id="17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3357216" y="3881851"/>
              <a:ext cx="180975" cy="63245"/>
              <a:chOff x="7912894" y="3801174"/>
              <a:chExt cx="180975" cy="94551"/>
            </a:xfrm>
          </p:grpSpPr>
          <p:sp>
            <p:nvSpPr>
              <p:cNvPr id="17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3357216" y="4097603"/>
              <a:ext cx="180975" cy="63245"/>
              <a:chOff x="7912894" y="3801174"/>
              <a:chExt cx="180975" cy="94551"/>
            </a:xfrm>
          </p:grpSpPr>
          <p:sp>
            <p:nvSpPr>
              <p:cNvPr id="18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3357216" y="4205477"/>
              <a:ext cx="180975" cy="63245"/>
              <a:chOff x="7912894" y="3801174"/>
              <a:chExt cx="180975" cy="94551"/>
            </a:xfrm>
          </p:grpSpPr>
          <p:sp>
            <p:nvSpPr>
              <p:cNvPr id="19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99" name="타원 19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209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2496204" y="3976881"/>
            <a:ext cx="180975" cy="94551"/>
            <a:chOff x="7912894" y="3801174"/>
            <a:chExt cx="180975" cy="94551"/>
          </a:xfrm>
        </p:grpSpPr>
        <p:sp>
          <p:nvSpPr>
            <p:cNvPr id="201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2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사용 여부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미 사용시 전체 </a:t>
            </a:r>
            <a:r>
              <a:rPr lang="ko-KR" altLang="en-US" sz="600" b="1" dirty="0" err="1" smtClean="0"/>
              <a:t>인터렉션</a:t>
            </a:r>
            <a:r>
              <a:rPr lang="ko-KR" altLang="en-US" sz="600" b="1" dirty="0" smtClean="0"/>
              <a:t> 영역 </a:t>
            </a:r>
            <a:r>
              <a:rPr lang="en-US" altLang="ko-KR" sz="600" b="1" dirty="0" smtClean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77451"/>
              </p:ext>
            </p:extLst>
          </p:nvPr>
        </p:nvGraphicFramePr>
        <p:xfrm>
          <a:off x="8840606" y="843525"/>
          <a:ext cx="3194323" cy="562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 불가능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수정가능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포함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미포함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기존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설정값으로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더블클릭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클릭으로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0"/>
            <a:ext cx="2603337" cy="3979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C7129C1-C584-94EB-0FC0-10E90B15F4C0}"/>
              </a:ext>
            </a:extLst>
          </p:cNvPr>
          <p:cNvGrpSpPr/>
          <p:nvPr/>
        </p:nvGrpSpPr>
        <p:grpSpPr>
          <a:xfrm>
            <a:off x="3465344" y="1362314"/>
            <a:ext cx="2603337" cy="256182"/>
            <a:chOff x="3169766" y="1486967"/>
            <a:chExt cx="4260991" cy="58756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67E8910-4292-AC9C-2E88-DA8B1D0E081D}"/>
                </a:ext>
              </a:extLst>
            </p:cNvPr>
            <p:cNvSpPr/>
            <p:nvPr/>
          </p:nvSpPr>
          <p:spPr>
            <a:xfrm>
              <a:off x="3169766" y="1486967"/>
              <a:ext cx="4260991" cy="5875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r>
                <a:rPr lang="ko-KR" altLang="en-US" sz="700" b="1" dirty="0" smtClean="0">
                  <a:solidFill>
                    <a:schemeClr val="bg1"/>
                  </a:solidFill>
                </a:rPr>
                <a:t>키워드 수정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CEFF5E6-0012-585A-5047-EF0DAF94D451}"/>
                </a:ext>
              </a:extLst>
            </p:cNvPr>
            <p:cNvSpPr txBox="1"/>
            <p:nvPr/>
          </p:nvSpPr>
          <p:spPr>
            <a:xfrm>
              <a:off x="7161554" y="1581165"/>
              <a:ext cx="171470" cy="37851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</a:rPr>
                <a:t>-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547562" y="2341932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41164" y="2685488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29302" y="2900513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44408" y="2689793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7168" y="2892402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24541" y="2889663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7463" y="289138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524912" y="3164017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198911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3578568" y="3417627"/>
            <a:ext cx="2115344" cy="891066"/>
            <a:chOff x="9645738" y="3242576"/>
            <a:chExt cx="2387552" cy="891066"/>
          </a:xfrm>
        </p:grpSpPr>
        <p:sp>
          <p:nvSpPr>
            <p:cNvPr id="125" name="직사각형 124"/>
            <p:cNvSpPr/>
            <p:nvPr/>
          </p:nvSpPr>
          <p:spPr>
            <a:xfrm>
              <a:off x="9645738" y="3242576"/>
              <a:ext cx="2387552" cy="8910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11941143" y="3276145"/>
              <a:ext cx="66468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734970" y="412427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819169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377387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432584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436889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49558" y="3449214"/>
            <a:ext cx="715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1</a:t>
            </a:r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2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3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4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5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6</a:t>
            </a:r>
            <a:endParaRPr lang="ko-KR" altLang="en-US" sz="700" dirty="0" smtClean="0"/>
          </a:p>
          <a:p>
            <a:r>
              <a:rPr lang="ko-KR" altLang="en-US" sz="700" dirty="0" err="1" smtClean="0"/>
              <a:t>제외키워드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7</a:t>
            </a:r>
            <a:endParaRPr lang="ko-KR" altLang="en-US" sz="700" dirty="0" smtClean="0"/>
          </a:p>
          <a:p>
            <a:endParaRPr lang="ko-KR" altLang="en-US" sz="700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326884" y="5258156"/>
            <a:ext cx="673312" cy="180694"/>
            <a:chOff x="3090491" y="11602926"/>
            <a:chExt cx="854925" cy="206835"/>
          </a:xfrm>
        </p:grpSpPr>
        <p:sp>
          <p:nvSpPr>
            <p:cNvPr id="128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00826" y="261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07378" y="2588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14767" y="2990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154648" y="301543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60916" y="41783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03607" y="40250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80285" y="135331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281" y="44112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62374" y="429965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9671" y="500420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26649" y="50002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231706" y="537248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37194" y="53756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612559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267321" y="4604448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601709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60343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70274" y="470573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29302" y="2120836"/>
            <a:ext cx="2475284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08057" y="22901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70273" y="3456302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en-US" altLang="ko-KR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</a:p>
          <a:p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내   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특포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   인접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▶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,10,10)</a:t>
            </a:r>
            <a:endParaRPr lang="ko-KR" altLang="en-US" sz="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grpSp>
        <p:nvGrpSpPr>
          <p:cNvPr id="189" name="그룹 188"/>
          <p:cNvGrpSpPr/>
          <p:nvPr/>
        </p:nvGrpSpPr>
        <p:grpSpPr>
          <a:xfrm>
            <a:off x="1232111" y="3511536"/>
            <a:ext cx="2747019" cy="1335307"/>
            <a:chOff x="966687" y="3556330"/>
            <a:chExt cx="2747019" cy="1335307"/>
          </a:xfrm>
        </p:grpSpPr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A13D27F4-0219-532C-F7D9-E5D20A68FE96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 flipH="1" flipV="1">
              <a:off x="2477481" y="3556330"/>
              <a:ext cx="1236225" cy="13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2388709" y="3556330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9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967822" y="3674308"/>
              <a:ext cx="1803421" cy="1217329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1029983" y="4602035"/>
              <a:ext cx="1657350" cy="234742"/>
              <a:chOff x="1245462" y="4251440"/>
              <a:chExt cx="1657350" cy="234742"/>
            </a:xfrm>
          </p:grpSpPr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87"/>
                <a:ext cx="778539" cy="182495"/>
                <a:chOff x="3182538" y="9921379"/>
                <a:chExt cx="1141552" cy="206835"/>
              </a:xfrm>
            </p:grpSpPr>
            <p:sp>
              <p:nvSpPr>
                <p:cNvPr id="20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저장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95" name="직사각형 194"/>
            <p:cNvSpPr/>
            <p:nvPr/>
          </p:nvSpPr>
          <p:spPr>
            <a:xfrm>
              <a:off x="1050597" y="3917735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tx1"/>
                  </a:solidFill>
                </a:rPr>
                <a:t>제외키워드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66687" y="3718185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제외키워드명</a:t>
              </a:r>
              <a:endParaRPr lang="ko-KR" altLang="en-US" sz="800" b="1" dirty="0"/>
            </a:p>
          </p:txBody>
        </p:sp>
        <p:sp>
          <p:nvSpPr>
            <p:cNvPr id="197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062038" y="4167316"/>
              <a:ext cx="647658" cy="1269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제목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내용  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8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772576" y="4171621"/>
              <a:ext cx="767955" cy="13314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특수기호 포함 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9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1045292" y="4347291"/>
              <a:ext cx="381626" cy="17507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인접 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465060" y="4339180"/>
              <a:ext cx="432539" cy="1946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앞길이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52433" y="4336441"/>
              <a:ext cx="416989" cy="1946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뒷길이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865355" y="433816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키워드</a:t>
              </a:r>
              <a:endParaRPr lang="ko-KR" altLang="en-US" sz="700" b="1" dirty="0"/>
            </a:p>
          </p:txBody>
        </p:sp>
      </p:grpSp>
      <p:sp>
        <p:nvSpPr>
          <p:cNvPr id="207" name="타원 2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52757" y="35662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493207" y="1898759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72142" y="184023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15573" y="20776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3612980" y="3501194"/>
            <a:ext cx="180975" cy="710499"/>
            <a:chOff x="3357216" y="3558223"/>
            <a:chExt cx="180975" cy="710499"/>
          </a:xfrm>
        </p:grpSpPr>
        <p:grpSp>
          <p:nvGrpSpPr>
            <p:cNvPr id="142" name="그룹 141"/>
            <p:cNvGrpSpPr/>
            <p:nvPr/>
          </p:nvGrpSpPr>
          <p:grpSpPr>
            <a:xfrm>
              <a:off x="3357216" y="3558223"/>
              <a:ext cx="180975" cy="63245"/>
              <a:chOff x="7912894" y="3801174"/>
              <a:chExt cx="180975" cy="94551"/>
            </a:xfrm>
          </p:grpSpPr>
          <p:sp>
            <p:nvSpPr>
              <p:cNvPr id="17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3357216" y="3666099"/>
              <a:ext cx="180975" cy="63245"/>
              <a:chOff x="7912894" y="3801174"/>
              <a:chExt cx="180975" cy="94551"/>
            </a:xfrm>
          </p:grpSpPr>
          <p:sp>
            <p:nvSpPr>
              <p:cNvPr id="17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357216" y="3773975"/>
              <a:ext cx="180975" cy="63245"/>
              <a:chOff x="7912894" y="3801174"/>
              <a:chExt cx="180975" cy="94551"/>
            </a:xfrm>
          </p:grpSpPr>
          <p:sp>
            <p:nvSpPr>
              <p:cNvPr id="16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3357216" y="3989727"/>
              <a:ext cx="180975" cy="63245"/>
              <a:chOff x="7912894" y="3801174"/>
              <a:chExt cx="180975" cy="94551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357216" y="3881851"/>
              <a:ext cx="180975" cy="63245"/>
              <a:chOff x="7912894" y="3801174"/>
              <a:chExt cx="180975" cy="94551"/>
            </a:xfrm>
          </p:grpSpPr>
          <p:sp>
            <p:nvSpPr>
              <p:cNvPr id="16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357216" y="4097603"/>
              <a:ext cx="180975" cy="63245"/>
              <a:chOff x="7912894" y="3801174"/>
              <a:chExt cx="180975" cy="94551"/>
            </a:xfrm>
          </p:grpSpPr>
          <p:sp>
            <p:nvSpPr>
              <p:cNvPr id="16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357216" y="4205477"/>
              <a:ext cx="180975" cy="63245"/>
              <a:chOff x="7912894" y="3801174"/>
              <a:chExt cx="180975" cy="94551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7912894" y="3801174"/>
                <a:ext cx="180975" cy="945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8005876" y="3812804"/>
                <a:ext cx="71220" cy="710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  <a:endParaRPr lang="ko-KR" altLang="en-US" sz="32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목록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API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smtClean="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 smtClean="0"/>
              <a:t>자동완성용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smtClean="0">
                <a:solidFill>
                  <a:schemeClr val="bg1"/>
                </a:solidFill>
              </a:rPr>
              <a:t>그룹 추가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 smtClean="0">
                <a:solidFill>
                  <a:schemeClr val="bg1"/>
                </a:solidFill>
              </a:rPr>
              <a:t>/</a:t>
            </a:r>
            <a:r>
              <a:rPr lang="ko-KR" altLang="en-US" sz="800" b="0" dirty="0" smtClean="0">
                <a:solidFill>
                  <a:schemeClr val="bg1"/>
                </a:solidFill>
              </a:rPr>
              <a:t>수정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삭제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10451"/>
              </p:ext>
            </p:extLst>
          </p:nvPr>
        </p:nvGraphicFramePr>
        <p:xfrm>
          <a:off x="8840606" y="843525"/>
          <a:ext cx="3194323" cy="258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900" b="1" dirty="0" smtClean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600" dirty="0" smtClean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 smtClean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관리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공통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기획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홍보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smtClean="0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그룹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목록</a:t>
            </a:r>
            <a:endParaRPr lang="ko-KR" altLang="en-US" sz="7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</a:t>
            </a:r>
            <a:endParaRPr lang="ko-KR" altLang="en-US" sz="8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 </a:t>
            </a:r>
            <a:r>
              <a:rPr lang="en-US" altLang="ko-KR" sz="700" dirty="0" smtClean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 smtClean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 smtClean="0">
                <a:solidFill>
                  <a:schemeClr val="tx1"/>
                </a:solidFill>
              </a:rPr>
              <a:t>(0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에 </a:t>
                </a:r>
                <a:r>
                  <a:rPr lang="en-US" altLang="ko-KR" sz="800" dirty="0" smtClean="0"/>
                  <a:t>10</a:t>
                </a:r>
                <a:r>
                  <a:rPr lang="ko-KR" altLang="en-US" sz="800" dirty="0" smtClean="0"/>
                  <a:t>명의 사용자가 있습니다</a:t>
                </a:r>
                <a:r>
                  <a:rPr lang="en-US" altLang="ko-KR" sz="800" dirty="0" smtClean="0"/>
                  <a:t>.</a:t>
                </a:r>
              </a:p>
              <a:p>
                <a:pPr algn="ctr"/>
                <a:r>
                  <a:rPr lang="ko-KR" altLang="en-US" sz="800" dirty="0" smtClean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 smtClean="0"/>
                  <a:t>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을 </a:t>
                </a:r>
                <a:r>
                  <a:rPr lang="ko-KR" altLang="en-US" sz="800" dirty="0" smtClean="0"/>
                  <a:t>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71687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수정에서는 아이디 변경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수정에서는 이름 변경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24330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3890338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</a:t>
            </a:r>
            <a:r>
              <a:rPr lang="ko-KR" altLang="en-US" sz="600" dirty="0" smtClean="0">
                <a:solidFill>
                  <a:schemeClr val="tx1"/>
                </a:solidFill>
              </a:rPr>
              <a:t>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402666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이름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63173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직급</a:t>
            </a:r>
            <a:endParaRPr lang="ko-KR" altLang="en-US" sz="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65103" y="28607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부서</a:t>
            </a:r>
            <a:endParaRPr lang="ko-KR" altLang="en-US" sz="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65103" y="308986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전화번호</a:t>
            </a:r>
            <a:endParaRPr lang="ko-KR" altLang="en-US" sz="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765103" y="33189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핸드폰</a:t>
            </a:r>
            <a:endParaRPr lang="ko-KR" altLang="en-US" sz="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5103" y="3547997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57820" y="240043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57820" y="263258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57820" y="2864721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7820" y="3096862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57820" y="3329003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57820" y="3561144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중복 체크</a:t>
            </a:r>
            <a:endParaRPr lang="en-US" altLang="ko-KR" sz="600" b="1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586036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631731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자동완성 사용</a:t>
            </a:r>
            <a:endParaRPr lang="en-US" altLang="ko-KR" sz="600" b="1" dirty="0" smtClean="0"/>
          </a:p>
          <a:p>
            <a:pPr algn="ctr"/>
            <a:r>
              <a:rPr lang="ko-KR" altLang="en-US" sz="600" dirty="0" smtClean="0"/>
              <a:t>현재 데이터를 이용해서 자동완성 사용</a:t>
            </a:r>
            <a:endParaRPr lang="ko-KR" altLang="en-US" sz="600" dirty="0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67955" y="226178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63811" y="24707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  <a:endParaRPr lang="ko-KR" altLang="en-US" sz="32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 smtClean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77133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Alert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 smtClean="0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추가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채널</a:t>
            </a:r>
            <a:endParaRPr lang="ko-KR" altLang="en-US" sz="800" b="1" dirty="0"/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 smtClean="0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 smtClean="0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/>
              <a:t>채널</a:t>
            </a:r>
            <a:endParaRPr lang="ko-KR" altLang="en-US" sz="800" b="1" u="sng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냉장고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빌트인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93383"/>
              </p:ext>
            </p:extLst>
          </p:nvPr>
        </p:nvGraphicFramePr>
        <p:xfrm>
          <a:off x="8840606" y="843525"/>
          <a:ext cx="3194323" cy="242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이동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논의중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마우스 드래그로 현재 카테고리 내에서 순서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다른 부모 자식으로 이동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복사 기능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논의중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버추얼스크롤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사용하면서 드래그 이동 가능한지 테스트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213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71311" y="207492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221576" y="769740"/>
            <a:ext cx="1642125" cy="8829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 개발</a:t>
            </a:r>
            <a:endParaRPr lang="ko-KR" altLang="en-US" sz="2000" b="1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6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70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73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75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36784" y="2325766"/>
            <a:ext cx="1774713" cy="189116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8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냉장고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0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228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236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235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244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237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248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9556" y="269961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냉장고</a:t>
            </a:r>
          </a:p>
        </p:txBody>
      </p:sp>
      <p:pic>
        <p:nvPicPr>
          <p:cNvPr id="252" name="그림 25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3" name="그림 25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097" y="2749611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4" name="그림 25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7" name="그림 256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58" name="그룹 257"/>
          <p:cNvGrpSpPr/>
          <p:nvPr/>
        </p:nvGrpSpPr>
        <p:grpSpPr>
          <a:xfrm>
            <a:off x="4149039" y="2647366"/>
            <a:ext cx="1653809" cy="430569"/>
            <a:chOff x="6103482" y="2850629"/>
            <a:chExt cx="1653809" cy="430569"/>
          </a:xfrm>
        </p:grpSpPr>
        <p:grpSp>
          <p:nvGrpSpPr>
            <p:cNvPr id="259" name="그룹 258"/>
            <p:cNvGrpSpPr/>
            <p:nvPr/>
          </p:nvGrpSpPr>
          <p:grpSpPr>
            <a:xfrm>
              <a:off x="6155378" y="3029198"/>
              <a:ext cx="1601913" cy="252000"/>
              <a:chOff x="5609892" y="3410813"/>
              <a:chExt cx="1601913" cy="252000"/>
            </a:xfrm>
          </p:grpSpPr>
          <p:sp>
            <p:nvSpPr>
              <p:cNvPr id="261" name="사각형: 둥근 모서리 7">
                <a:extLst>
                  <a:ext uri="{FF2B5EF4-FFF2-40B4-BE49-F238E27FC236}">
                    <a16:creationId xmlns:a16="http://schemas.microsoft.com/office/drawing/2014/main" id="{A1CF455B-F76D-00D0-B446-E93172D815D2}"/>
                  </a:ext>
                </a:extLst>
              </p:cNvPr>
              <p:cNvSpPr/>
              <p:nvPr/>
            </p:nvSpPr>
            <p:spPr>
              <a:xfrm>
                <a:off x="5609892" y="3410813"/>
                <a:ext cx="1601913" cy="252000"/>
              </a:xfrm>
              <a:prstGeom prst="roundRect">
                <a:avLst>
                  <a:gd name="adj" fmla="val 12408"/>
                </a:avLst>
              </a:prstGeom>
              <a:solidFill>
                <a:srgbClr val="3399FF">
                  <a:alpha val="38824"/>
                </a:srgbClr>
              </a:solidFill>
              <a:ln w="12700">
                <a:solidFill>
                  <a:srgbClr val="3399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냉장고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658173" y="3453672"/>
                <a:ext cx="190187" cy="16628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60" name="왼쪽/오른쪽/위쪽/아래쪽 화살표 259"/>
            <p:cNvSpPr/>
            <p:nvPr/>
          </p:nvSpPr>
          <p:spPr>
            <a:xfrm>
              <a:off x="6103482" y="2850629"/>
              <a:ext cx="304568" cy="304568"/>
            </a:xfrm>
            <a:prstGeom prst="quadArrow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63" name="타원 26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92547" y="271827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5685" y="2313798"/>
            <a:ext cx="864587" cy="195814"/>
          </a:xfrm>
          <a:prstGeom prst="rect">
            <a:avLst/>
          </a:prstGeom>
          <a:solidFill>
            <a:srgbClr val="00B0F0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드래그 가능 영역</a:t>
            </a:r>
          </a:p>
        </p:txBody>
      </p:sp>
      <p:sp>
        <p:nvSpPr>
          <p:cNvPr id="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59980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7995</TotalTime>
  <Words>2111</Words>
  <Application>Microsoft Office PowerPoint</Application>
  <PresentationFormat>와이드스크린</PresentationFormat>
  <Paragraphs>936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GUNI</cp:lastModifiedBy>
  <cp:revision>122</cp:revision>
  <dcterms:created xsi:type="dcterms:W3CDTF">2023-10-30T01:56:32Z</dcterms:created>
  <dcterms:modified xsi:type="dcterms:W3CDTF">2023-11-10T07:43:37Z</dcterms:modified>
</cp:coreProperties>
</file>