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15"/>
  </p:notesMasterIdLst>
  <p:sldIdLst>
    <p:sldId id="261" r:id="rId3"/>
    <p:sldId id="263" r:id="rId4"/>
    <p:sldId id="267" r:id="rId5"/>
    <p:sldId id="264" r:id="rId6"/>
    <p:sldId id="265" r:id="rId7"/>
    <p:sldId id="266" r:id="rId8"/>
    <p:sldId id="268" r:id="rId9"/>
    <p:sldId id="256" r:id="rId10"/>
    <p:sldId id="258" r:id="rId11"/>
    <p:sldId id="257" r:id="rId12"/>
    <p:sldId id="259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사용자 관리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키워드 관리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제외 관리" id="{241AA4D6-4592-4118-B751-B6EBDF32AB54}">
          <p14:sldIdLst/>
        </p14:section>
        <p14:section name="사이트 관리" id="{D7003A1F-48AB-477A-8554-C7147F446B1B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7199774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v1.0.1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 smtClean="0">
                <a:solidFill>
                  <a:schemeClr val="bg1"/>
                </a:solidFill>
              </a:rPr>
              <a:t>CJ 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   </a:t>
            </a:r>
            <a:r>
              <a:rPr lang="en-US" altLang="ko-KR" sz="700" b="1" dirty="0" smtClean="0"/>
              <a:t>12</a:t>
            </a:r>
            <a:r>
              <a:rPr lang="en-US" altLang="ko-KR" sz="700" dirty="0" smtClean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키워드</a:t>
                    </a:r>
                    <a:endParaRPr lang="en-US" altLang="ko-KR" sz="800" dirty="0" smtClean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 smtClean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 smtClean="0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smtClean="0"/>
                      <a:t>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100</a:t>
            </a:r>
            <a:r>
              <a:rPr lang="ko-KR" altLang="en-US" sz="800" dirty="0" smtClean="0">
                <a:solidFill>
                  <a:schemeClr val="tx1"/>
                </a:solidFill>
              </a:rPr>
              <a:t>건씩 보기   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ko-KR" altLang="en-US" sz="800" b="1" dirty="0" smtClean="0">
                <a:solidFill>
                  <a:srgbClr val="FF0000"/>
                </a:solidFill>
              </a:rPr>
              <a:t>   </a:t>
            </a:r>
            <a:r>
              <a:rPr lang="en-US" altLang="ko-KR" sz="800" dirty="0" smtClean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선택</a:t>
            </a:r>
            <a:r>
              <a:rPr lang="en-US" altLang="ko-KR" sz="800" dirty="0" smtClean="0">
                <a:solidFill>
                  <a:schemeClr val="tx1"/>
                </a:solidFill>
              </a:rPr>
              <a:t>(50</a:t>
            </a:r>
            <a:r>
              <a:rPr lang="ko-KR" altLang="en-US" sz="800" dirty="0" smtClean="0">
                <a:solidFill>
                  <a:schemeClr val="tx1"/>
                </a:solidFill>
              </a:rPr>
              <a:t>개</a:t>
            </a:r>
            <a:r>
              <a:rPr lang="en-US" altLang="ko-KR" sz="800" dirty="0" smtClean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smtClean="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 smtClean="0">
                  <a:solidFill>
                    <a:schemeClr val="tx1"/>
                  </a:solidFill>
                </a:rPr>
                <a:t>▼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 smtClean="0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구문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인접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고유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전체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 smtClean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선택일때만</a:t>
            </a:r>
            <a:r>
              <a:rPr lang="ko-KR" altLang="en-US" sz="600" dirty="0" smtClean="0">
                <a:solidFill>
                  <a:schemeClr val="bg1"/>
                </a:solidFill>
              </a:rPr>
              <a:t> 보임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 smtClean="0">
                <a:solidFill>
                  <a:schemeClr val="bg1"/>
                </a:solidFill>
              </a:rPr>
              <a:t>해당필드가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보일때</a:t>
            </a:r>
            <a:r>
              <a:rPr lang="en-US" altLang="ko-KR" sz="600" dirty="0" smtClean="0">
                <a:solidFill>
                  <a:schemeClr val="bg1"/>
                </a:solidFill>
              </a:rPr>
              <a:t>(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키워드그룹</a:t>
            </a:r>
            <a:r>
              <a:rPr lang="ko-KR" altLang="en-US" sz="600" dirty="0" smtClean="0">
                <a:solidFill>
                  <a:schemeClr val="bg1"/>
                </a:solidFill>
              </a:rPr>
              <a:t> </a:t>
            </a:r>
            <a:r>
              <a:rPr lang="en-US" altLang="ko-KR" sz="600" dirty="0" smtClean="0">
                <a:solidFill>
                  <a:schemeClr val="bg1"/>
                </a:solidFill>
              </a:rPr>
              <a:t>1</a:t>
            </a:r>
            <a:r>
              <a:rPr lang="ko-KR" altLang="en-US" sz="600" dirty="0" smtClean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상태일때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r>
              <a:rPr lang="ko-KR" altLang="en-US" sz="600" dirty="0" smtClean="0">
                <a:solidFill>
                  <a:schemeClr val="bg1"/>
                </a:solidFill>
              </a:rPr>
              <a:t>는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 smtClean="0">
                <a:solidFill>
                  <a:schemeClr val="bg1"/>
                </a:solidFill>
              </a:rPr>
              <a:t>, </a:t>
            </a:r>
            <a:r>
              <a:rPr lang="ko-KR" altLang="en-US" sz="600" dirty="0" smtClean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관련 </a:t>
            </a:r>
            <a:r>
              <a:rPr lang="ko-KR" altLang="en-US" sz="600" dirty="0" err="1" smtClean="0">
                <a:solidFill>
                  <a:schemeClr val="bg1"/>
                </a:solidFill>
              </a:rPr>
              <a:t>예외처리는</a:t>
            </a:r>
            <a:r>
              <a:rPr lang="ko-KR" altLang="en-US" sz="600" dirty="0" smtClean="0">
                <a:solidFill>
                  <a:schemeClr val="bg1"/>
                </a:solidFill>
              </a:rPr>
              <a:t> 추후 정의</a:t>
            </a:r>
            <a:endParaRPr lang="en-US" altLang="ko-KR" sz="6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 smtClean="0">
                <a:solidFill>
                  <a:schemeClr val="bg1"/>
                </a:solidFill>
              </a:rPr>
              <a:t>(ex: 3</a:t>
            </a:r>
            <a:r>
              <a:rPr lang="ko-KR" altLang="en-US" sz="600" dirty="0" smtClean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 smtClean="0">
                <a:solidFill>
                  <a:schemeClr val="bg1"/>
                </a:solidFill>
              </a:rPr>
              <a:t>)</a:t>
            </a:r>
            <a:endParaRPr lang="ko-KR" altLang="en-US" sz="600" dirty="0" smtClean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취소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 smtClean="0">
                    <a:solidFill>
                      <a:schemeClr val="tx1"/>
                    </a:solidFill>
                  </a:rPr>
                  <a:t>    정지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고유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</a:rPr>
                <a:t>전체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뉴스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카페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블로그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목록</a:t>
            </a:r>
            <a:endParaRPr lang="ko-KR" altLang="en-US" dirty="0"/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삭제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키워드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항목이 많지 않으면</a:t>
            </a:r>
            <a:r>
              <a:rPr lang="en-US" altLang="ko-KR" sz="600" b="1" dirty="0" smtClean="0"/>
              <a:t>,</a:t>
            </a:r>
          </a:p>
          <a:p>
            <a:pPr algn="ctr"/>
            <a:r>
              <a:rPr lang="ko-KR" altLang="en-US" sz="600" b="1" dirty="0" smtClean="0"/>
              <a:t>컴포넌트는 체크 </a:t>
            </a:r>
            <a:r>
              <a:rPr lang="en-US" altLang="ko-KR" sz="600" b="1" dirty="0" smtClean="0"/>
              <a:t>or </a:t>
            </a:r>
            <a:r>
              <a:rPr lang="ko-KR" altLang="en-US" sz="600" b="1" dirty="0" smtClean="0"/>
              <a:t>라디오로 사용</a:t>
            </a:r>
            <a:endParaRPr lang="en-US" altLang="ko-KR" sz="600" b="1" dirty="0" smtClean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사용 여부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미 사용시 전체 </a:t>
            </a:r>
            <a:r>
              <a:rPr lang="ko-KR" altLang="en-US" sz="600" b="1" dirty="0" err="1" smtClean="0"/>
              <a:t>인터렉션</a:t>
            </a:r>
            <a:r>
              <a:rPr lang="ko-KR" altLang="en-US" sz="600" b="1" dirty="0" smtClean="0"/>
              <a:t> 영역 </a:t>
            </a:r>
            <a:r>
              <a:rPr lang="en-US" altLang="ko-KR" sz="600" b="1" dirty="0" smtClean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등록</a:t>
            </a:r>
            <a:endParaRPr lang="ko-KR" altLang="en-US" dirty="0"/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등록 전 미사용 상태</a:t>
            </a:r>
            <a:endParaRPr lang="ko-KR" altLang="en-US" sz="600" b="1" dirty="0"/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smtClean="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속성은 아이콘 화 예정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r>
              <a:rPr lang="ko-KR" altLang="en-US" sz="600" b="1" dirty="0" smtClean="0"/>
              <a:t>드래그 </a:t>
            </a:r>
            <a:r>
              <a:rPr lang="ko-KR" altLang="en-US" sz="600" b="1" dirty="0" err="1" smtClean="0"/>
              <a:t>셀렉트</a:t>
            </a:r>
            <a:r>
              <a:rPr lang="ko-KR" altLang="en-US" sz="600" b="1" dirty="0" smtClean="0"/>
              <a:t> 기능 </a:t>
            </a:r>
            <a:r>
              <a:rPr lang="ko-KR" altLang="en-US" sz="600" b="1" dirty="0" smtClean="0"/>
              <a:t>가능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r>
              <a:rPr lang="ko-KR" altLang="en-US" sz="600" b="1" dirty="0" err="1" smtClean="0"/>
              <a:t>버추어스크롤</a:t>
            </a:r>
            <a:r>
              <a:rPr lang="ko-KR" altLang="en-US" sz="600" b="1" dirty="0" smtClean="0"/>
              <a:t> 사용 필요</a:t>
            </a:r>
            <a:endParaRPr lang="en-US" altLang="ko-KR" sz="600" b="1" dirty="0" smtClean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 smtClean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키워드 수정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 smtClean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 smtClean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수정</a:t>
            </a:r>
            <a:endParaRPr lang="ko-KR" altLang="en-US" dirty="0"/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 smtClean="0"/>
              <a:t>수정모드</a:t>
            </a:r>
            <a:r>
              <a:rPr lang="ko-KR" altLang="en-US" sz="600" b="1" dirty="0" smtClean="0"/>
              <a:t> </a:t>
            </a:r>
            <a:r>
              <a:rPr lang="en-US" altLang="ko-KR" sz="600" b="1" dirty="0" smtClean="0"/>
              <a:t>-&gt; </a:t>
            </a:r>
            <a:r>
              <a:rPr lang="ko-KR" altLang="en-US" sz="600" b="1" dirty="0" smtClean="0"/>
              <a:t>등록 모드로 변경</a:t>
            </a:r>
            <a:endParaRPr lang="en-US" altLang="ko-KR" sz="6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 smtClean="0"/>
              <a:t>채널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err="1" smtClean="0"/>
              <a:t>검색영역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smtClean="0"/>
              <a:t>특수문자</a:t>
            </a:r>
            <a:endParaRPr lang="en-US" altLang="ko-KR" sz="600" b="1" dirty="0" smtClean="0"/>
          </a:p>
          <a:p>
            <a:pPr>
              <a:lnSpc>
                <a:spcPct val="150000"/>
              </a:lnSpc>
            </a:pPr>
            <a:r>
              <a:rPr lang="ko-KR" altLang="en-US" sz="600" b="1" dirty="0" smtClean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 smtClean="0"/>
              <a:t>뉴스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블로그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제목 </a:t>
            </a:r>
            <a:r>
              <a:rPr lang="en-US" altLang="ko-KR" sz="600" dirty="0" smtClean="0"/>
              <a:t>+ </a:t>
            </a:r>
            <a:r>
              <a:rPr lang="ko-KR" altLang="en-US" sz="600" dirty="0" smtClean="0"/>
              <a:t>내용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특수문자제거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r>
              <a:rPr lang="ko-KR" altLang="en-US" sz="600" dirty="0" smtClean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제외 키워드</a:t>
            </a:r>
            <a:endParaRPr lang="ko-KR" altLang="en-US" sz="700" b="1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 smtClean="0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 smtClean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  <a:endParaRPr lang="ko-KR" altLang="en-US" sz="105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추가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제목 </a:t>
            </a:r>
            <a:r>
              <a:rPr lang="en-US" altLang="ko-KR" sz="600" dirty="0" smtClean="0">
                <a:solidFill>
                  <a:schemeClr val="tx1"/>
                </a:solidFill>
              </a:rPr>
              <a:t>+ </a:t>
            </a:r>
            <a:r>
              <a:rPr lang="ko-KR" altLang="en-US" sz="600" dirty="0" smtClean="0">
                <a:solidFill>
                  <a:schemeClr val="tx1"/>
                </a:solidFill>
              </a:rPr>
              <a:t>내용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 smtClean="0">
                <a:solidFill>
                  <a:schemeClr val="tx1"/>
                </a:solidFill>
              </a:rPr>
              <a:t>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인접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smtClean="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키워드</a:t>
            </a:r>
            <a:endParaRPr lang="ko-KR" altLang="en-US" sz="7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mtClean="0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  <a:endParaRPr lang="ko-KR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 smtClean="0">
                  <a:solidFill>
                    <a:schemeClr val="tx1"/>
                  </a:solidFill>
                </a:rPr>
                <a:t>삭제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 smtClean="0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인접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 smtClean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,10,10</a:t>
              </a:r>
              <a:r>
                <a:rPr lang="en-US" altLang="ko-KR" sz="600" dirty="0" smtClean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ko-KR" sz="600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 smtClean="0"/>
                  <a:t>제외키워드</a:t>
                </a:r>
                <a:r>
                  <a:rPr lang="ko-KR" altLang="en-US" sz="700" dirty="0" smtClean="0"/>
                  <a:t> </a:t>
                </a:r>
                <a:r>
                  <a:rPr lang="en-US" altLang="ko-KR" sz="700" dirty="0" smtClean="0"/>
                  <a:t>1</a:t>
                </a:r>
                <a:endParaRPr lang="en-US" altLang="ko-KR" sz="700" dirty="0" smtClean="0"/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삭제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키워드 사용 여부</a:t>
            </a:r>
            <a:endParaRPr lang="en-US" altLang="ko-KR" sz="600" b="1" dirty="0" smtClean="0"/>
          </a:p>
          <a:p>
            <a:pPr algn="ctr"/>
            <a:r>
              <a:rPr lang="ko-KR" altLang="en-US" sz="600" b="1" dirty="0" smtClean="0"/>
              <a:t>미 사용시 전체 </a:t>
            </a:r>
            <a:r>
              <a:rPr lang="ko-KR" altLang="en-US" sz="600" b="1" dirty="0" err="1" smtClean="0"/>
              <a:t>인터렉션</a:t>
            </a:r>
            <a:r>
              <a:rPr lang="ko-KR" altLang="en-US" sz="600" b="1" dirty="0" smtClean="0"/>
              <a:t> 영역 </a:t>
            </a:r>
            <a:r>
              <a:rPr lang="en-US" altLang="ko-KR" sz="600" b="1" dirty="0" smtClean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 smtClean="0">
                <a:solidFill>
                  <a:schemeClr val="tx1"/>
                </a:solidFill>
              </a:rPr>
              <a:t>JSON </a:t>
            </a:r>
            <a:r>
              <a:rPr lang="ko-KR" altLang="en-US" sz="800" dirty="0" smtClean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 smtClean="0">
                <a:solidFill>
                  <a:schemeClr val="tx1"/>
                </a:solidFill>
              </a:rPr>
              <a:t>/</a:t>
            </a:r>
            <a:r>
              <a:rPr lang="ko-KR" altLang="en-US" sz="800" dirty="0" smtClean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API </a:t>
            </a:r>
            <a:r>
              <a:rPr lang="ko-KR" altLang="en-US" sz="800" dirty="0" smtClean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smtClean="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 smtClean="0"/>
              <a:t>자동완성용</a:t>
            </a:r>
            <a:r>
              <a:rPr lang="ko-KR" altLang="en-US" sz="800" dirty="0" smtClean="0"/>
              <a:t> </a:t>
            </a:r>
            <a:r>
              <a:rPr lang="ko-KR" altLang="en-US" sz="800" dirty="0"/>
              <a:t>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smtClean="0">
                <a:solidFill>
                  <a:schemeClr val="bg1"/>
                </a:solidFill>
              </a:rPr>
              <a:t>그룹 추가</a:t>
            </a:r>
            <a:endParaRPr lang="ko-KR" altLang="en-US" sz="800" b="0" dirty="0" smtClean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 smtClean="0">
                <a:solidFill>
                  <a:schemeClr val="bg1"/>
                </a:solidFill>
              </a:rPr>
              <a:t>/</a:t>
            </a:r>
            <a:r>
              <a:rPr lang="ko-KR" altLang="en-US" sz="800" b="0" dirty="0" smtClean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 smtClean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 등록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건수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 smtClean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필드명</a:t>
            </a:r>
            <a:r>
              <a:rPr lang="ko-KR" altLang="en-US" sz="900" b="1" dirty="0" smtClean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 smtClean="0">
                <a:solidFill>
                  <a:srgbClr val="FF0000"/>
                </a:solidFill>
              </a:rPr>
              <a:t>* </a:t>
            </a:r>
            <a:r>
              <a:rPr lang="ko-KR" altLang="en-US" sz="600" dirty="0" smtClean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 smtClean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사용자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 smtClean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smtClean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총 </a:t>
            </a:r>
            <a:r>
              <a:rPr lang="en-US" altLang="ko-KR" sz="700" dirty="0" smtClean="0"/>
              <a:t>33,542</a:t>
            </a:r>
            <a:r>
              <a:rPr lang="ko-KR" altLang="en-US" sz="700" dirty="0" smtClean="0"/>
              <a:t>건</a:t>
            </a:r>
            <a:endParaRPr lang="ko-KR" altLang="en-US" sz="7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관리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공통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기획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tx1"/>
                    </a:solidFill>
                  </a:rPr>
                  <a:t>홍보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 smtClean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 smtClean="0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smtClean="0">
                    <a:solidFill>
                      <a:schemeClr val="bg1"/>
                    </a:solidFill>
                  </a:rPr>
                  <a:t>전체</a:t>
                </a:r>
                <a:endParaRPr lang="ko-KR" altLang="en-US"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/>
                  </a:solidFill>
                </a:rPr>
                <a:t>취소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 smtClean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smtClean="0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그룹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목록</a:t>
            </a:r>
            <a:endParaRPr lang="ko-KR" altLang="en-US" sz="700" b="1" dirty="0"/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bg1">
                    <a:lumMod val="95000"/>
                  </a:schemeClr>
                </a:solidFill>
              </a:rPr>
              <a:t>목록</a:t>
            </a:r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추가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이름</a:t>
            </a:r>
            <a:endParaRPr lang="ko-KR" altLang="en-US" sz="8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공통 </a:t>
            </a:r>
            <a:r>
              <a:rPr lang="en-US" altLang="ko-KR" sz="700" dirty="0" smtClean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 smtClean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 smtClean="0">
                <a:solidFill>
                  <a:schemeClr val="tx1"/>
                </a:solidFill>
              </a:rPr>
              <a:t>(0</a:t>
            </a:r>
            <a:r>
              <a:rPr lang="en-US" altLang="ko-KR" sz="700" dirty="0">
                <a:solidFill>
                  <a:schemeClr val="tx1"/>
                </a:solidFill>
              </a:rPr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C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에 </a:t>
                </a:r>
                <a:r>
                  <a:rPr lang="en-US" altLang="ko-KR" sz="800" dirty="0" smtClean="0"/>
                  <a:t>10</a:t>
                </a:r>
                <a:r>
                  <a:rPr lang="ko-KR" altLang="en-US" sz="800" dirty="0" smtClean="0"/>
                  <a:t>명의 사용자가 있습니다</a:t>
                </a:r>
                <a:r>
                  <a:rPr lang="en-US" altLang="ko-KR" sz="800" dirty="0" smtClean="0"/>
                  <a:t>.</a:t>
                </a:r>
              </a:p>
              <a:p>
                <a:pPr algn="ctr"/>
                <a:r>
                  <a:rPr lang="ko-KR" altLang="en-US" sz="800" dirty="0" smtClean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 smtClean="0"/>
                  <a:t>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 smtClean="0">
                        <a:solidFill>
                          <a:schemeClr val="bg1"/>
                        </a:solidFill>
                      </a:rPr>
                      <a:t>삭제</a:t>
                    </a:r>
                    <a:endParaRPr lang="ko-KR" altLang="en-US" sz="700" u="sng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 smtClean="0"/>
                  <a:t>사용자 그룹 </a:t>
                </a:r>
                <a:r>
                  <a:rPr lang="en-US" altLang="ko-KR" sz="800" b="1" dirty="0" smtClean="0"/>
                  <a:t>[</a:t>
                </a:r>
                <a:r>
                  <a:rPr lang="ko-KR" altLang="en-US" sz="800" b="1" dirty="0" smtClean="0"/>
                  <a:t>개발</a:t>
                </a:r>
                <a:r>
                  <a:rPr lang="en-US" altLang="ko-KR" sz="800" b="1" dirty="0" smtClean="0"/>
                  <a:t>]</a:t>
                </a:r>
                <a:r>
                  <a:rPr lang="ko-KR" altLang="en-US" sz="800" dirty="0" smtClean="0"/>
                  <a:t>을 삭제 하시겠습니까</a:t>
                </a:r>
                <a:r>
                  <a:rPr lang="en-US" altLang="ko-KR" sz="800" dirty="0" smtClean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tx1"/>
                    </a:solidFill>
                  </a:rPr>
                  <a:t>초기화</a:t>
                </a:r>
                <a:endParaRPr lang="ko-KR" altLang="en-US" sz="700" u="sng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이름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직급</a:t>
            </a:r>
            <a:endParaRPr lang="ko-KR" altLang="en-US" sz="6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부서</a:t>
            </a:r>
            <a:endParaRPr lang="ko-KR" altLang="en-US" sz="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전화번호</a:t>
            </a:r>
            <a:endParaRPr lang="ko-KR" altLang="en-US" sz="6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핸드폰</a:t>
            </a:r>
            <a:endParaRPr lang="ko-KR" altLang="en-US" sz="6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중복 </a:t>
            </a:r>
            <a:r>
              <a:rPr lang="ko-KR" altLang="en-US" sz="600" b="1" dirty="0" smtClean="0"/>
              <a:t>체크</a:t>
            </a:r>
            <a:r>
              <a:rPr lang="en-US" altLang="ko-KR" sz="600" b="1" dirty="0" smtClean="0"/>
              <a:t/>
            </a:r>
            <a:br>
              <a:rPr lang="en-US" altLang="ko-KR" sz="600" b="1" dirty="0" smtClean="0"/>
            </a:br>
            <a:r>
              <a:rPr lang="en-US" altLang="ko-KR" sz="600" dirty="0" smtClean="0"/>
              <a:t>API </a:t>
            </a:r>
            <a:r>
              <a:rPr lang="ko-KR" altLang="en-US" sz="600" dirty="0" smtClean="0"/>
              <a:t>사용</a:t>
            </a:r>
            <a:endParaRPr lang="en-US" altLang="ko-KR" sz="600" dirty="0" smtClean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자동완성 사용</a:t>
            </a:r>
            <a:endParaRPr lang="en-US" altLang="ko-KR" sz="600" b="1" dirty="0" smtClean="0"/>
          </a:p>
          <a:p>
            <a:pPr algn="ctr"/>
            <a:r>
              <a:rPr lang="ko-KR" altLang="en-US" sz="600" dirty="0" smtClean="0"/>
              <a:t>현재 데이터를 이용해서 자동완성 사용</a:t>
            </a:r>
            <a:endParaRPr lang="ko-KR" altLang="en-US" sz="600" dirty="0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smtClean="0"/>
              <a:t>등록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비밀번호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 smtClean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관리</a:t>
            </a:r>
            <a:endParaRPr lang="ko-KR" altLang="en-US" dirty="0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smtClean="0"/>
              <a:t>수정</a:t>
            </a:r>
            <a:endParaRPr lang="en-US" altLang="ko-KR" dirty="0" smtClean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 smtClean="0">
                <a:solidFill>
                  <a:schemeClr val="bg1"/>
                </a:solidFill>
              </a:rPr>
              <a:t>사용자 등록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아이디</a:t>
            </a:r>
            <a:endParaRPr lang="ko-KR" altLang="en-US" sz="6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현재 카테고리                                            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이름</a:t>
            </a:r>
            <a:endParaRPr lang="ko-KR" altLang="en-US" sz="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직급</a:t>
            </a:r>
            <a:endParaRPr lang="ko-KR" altLang="en-US" sz="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부서</a:t>
            </a:r>
            <a:endParaRPr lang="ko-KR" altLang="en-US" sz="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전화번호</a:t>
            </a:r>
            <a:endParaRPr lang="ko-KR" altLang="en-US" sz="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핸드폰</a:t>
            </a:r>
            <a:endParaRPr lang="ko-KR" altLang="en-US" sz="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 smtClean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자동완성 사용</a:t>
            </a:r>
            <a:endParaRPr lang="en-US" altLang="ko-KR" sz="600" b="1" dirty="0" smtClean="0"/>
          </a:p>
          <a:p>
            <a:pPr algn="ctr"/>
            <a:r>
              <a:rPr lang="ko-KR" altLang="en-US" sz="600" dirty="0" smtClean="0"/>
              <a:t>현재 데이터를 이용해서 자동완성 사용</a:t>
            </a:r>
            <a:endParaRPr lang="ko-KR" altLang="en-US" sz="600" dirty="0"/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smtClean="0"/>
              <a:t>비밀번호</a:t>
            </a:r>
            <a:r>
              <a:rPr lang="ko-KR" altLang="en-US" sz="6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smtClean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 smtClean="0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smtClean="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 smtClean="0"/>
              <a:t>수정모드</a:t>
            </a:r>
            <a:r>
              <a:rPr lang="ko-KR" altLang="en-US" sz="600" b="1" dirty="0" smtClean="0"/>
              <a:t> </a:t>
            </a:r>
            <a:r>
              <a:rPr lang="en-US" altLang="ko-KR" sz="600" b="1" dirty="0" smtClean="0"/>
              <a:t>-&gt; </a:t>
            </a:r>
            <a:r>
              <a:rPr lang="ko-KR" altLang="en-US" sz="600" b="1" dirty="0" smtClean="0"/>
              <a:t>등록 모드로 변경</a:t>
            </a:r>
            <a:endParaRPr lang="en-US" altLang="ko-KR" sz="600" b="1" dirty="0" smtClean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 smtClean="0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/>
              <a:t>좌우 드래그 이동</a:t>
            </a:r>
            <a:r>
              <a:rPr lang="en-US" altLang="ko-KR" sz="900" b="1" dirty="0" smtClean="0"/>
              <a:t>(</a:t>
            </a:r>
            <a:r>
              <a:rPr lang="ko-KR" altLang="en-US" sz="900" b="1" dirty="0" smtClean="0"/>
              <a:t>영역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 </a:t>
            </a:r>
            <a:endParaRPr lang="en-US" altLang="ko-KR" sz="900" b="1" dirty="0" smtClean="0"/>
          </a:p>
          <a:p>
            <a:pPr algn="ctr"/>
            <a:r>
              <a:rPr lang="ko-KR" altLang="en-US" sz="900" b="1" dirty="0" err="1" smtClean="0"/>
              <a:t>폴딩버튼을</a:t>
            </a:r>
            <a:r>
              <a:rPr lang="ko-KR" altLang="en-US" sz="900" b="1" dirty="0" smtClean="0"/>
              <a:t> 통환 확장</a:t>
            </a:r>
            <a:r>
              <a:rPr lang="en-US" altLang="ko-KR" sz="900" b="1" dirty="0" smtClean="0"/>
              <a:t>/</a:t>
            </a:r>
            <a:r>
              <a:rPr lang="ko-KR" altLang="en-US" sz="900" b="1" dirty="0" smtClean="0"/>
              <a:t>축소</a:t>
            </a:r>
            <a:endParaRPr lang="en-US" altLang="ko-KR" sz="900" b="1" dirty="0" smtClean="0"/>
          </a:p>
          <a:p>
            <a:pPr algn="ctr"/>
            <a:r>
              <a:rPr lang="en-US" altLang="ko-KR" sz="900" b="1" dirty="0" smtClean="0"/>
              <a:t>– </a:t>
            </a:r>
            <a:r>
              <a:rPr lang="ko-KR" altLang="en-US" sz="900" b="1" dirty="0" smtClean="0"/>
              <a:t>개인화 저장</a:t>
            </a:r>
            <a:endParaRPr lang="en-US" altLang="ko-KR" sz="900" b="1" dirty="0" smtClean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 smtClean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 smtClean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 smtClean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 smtClean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 smtClean="0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 smtClean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추가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  <a:endParaRPr lang="ko-KR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 smtClean="0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채널</a:t>
            </a:r>
            <a:endParaRPr lang="ko-KR" altLang="en-US" sz="800" b="1" dirty="0"/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 smtClean="0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 smtClean="0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smtClean="0"/>
              <a:t>채널</a:t>
            </a:r>
            <a:endParaRPr lang="ko-KR" altLang="en-US" sz="800" b="1" u="sng" dirty="0"/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 smtClean="0">
                    <a:solidFill>
                      <a:schemeClr val="bg1"/>
                    </a:solidFill>
                  </a:rPr>
                  <a:t>저장</a:t>
                </a:r>
                <a:endParaRPr lang="ko-KR" altLang="en-US" sz="700" u="sng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 smtClean="0">
                <a:solidFill>
                  <a:schemeClr val="tx1"/>
                </a:solidFill>
              </a:rPr>
              <a:t>아이콘 기본  ▼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smtClean="0"/>
              <a:t>내부 속성 바뀔 수 있도록 외부에서 관리</a:t>
            </a:r>
            <a:endParaRPr lang="ko-KR" altLang="en-US" sz="600" b="1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키워드 관리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mtClean="0">
                <a:solidFill>
                  <a:schemeClr val="bg1"/>
                </a:solidFill>
              </a:rPr>
              <a:t>미사용</a:t>
            </a:r>
            <a:endParaRPr lang="ko-KR" altLang="en-US" sz="800" b="1" dirty="0" smtClean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</a:t>
              </a:r>
              <a:r>
                <a:rPr lang="en-US" altLang="ko-KR" sz="800" dirty="0" smtClean="0">
                  <a:solidFill>
                    <a:schemeClr val="tx1"/>
                  </a:solidFill>
                </a:rPr>
                <a:t>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 smtClean="0">
                <a:solidFill>
                  <a:schemeClr val="bg1"/>
                </a:solidFill>
              </a:rPr>
              <a:t>+</a:t>
            </a:r>
            <a:endParaRPr lang="ko-KR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냉장고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빌트인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 smtClean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 smtClean="0"/>
              <a:t>키워드 그룹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9452</TotalTime>
  <Words>1925</Words>
  <Application>Microsoft Office PowerPoint</Application>
  <PresentationFormat>와이드스크린</PresentationFormat>
  <Paragraphs>868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이효성</cp:lastModifiedBy>
  <cp:revision>137</cp:revision>
  <dcterms:created xsi:type="dcterms:W3CDTF">2023-10-30T01:56:32Z</dcterms:created>
  <dcterms:modified xsi:type="dcterms:W3CDTF">2023-12-06T08:38:44Z</dcterms:modified>
</cp:coreProperties>
</file>