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25"/>
  </p:notesMasterIdLst>
  <p:sldIdLst>
    <p:sldId id="261" r:id="rId3"/>
    <p:sldId id="263" r:id="rId4"/>
    <p:sldId id="267" r:id="rId5"/>
    <p:sldId id="264" r:id="rId6"/>
    <p:sldId id="265" r:id="rId7"/>
    <p:sldId id="266" r:id="rId8"/>
    <p:sldId id="268" r:id="rId9"/>
    <p:sldId id="256" r:id="rId10"/>
    <p:sldId id="258" r:id="rId11"/>
    <p:sldId id="257" r:id="rId12"/>
    <p:sldId id="259" r:id="rId13"/>
    <p:sldId id="260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77" r:id="rId22"/>
    <p:sldId id="284" r:id="rId23"/>
    <p:sldId id="28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사용자 관리" id="{97CA7090-D686-44C6-B5F6-21FEB3DC0CFD}">
          <p14:sldIdLst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키워드 관리" id="{572FA7BE-0303-4364-8BD9-8BB6AC5D7EF5}">
          <p14:sldIdLst>
            <p14:sldId id="256"/>
            <p14:sldId id="258"/>
            <p14:sldId id="257"/>
            <p14:sldId id="259"/>
            <p14:sldId id="260"/>
          </p14:sldIdLst>
        </p14:section>
        <p14:section name="제외 관리" id="{241AA4D6-4592-4118-B751-B6EBDF32AB54}">
          <p14:sldIdLst/>
        </p14:section>
        <p14:section name="사이트 관리" id="{D7003A1F-48AB-477A-8554-C7147F446B1B}">
          <p14:sldIdLst>
            <p14:sldId id="269"/>
            <p14:sldId id="270"/>
            <p14:sldId id="272"/>
            <p14:sldId id="274"/>
            <p14:sldId id="273"/>
          </p14:sldIdLst>
        </p14:section>
        <p14:section name="공통 코드 관리" id="{F9194459-9B37-46DA-8D1B-9D57C4DCBC2B}">
          <p14:sldIdLst>
            <p14:sldId id="275"/>
            <p14:sldId id="276"/>
            <p14:sldId id="27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000000"/>
    <a:srgbClr val="2B8DC9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8512448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bg1"/>
                </a:solidFill>
              </a:rPr>
              <a:t>CJ </a:t>
            </a:r>
            <a:r>
              <a:rPr lang="ko-KR" altLang="en-US" sz="3600" b="1" dirty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19973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</a:t>
            </a:r>
            <a:r>
              <a:rPr lang="ko-KR" altLang="en-US" sz="600" dirty="0" err="1">
                <a:solidFill>
                  <a:schemeClr val="bg1"/>
                </a:solidFill>
              </a:rPr>
              <a:t>선택일때만</a:t>
            </a:r>
            <a:r>
              <a:rPr lang="ko-KR" altLang="en-US" sz="600" dirty="0">
                <a:solidFill>
                  <a:schemeClr val="bg1"/>
                </a:solidFill>
              </a:rPr>
              <a:t> 보임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bg1"/>
                </a:solidFill>
              </a:rPr>
              <a:t>해당필드가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err="1">
                <a:solidFill>
                  <a:schemeClr val="bg1"/>
                </a:solidFill>
              </a:rPr>
              <a:t>보일때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 err="1">
                <a:solidFill>
                  <a:schemeClr val="bg1"/>
                </a:solidFill>
              </a:rPr>
              <a:t>키워드그룹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>
                <a:solidFill>
                  <a:schemeClr val="bg1"/>
                </a:solidFill>
              </a:rPr>
              <a:t>상태일때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r>
              <a:rPr lang="ko-KR" altLang="en-US" sz="600" dirty="0">
                <a:solidFill>
                  <a:schemeClr val="bg1"/>
                </a:solidFill>
              </a:rPr>
              <a:t>는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키워드 등록이 불가능 하며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>
                <a:solidFill>
                  <a:schemeClr val="bg1"/>
                </a:solidFill>
              </a:rPr>
              <a:t>우측에서 카테고리 선택 후에 등록 가능</a:t>
            </a:r>
            <a:r>
              <a:rPr lang="en-US" altLang="ko-KR" sz="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관련 </a:t>
            </a:r>
            <a:r>
              <a:rPr lang="ko-KR" altLang="en-US" sz="600" dirty="0" err="1">
                <a:solidFill>
                  <a:schemeClr val="bg1"/>
                </a:solidFill>
              </a:rPr>
              <a:t>예외처리는</a:t>
            </a:r>
            <a:r>
              <a:rPr lang="ko-KR" altLang="en-US" sz="600" dirty="0">
                <a:solidFill>
                  <a:schemeClr val="bg1"/>
                </a:solidFill>
              </a:rPr>
              <a:t> 추후 정의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(ex: 3</a:t>
            </a:r>
            <a:r>
              <a:rPr lang="ko-KR" altLang="en-US" sz="600" dirty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7819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204659" y="123783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64227" y="347101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5059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05675" y="3540466"/>
            <a:ext cx="246162" cy="13046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12616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73958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74388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571427" y="34409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7182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311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3072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91955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006636" y="491144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90870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910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5012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148902" y="3395478"/>
            <a:ext cx="2750823" cy="222410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710977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8988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                     ▼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0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774827" y="3311558"/>
            <a:ext cx="1598878" cy="2513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등록 전 미사용 상태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53202" y="5538668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58024" y="56529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3512" y="565612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295106" y="3721004"/>
            <a:ext cx="2371221" cy="891066"/>
            <a:chOff x="3578567" y="3286713"/>
            <a:chExt cx="2371221" cy="891066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8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5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8" name="그룹 227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1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6" name="그룹 235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37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3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253" name="직선 연결선 252"/>
          <p:cNvCxnSpPr/>
          <p:nvPr/>
        </p:nvCxnSpPr>
        <p:spPr>
          <a:xfrm>
            <a:off x="3317883" y="468438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853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6066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753529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/>
              <a:t>속성은 아이콘 화 예정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/>
              <a:t>드래그 </a:t>
            </a:r>
            <a:r>
              <a:rPr lang="ko-KR" altLang="en-US" sz="600" b="1" dirty="0" err="1"/>
              <a:t>셀렉트</a:t>
            </a:r>
            <a:r>
              <a:rPr lang="ko-KR" altLang="en-US" sz="600" b="1" dirty="0"/>
              <a:t> 기능 가능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 err="1"/>
              <a:t>버추어스크롤</a:t>
            </a:r>
            <a:r>
              <a:rPr lang="ko-KR" altLang="en-US" sz="600" b="1" dirty="0"/>
              <a:t> 사용 필요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7503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252041" y="3629286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5574"/>
              </p:ext>
            </p:extLst>
          </p:nvPr>
        </p:nvGraphicFramePr>
        <p:xfrm>
          <a:off x="8840606" y="843525"/>
          <a:ext cx="3194323" cy="418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정보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개별 수정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1"/>
            <a:ext cx="2603337" cy="3875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465344" y="1362314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29302" y="1850253"/>
            <a:ext cx="2475284" cy="421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CJ &gt; CJ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17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218975" y="1403385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72491" y="1394690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172490" y="11089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41646" y="2366486"/>
            <a:ext cx="380480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/>
              <a:t>채널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 err="1"/>
              <a:t>검색영역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특수문자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종류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79130" y="2366917"/>
            <a:ext cx="5343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/>
              <a:t>뉴스</a:t>
            </a:r>
            <a:r>
              <a:rPr lang="en-US" altLang="ko-KR" sz="600" dirty="0"/>
              <a:t>, </a:t>
            </a:r>
            <a:r>
              <a:rPr lang="ko-KR" altLang="en-US" sz="600" dirty="0"/>
              <a:t>블로그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제목 </a:t>
            </a:r>
            <a:r>
              <a:rPr lang="en-US" altLang="ko-KR" sz="600" dirty="0"/>
              <a:t>+ </a:t>
            </a:r>
            <a:r>
              <a:rPr lang="ko-KR" altLang="en-US" sz="600" dirty="0"/>
              <a:t>내용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특수문자제거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구문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524912" y="303310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06799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68825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24647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30167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30597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48164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267321" y="447353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47079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4725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78567" y="3286713"/>
            <a:ext cx="2371221" cy="891066"/>
            <a:chOff x="3578567" y="3286713"/>
            <a:chExt cx="2371221" cy="89106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17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3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4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5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6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3" name="그룹 21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3" name="그룹 22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2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2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663" y="19604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627">
            <a:extLst>
              <a:ext uri="{FF2B5EF4-FFF2-40B4-BE49-F238E27FC236}">
                <a16:creationId xmlns:a16="http://schemas.microsoft.com/office/drawing/2014/main" id="{AD07F7C2-B8C4-6C00-8981-69FFDF2A8709}"/>
              </a:ext>
            </a:extLst>
          </p:cNvPr>
          <p:cNvSpPr/>
          <p:nvPr/>
        </p:nvSpPr>
        <p:spPr>
          <a:xfrm>
            <a:off x="5677168" y="5129924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405214" y="162190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801021" y="141816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4171" y="29504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43289" y="502264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4577219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</a:rPr>
                <a:t>전체 사이트 목록</a:t>
              </a:r>
              <a:endParaRPr lang="ko-KR" altLang="en-US" sz="32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51094" y="922007"/>
            <a:ext cx="6075948" cy="4762791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수집 사이트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69042" y="922006"/>
            <a:ext cx="709862" cy="4762791"/>
            <a:chOff x="319634" y="922008"/>
            <a:chExt cx="8483354" cy="4762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87796" y="3070071"/>
              <a:ext cx="45470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b="0" dirty="0">
                  <a:solidFill>
                    <a:schemeClr val="bg1">
                      <a:lumMod val="50000"/>
                    </a:schemeClr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4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1840219" y="2318115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5" name="순서도: 문서 14"/>
          <p:cNvSpPr/>
          <p:nvPr/>
        </p:nvSpPr>
        <p:spPr>
          <a:xfrm>
            <a:off x="1840219" y="4378694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2818414" y="2715064"/>
            <a:ext cx="0" cy="16636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/>
          <p:cNvSpPr/>
          <p:nvPr/>
        </p:nvSpPr>
        <p:spPr>
          <a:xfrm>
            <a:off x="4307841" y="2106523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49" name="직선 화살표 연결선 48"/>
          <p:cNvCxnSpPr>
            <a:stCxn id="5" idx="5"/>
            <a:endCxn id="18" idx="2"/>
          </p:cNvCxnSpPr>
          <p:nvPr/>
        </p:nvCxnSpPr>
        <p:spPr>
          <a:xfrm>
            <a:off x="3600970" y="2516590"/>
            <a:ext cx="7068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0" idx="1"/>
            <a:endCxn id="18" idx="3"/>
          </p:cNvCxnSpPr>
          <p:nvPr/>
        </p:nvCxnSpPr>
        <p:spPr>
          <a:xfrm rot="10800000">
            <a:off x="4885545" y="2926657"/>
            <a:ext cx="1283129" cy="180240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6170117" y="1873631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사이트 그룹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6170117" y="276455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70" name="직선 화살표 연결선 69"/>
          <p:cNvCxnSpPr>
            <a:stCxn id="18" idx="4"/>
            <a:endCxn id="68" idx="2"/>
          </p:cNvCxnSpPr>
          <p:nvPr/>
        </p:nvCxnSpPr>
        <p:spPr>
          <a:xfrm flipV="1">
            <a:off x="5463246" y="2072106"/>
            <a:ext cx="902510" cy="4444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8" idx="4"/>
            <a:endCxn id="69" idx="2"/>
          </p:cNvCxnSpPr>
          <p:nvPr/>
        </p:nvCxnSpPr>
        <p:spPr>
          <a:xfrm>
            <a:off x="5463246" y="2516590"/>
            <a:ext cx="902510" cy="446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8" idx="4"/>
            <a:endCxn id="69" idx="1"/>
          </p:cNvCxnSpPr>
          <p:nvPr/>
        </p:nvCxnSpPr>
        <p:spPr>
          <a:xfrm>
            <a:off x="7148312" y="2270580"/>
            <a:ext cx="0" cy="4939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5997694" y="3560104"/>
            <a:ext cx="2298345" cy="41855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순서도: 문서 89"/>
          <p:cNvSpPr/>
          <p:nvPr/>
        </p:nvSpPr>
        <p:spPr>
          <a:xfrm>
            <a:off x="6168673" y="4375467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목록</a:t>
            </a:r>
          </a:p>
        </p:txBody>
      </p:sp>
      <p:cxnSp>
        <p:nvCxnSpPr>
          <p:cNvPr id="91" name="직선 화살표 연결선 90"/>
          <p:cNvCxnSpPr>
            <a:endCxn id="89" idx="0"/>
          </p:cNvCxnSpPr>
          <p:nvPr/>
        </p:nvCxnSpPr>
        <p:spPr>
          <a:xfrm flipH="1">
            <a:off x="7146867" y="3163299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67663" y="3658796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/>
              <a:t>그룹별 </a:t>
            </a:r>
            <a:r>
              <a:rPr lang="en-US" altLang="ko-KR" sz="800" dirty="0"/>
              <a:t>JSON </a:t>
            </a:r>
            <a:r>
              <a:rPr lang="ko-KR" altLang="en-US" sz="800" dirty="0" err="1"/>
              <a:t>파싱</a:t>
            </a:r>
            <a:endParaRPr lang="en-US" altLang="ko-KR" sz="800" dirty="0"/>
          </a:p>
        </p:txBody>
      </p:sp>
      <p:cxnSp>
        <p:nvCxnSpPr>
          <p:cNvPr id="93" name="직선 화살표 연결선 92"/>
          <p:cNvCxnSpPr>
            <a:stCxn id="89" idx="2"/>
            <a:endCxn id="90" idx="0"/>
          </p:cNvCxnSpPr>
          <p:nvPr/>
        </p:nvCxnSpPr>
        <p:spPr>
          <a:xfrm>
            <a:off x="7146867" y="3978662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0" idx="2"/>
            <a:endCxn id="18" idx="1"/>
          </p:cNvCxnSpPr>
          <p:nvPr/>
        </p:nvCxnSpPr>
        <p:spPr>
          <a:xfrm rot="5400000" flipH="1">
            <a:off x="4551520" y="2440547"/>
            <a:ext cx="2929371" cy="2261324"/>
          </a:xfrm>
          <a:prstGeom prst="bentConnector5">
            <a:avLst>
              <a:gd name="adj1" fmla="val -7804"/>
              <a:gd name="adj2" fmla="val -138539"/>
              <a:gd name="adj3" fmla="val 12135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89129" y="5108724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사이트 그룹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수정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15" idx="3"/>
            <a:endCxn id="18" idx="3"/>
          </p:cNvCxnSpPr>
          <p:nvPr/>
        </p:nvCxnSpPr>
        <p:spPr>
          <a:xfrm flipV="1">
            <a:off x="3796609" y="2926657"/>
            <a:ext cx="1088935" cy="1805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53903" y="3978662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수집 사이트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8395640" y="2691000"/>
            <a:ext cx="1415233" cy="55206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0" name="직선 화살표 연결선 39"/>
          <p:cNvCxnSpPr>
            <a:stCxn id="69" idx="5"/>
            <a:endCxn id="37" idx="1"/>
          </p:cNvCxnSpPr>
          <p:nvPr/>
        </p:nvCxnSpPr>
        <p:spPr>
          <a:xfrm>
            <a:off x="7930868" y="2963033"/>
            <a:ext cx="464772" cy="4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0958"/>
              </p:ext>
            </p:extLst>
          </p:nvPr>
        </p:nvGraphicFramePr>
        <p:xfrm>
          <a:off x="8840606" y="843525"/>
          <a:ext cx="3194323" cy="25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3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65952" y="14924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전체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465952" y="1812313"/>
            <a:ext cx="4113593" cy="3716197"/>
            <a:chOff x="1232109" y="1812313"/>
            <a:chExt cx="6287629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09" y="1812313"/>
              <a:ext cx="6287629" cy="3716197"/>
              <a:chOff x="1232109" y="1812313"/>
              <a:chExt cx="6287629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32109" y="1818752"/>
                <a:ext cx="6287629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526143" y="18563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996836" y="18533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4000324" y="18561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609115" y="2196157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609115" y="2553694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603888" y="2921439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603888" y="3841550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2691780" y="2149261"/>
            <a:ext cx="2579221" cy="3405377"/>
            <a:chOff x="2417504" y="2149261"/>
            <a:chExt cx="2579221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3068056" y="21559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180229" y="21579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417504" y="21492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465951" y="17651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329941" y="17589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88421" y="18085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35166" y="21391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4393020" y="2267207"/>
            <a:ext cx="76428" cy="3189588"/>
            <a:chOff x="4762077" y="2051307"/>
            <a:chExt cx="76428" cy="3189588"/>
          </a:xfrm>
        </p:grpSpPr>
        <p:sp>
          <p:nvSpPr>
            <p:cNvPr id="230" name="타원 229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260695" y="2127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3168"/>
              </p:ext>
            </p:extLst>
          </p:nvPr>
        </p:nvGraphicFramePr>
        <p:xfrm>
          <a:off x="8840606" y="843525"/>
          <a:ext cx="3194323" cy="34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수집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사용자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737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5938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그린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사용중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레드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미사용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547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수집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911" y="12765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수집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71911" y="1596413"/>
            <a:ext cx="6287626" cy="3716197"/>
            <a:chOff x="1232111" y="1812313"/>
            <a:chExt cx="6287626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11" y="1812313"/>
              <a:ext cx="6287626" cy="3716197"/>
              <a:chOff x="1232111" y="1812313"/>
              <a:chExt cx="6287626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2240720" y="1812313"/>
                <a:ext cx="0" cy="3716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240720" y="1818752"/>
                <a:ext cx="5279017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171911" y="1596413"/>
            <a:ext cx="881667" cy="1859632"/>
            <a:chOff x="1232111" y="1812313"/>
            <a:chExt cx="1008609" cy="1859632"/>
          </a:xfrm>
        </p:grpSpPr>
        <p:sp>
          <p:nvSpPr>
            <p:cNvPr id="198" name="직사각형 197"/>
            <p:cNvSpPr/>
            <p:nvPr/>
          </p:nvSpPr>
          <p:spPr>
            <a:xfrm>
              <a:off x="1232111" y="212357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232111" y="2434835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32111" y="2743089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232111" y="3051343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232111" y="336068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32111" y="1812313"/>
              <a:ext cx="1008609" cy="311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전체</a:t>
              </a: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74639" y="16404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745332" y="16374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5958812" y="16402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74639" y="1980257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274639" y="2337794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269412" y="2705539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269412" y="3625650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66153" y="15126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14447" y="15492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078437" y="15430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846909" y="15926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690" y="19232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0981" y="1900389"/>
            <a:ext cx="1947638" cy="899642"/>
            <a:chOff x="-707921" y="2415058"/>
            <a:chExt cx="1947638" cy="899642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46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47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70" name="직사각형 69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2331658" y="5053053"/>
            <a:ext cx="689113" cy="18358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그룹 추가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55085" y="4977988"/>
            <a:ext cx="1947638" cy="899642"/>
            <a:chOff x="-707921" y="2415058"/>
            <a:chExt cx="1947638" cy="899642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88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89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83" name="직사각형 82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키워드 입력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830239" y="17718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1238">
            <a:extLst>
              <a:ext uri="{FF2B5EF4-FFF2-40B4-BE49-F238E27FC236}">
                <a16:creationId xmlns:a16="http://schemas.microsoft.com/office/drawing/2014/main" id="{C0880A66-6F60-EA57-E4DC-47E3FD4958DA}"/>
              </a:ext>
            </a:extLst>
          </p:cNvPr>
          <p:cNvSpPr/>
          <p:nvPr/>
        </p:nvSpPr>
        <p:spPr>
          <a:xfrm>
            <a:off x="376437" y="2524295"/>
            <a:ext cx="368280" cy="182495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bg1"/>
                </a:solidFill>
              </a:rPr>
              <a:t>삭제</a:t>
            </a:r>
            <a:endParaRPr lang="ko-KR" altLang="en-US" sz="700" u="sng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7304" y="1933361"/>
            <a:ext cx="3080209" cy="3405377"/>
            <a:chOff x="3357304" y="1933361"/>
            <a:chExt cx="3080209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4756494" y="19400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621017" y="19420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357304" y="19333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94117" y="4935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60597" y="2051307"/>
            <a:ext cx="76428" cy="3189588"/>
            <a:chOff x="4762077" y="2051307"/>
            <a:chExt cx="76428" cy="3189588"/>
          </a:xfrm>
        </p:grpSpPr>
        <p:sp>
          <p:nvSpPr>
            <p:cNvPr id="7" name="타원 6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440185" y="19115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31375" y="1946384"/>
            <a:ext cx="715508" cy="33966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64906" y="1602852"/>
            <a:ext cx="132500" cy="3709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91459" y="1629225"/>
            <a:ext cx="66013" cy="8338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612" y="1957017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DC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18381" y="5093831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44830" y="3094042"/>
            <a:ext cx="3373656" cy="1154034"/>
            <a:chOff x="5683239" y="2082725"/>
            <a:chExt cx="3373656" cy="1154034"/>
          </a:xfrm>
        </p:grpSpPr>
        <p:sp>
          <p:nvSpPr>
            <p:cNvPr id="13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696703" y="2082725"/>
              <a:ext cx="3360192" cy="1154034"/>
            </a:xfrm>
            <a:prstGeom prst="roundRect">
              <a:avLst>
                <a:gd name="adj" fmla="val 373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183350" y="2859953"/>
              <a:ext cx="2371986" cy="279773"/>
              <a:chOff x="1245462" y="4251440"/>
              <a:chExt cx="2371986" cy="279773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23719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48718"/>
                <a:ext cx="778539" cy="182495"/>
                <a:chOff x="3182538" y="9972416"/>
                <a:chExt cx="1141552" cy="206835"/>
              </a:xfrm>
            </p:grpSpPr>
            <p:sp>
              <p:nvSpPr>
                <p:cNvPr id="135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72416"/>
                  <a:ext cx="540000" cy="206835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삭제</a:t>
                  </a:r>
                </a:p>
              </p:txBody>
            </p:sp>
            <p:sp>
              <p:nvSpPr>
                <p:cNvPr id="136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72416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32" name="TextBox 131"/>
            <p:cNvSpPr txBox="1"/>
            <p:nvPr/>
          </p:nvSpPr>
          <p:spPr>
            <a:xfrm>
              <a:off x="5683239" y="2126846"/>
              <a:ext cx="3308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사이트 그룹 </a:t>
              </a:r>
              <a:r>
                <a:rPr lang="en-US" altLang="ko-KR" sz="800" b="1" dirty="0"/>
                <a:t>[</a:t>
              </a:r>
              <a:r>
                <a:rPr lang="ko-KR" altLang="en-US" sz="800" b="1" dirty="0"/>
                <a:t>사용자 그룹</a:t>
              </a:r>
              <a:r>
                <a:rPr lang="en-US" altLang="ko-KR" sz="800" b="1" dirty="0"/>
                <a:t>1]</a:t>
              </a:r>
              <a:r>
                <a:rPr lang="ko-KR" altLang="en-US" sz="800" dirty="0"/>
                <a:t>에 </a:t>
              </a:r>
              <a:r>
                <a:rPr lang="en-US" altLang="ko-KR" sz="800" dirty="0"/>
                <a:t>150</a:t>
              </a:r>
              <a:r>
                <a:rPr lang="ko-KR" altLang="en-US" sz="800" dirty="0"/>
                <a:t>개의 사이트가 등록되어 있습니다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삭제할 경우 등록된 사이트도 같이 삭제 됩니다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삭제 하시겠습니까</a:t>
              </a:r>
              <a:r>
                <a:rPr lang="en-US" altLang="ko-KR" sz="800" dirty="0"/>
                <a:t>?</a:t>
              </a:r>
              <a:endParaRPr lang="ko-KR" altLang="en-US" sz="800" dirty="0"/>
            </a:p>
          </p:txBody>
        </p:sp>
      </p:grpSp>
      <p:cxnSp>
        <p:nvCxnSpPr>
          <p:cNvPr id="137" name="직선 화살표 연결선 136"/>
          <p:cNvCxnSpPr>
            <a:endCxn id="132" idx="1"/>
          </p:cNvCxnSpPr>
          <p:nvPr/>
        </p:nvCxnSpPr>
        <p:spPr>
          <a:xfrm>
            <a:off x="562129" y="2702806"/>
            <a:ext cx="82701" cy="7277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5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/</a:t>
            </a:r>
            <a:r>
              <a:rPr lang="ko-KR" altLang="en-US" dirty="0"/>
              <a:t>수집 사이트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9360" y="1700991"/>
            <a:ext cx="11274222" cy="3327712"/>
            <a:chOff x="374853" y="1626484"/>
            <a:chExt cx="11274222" cy="3327712"/>
          </a:xfrm>
        </p:grpSpPr>
        <p:sp>
          <p:nvSpPr>
            <p:cNvPr id="142" name="직사각형 141"/>
            <p:cNvSpPr/>
            <p:nvPr/>
          </p:nvSpPr>
          <p:spPr>
            <a:xfrm>
              <a:off x="5138058" y="1626639"/>
              <a:ext cx="887673" cy="33248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4853" y="1626484"/>
              <a:ext cx="4768782" cy="3327712"/>
              <a:chOff x="368080" y="1633257"/>
              <a:chExt cx="4768782" cy="332771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399613" y="1642943"/>
                <a:ext cx="4737249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368080" y="1633257"/>
                <a:ext cx="4766910" cy="3324806"/>
                <a:chOff x="-4149437" y="1575098"/>
                <a:chExt cx="5328062" cy="3716197"/>
              </a:xfrm>
            </p:grpSpPr>
            <p:grpSp>
              <p:nvGrpSpPr>
                <p:cNvPr id="217" name="그룹 216"/>
                <p:cNvGrpSpPr/>
                <p:nvPr/>
              </p:nvGrpSpPr>
              <p:grpSpPr>
                <a:xfrm>
                  <a:off x="-4149437" y="1575098"/>
                  <a:ext cx="5328062" cy="3716197"/>
                  <a:chOff x="1232109" y="1812313"/>
                  <a:chExt cx="6287629" cy="3716197"/>
                </a:xfrm>
              </p:grpSpPr>
              <p:grpSp>
                <p:nvGrpSpPr>
                  <p:cNvPr id="252" name="그룹 251"/>
                  <p:cNvGrpSpPr/>
                  <p:nvPr/>
                </p:nvGrpSpPr>
                <p:grpSpPr>
                  <a:xfrm>
                    <a:off x="1232109" y="1812313"/>
                    <a:ext cx="6287629" cy="3716197"/>
                    <a:chOff x="1232109" y="1812313"/>
                    <a:chExt cx="6287629" cy="3716197"/>
                  </a:xfrm>
                </p:grpSpPr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1232109" y="1818752"/>
                      <a:ext cx="6287629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8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4089246" y="1619102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219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3618553" y="161609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-1257086" y="1618970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49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50" name="그림 249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-4006274" y="1958942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-4006274" y="2316479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-4011501" y="2684224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-4011501" y="3604335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5" name="그룹 224"/>
                <p:cNvGrpSpPr/>
                <p:nvPr/>
              </p:nvGrpSpPr>
              <p:grpSpPr>
                <a:xfrm>
                  <a:off x="-3923609" y="1912046"/>
                  <a:ext cx="3436616" cy="3340820"/>
                  <a:chOff x="2417504" y="2149261"/>
                  <a:chExt cx="3436616" cy="3340820"/>
                </a:xfrm>
              </p:grpSpPr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935278" y="21559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5047217" y="21579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2417504" y="21492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6" name="그룹 225"/>
                <p:cNvGrpSpPr/>
                <p:nvPr/>
              </p:nvGrpSpPr>
              <p:grpSpPr>
                <a:xfrm>
                  <a:off x="-1360431" y="2029992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타원 229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타원 230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타원 234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타원 237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타원 238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7" name="TextBox 226"/>
                <p:cNvSpPr txBox="1"/>
                <p:nvPr/>
              </p:nvSpPr>
              <p:spPr>
                <a:xfrm>
                  <a:off x="-3413136" y="1912047"/>
                  <a:ext cx="683275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</p:txBody>
            </p:sp>
          </p:grpSp>
          <p:sp>
            <p:nvSpPr>
              <p:cNvPr id="259" name="직사각형 258"/>
              <p:cNvSpPr/>
              <p:nvPr/>
            </p:nvSpPr>
            <p:spPr>
              <a:xfrm>
                <a:off x="376035" y="1636639"/>
                <a:ext cx="4755456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023663" y="1627658"/>
              <a:ext cx="5625412" cy="3324806"/>
              <a:chOff x="6023663" y="1627658"/>
              <a:chExt cx="5625412" cy="3324806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6023663" y="1627658"/>
                <a:ext cx="5625412" cy="3324806"/>
                <a:chOff x="2171911" y="1578365"/>
                <a:chExt cx="6287626" cy="3716197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2171911" y="1578365"/>
                  <a:ext cx="6287626" cy="3716197"/>
                  <a:chOff x="1232111" y="1812313"/>
                  <a:chExt cx="6287626" cy="3716197"/>
                </a:xfrm>
              </p:grpSpPr>
              <p:grpSp>
                <p:nvGrpSpPr>
                  <p:cNvPr id="211" name="그룹 210"/>
                  <p:cNvGrpSpPr/>
                  <p:nvPr/>
                </p:nvGrpSpPr>
                <p:grpSpPr>
                  <a:xfrm>
                    <a:off x="1232111" y="1812313"/>
                    <a:ext cx="6287626" cy="3716197"/>
                    <a:chOff x="1232111" y="1812313"/>
                    <a:chExt cx="6287626" cy="3716197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5" name="직선 연결선 214"/>
                    <p:cNvCxnSpPr/>
                    <p:nvPr/>
                  </p:nvCxnSpPr>
                  <p:spPr>
                    <a:xfrm>
                      <a:off x="2240720" y="1812313"/>
                      <a:ext cx="0" cy="371619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직사각형 215"/>
                    <p:cNvSpPr/>
                    <p:nvPr/>
                  </p:nvSpPr>
                  <p:spPr>
                    <a:xfrm>
                      <a:off x="2240720" y="1818752"/>
                      <a:ext cx="5279017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2171911" y="1578365"/>
                  <a:ext cx="1008609" cy="1859632"/>
                  <a:chOff x="1232111" y="1812313"/>
                  <a:chExt cx="1008609" cy="1859632"/>
                </a:xfrm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1232111" y="212357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1232111" y="2434835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2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1232111" y="2743089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3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1232111" y="3051343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4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1232111" y="336068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5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1232111" y="1812313"/>
                    <a:ext cx="1008609" cy="31126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b="1" dirty="0">
                        <a:solidFill>
                          <a:schemeClr val="tx1"/>
                        </a:solidFill>
                      </a:rPr>
                      <a:t>전체</a:t>
                    </a:r>
                  </a:p>
                </p:txBody>
              </p:sp>
            </p:grpSp>
            <p:sp>
              <p:nvSpPr>
                <p:cNvPr id="174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274639" y="162236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175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745332" y="1619366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176" name="그룹 175"/>
                <p:cNvGrpSpPr/>
                <p:nvPr/>
              </p:nvGrpSpPr>
              <p:grpSpPr>
                <a:xfrm>
                  <a:off x="5958812" y="1622237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02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03" name="그림 202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7" name="사각형: 둥근 모서리 280">
                  <a:extLst>
                    <a:ext uri="{FF2B5EF4-FFF2-40B4-BE49-F238E27FC236}">
                      <a16:creationId xmlns:a16="http://schemas.microsoft.com/office/drawing/2014/main" id="{480176BD-12C7-E6EA-0A8F-962EC4C3E097}"/>
                    </a:ext>
                  </a:extLst>
                </p:cNvPr>
                <p:cNvSpPr/>
                <p:nvPr/>
              </p:nvSpPr>
              <p:spPr>
                <a:xfrm>
                  <a:off x="2331658" y="5035005"/>
                  <a:ext cx="689113" cy="18358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bg1"/>
                      </a:solidFill>
                    </a:rPr>
                    <a:t>그룹 추가</a:t>
                  </a:r>
                </a:p>
              </p:txBody>
            </p:sp>
            <p:grpSp>
              <p:nvGrpSpPr>
                <p:cNvPr id="178" name="그룹 177"/>
                <p:cNvGrpSpPr/>
                <p:nvPr/>
              </p:nvGrpSpPr>
              <p:grpSpPr>
                <a:xfrm>
                  <a:off x="3357304" y="1915313"/>
                  <a:ext cx="3070615" cy="3340820"/>
                  <a:chOff x="3357304" y="1933361"/>
                  <a:chExt cx="3070615" cy="3340820"/>
                </a:xfrm>
              </p:grpSpPr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756728" y="19400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621016" y="19420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357304" y="19333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9" name="그룹 178"/>
                <p:cNvGrpSpPr/>
                <p:nvPr/>
              </p:nvGrpSpPr>
              <p:grpSpPr>
                <a:xfrm>
                  <a:off x="5560597" y="2033259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181" name="타원 180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타원 181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타원 184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타원 185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타원 186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타원 189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타원 190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타원 193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타원 194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3831375" y="1928336"/>
                  <a:ext cx="710151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260" name="직사각형 259"/>
              <p:cNvSpPr/>
              <p:nvPr/>
            </p:nvSpPr>
            <p:spPr>
              <a:xfrm>
                <a:off x="6028857" y="1633418"/>
                <a:ext cx="5619022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1" name="TextBox 260"/>
          <p:cNvSpPr txBox="1"/>
          <p:nvPr/>
        </p:nvSpPr>
        <p:spPr>
          <a:xfrm>
            <a:off x="5387048" y="2455857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등록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5991360" y="2027763"/>
            <a:ext cx="209785" cy="209785"/>
            <a:chOff x="2046513" y="3176306"/>
            <a:chExt cx="234480" cy="234481"/>
          </a:xfrm>
        </p:grpSpPr>
        <p:sp>
          <p:nvSpPr>
            <p:cNvPr id="263" name="타원 262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오른쪽 화살표 263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91360" y="2302417"/>
            <a:ext cx="209785" cy="209785"/>
            <a:chOff x="2046513" y="3176306"/>
            <a:chExt cx="234480" cy="234481"/>
          </a:xfrm>
        </p:grpSpPr>
        <p:sp>
          <p:nvSpPr>
            <p:cNvPr id="266" name="타원 265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7" name="오른쪽 화살표 266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991360" y="2577071"/>
            <a:ext cx="209785" cy="209785"/>
            <a:chOff x="2046513" y="3176306"/>
            <a:chExt cx="234480" cy="234481"/>
          </a:xfrm>
        </p:grpSpPr>
        <p:sp>
          <p:nvSpPr>
            <p:cNvPr id="269" name="타원 268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0" name="오른쪽 화살표 269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5991360" y="2851726"/>
            <a:ext cx="209785" cy="209785"/>
            <a:chOff x="2046513" y="3176306"/>
            <a:chExt cx="234480" cy="234481"/>
          </a:xfrm>
        </p:grpSpPr>
        <p:sp>
          <p:nvSpPr>
            <p:cNvPr id="272" name="타원 271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3" name="오른쪽 화살표 272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991360" y="3126379"/>
            <a:ext cx="209785" cy="209785"/>
            <a:chOff x="2046513" y="3176306"/>
            <a:chExt cx="234480" cy="234481"/>
          </a:xfrm>
        </p:grpSpPr>
        <p:sp>
          <p:nvSpPr>
            <p:cNvPr id="275" name="타원 274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6" name="오른쪽 화살표 275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5377513" y="4021683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제외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8464" y="4460682"/>
            <a:ext cx="209785" cy="209785"/>
            <a:chOff x="5040306" y="3240339"/>
            <a:chExt cx="209785" cy="209785"/>
          </a:xfrm>
        </p:grpSpPr>
        <p:sp>
          <p:nvSpPr>
            <p:cNvPr id="279" name="타원 278"/>
            <p:cNvSpPr/>
            <p:nvPr/>
          </p:nvSpPr>
          <p:spPr>
            <a:xfrm rot="10800000">
              <a:off x="5040306" y="3240339"/>
              <a:ext cx="209785" cy="20978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오른쪽 화살표 279"/>
            <p:cNvSpPr/>
            <p:nvPr/>
          </p:nvSpPr>
          <p:spPr>
            <a:xfrm rot="10800000">
              <a:off x="5076392" y="3265832"/>
              <a:ext cx="125514" cy="154556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548465" y="2904033"/>
            <a:ext cx="209785" cy="209785"/>
            <a:chOff x="2046513" y="3176306"/>
            <a:chExt cx="234480" cy="234481"/>
          </a:xfrm>
        </p:grpSpPr>
        <p:sp>
          <p:nvSpPr>
            <p:cNvPr id="294" name="타원 293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오른쪽 화살표 294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모서리가 둥근 직사각형 295"/>
          <p:cNvSpPr/>
          <p:nvPr/>
        </p:nvSpPr>
        <p:spPr>
          <a:xfrm>
            <a:off x="5449379" y="2807271"/>
            <a:ext cx="397204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50149" y="278984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사용자 그룹이 선택되어 있어야만 사용 가능</a:t>
            </a:r>
            <a:endParaRPr lang="en-US" altLang="ko-KR" sz="600" b="1" dirty="0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5898524" y="1956369"/>
            <a:ext cx="397204" cy="14623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6293002" y="1999474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클릭한 사용자 그룹으로 추가 됨</a:t>
            </a:r>
            <a:endParaRPr lang="en-US" altLang="ko-KR" sz="600" b="1" dirty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06186" y="1706751"/>
            <a:ext cx="4608802" cy="332975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853917" y="50924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추가</a:t>
            </a:r>
            <a:r>
              <a:rPr lang="en-US" altLang="ko-KR" sz="600" b="1" dirty="0"/>
              <a:t>/</a:t>
            </a:r>
            <a:r>
              <a:rPr lang="ko-KR" altLang="en-US" sz="600" b="1" dirty="0"/>
              <a:t>제거 시 데이터 복사 아니고 이동</a:t>
            </a:r>
            <a:endParaRPr lang="en-US" altLang="ko-KR" sz="600" b="1" dirty="0"/>
          </a:p>
        </p:txBody>
      </p:sp>
    </p:spTree>
    <p:extLst>
      <p:ext uri="{BB962C8B-B14F-4D97-AF65-F5344CB8AC3E}">
        <p14:creationId xmlns:p14="http://schemas.microsoft.com/office/powerpoint/2010/main" val="114467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424119" y="928025"/>
            <a:ext cx="1585156" cy="1833222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2111" y="928025"/>
            <a:ext cx="1585156" cy="1833222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40103" y="928025"/>
            <a:ext cx="1585156" cy="1833222"/>
            <a:chOff x="319634" y="922008"/>
            <a:chExt cx="8483354" cy="4762791"/>
          </a:xfrm>
        </p:grpSpPr>
        <p:grpSp>
          <p:nvGrpSpPr>
            <p:cNvPr id="33" name="그룹 32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48095" y="928025"/>
            <a:ext cx="1585156" cy="1833222"/>
            <a:chOff x="319634" y="922008"/>
            <a:chExt cx="8483354" cy="4762791"/>
          </a:xfrm>
        </p:grpSpPr>
        <p:grpSp>
          <p:nvGrpSpPr>
            <p:cNvPr id="39" name="그룹 38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92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2724134" y="3700776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cxnSpLocks/>
            <a:stCxn id="70" idx="1"/>
            <a:endCxn id="37" idx="1"/>
          </p:cNvCxnSpPr>
          <p:nvPr/>
        </p:nvCxnSpPr>
        <p:spPr>
          <a:xfrm rot="10800000" flipH="1">
            <a:off x="2725151" y="3138873"/>
            <a:ext cx="2696" cy="1809090"/>
          </a:xfrm>
          <a:prstGeom prst="bentConnector3">
            <a:avLst>
              <a:gd name="adj1" fmla="val -1745723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933074" y="1106947"/>
            <a:ext cx="1155405" cy="1169062"/>
            <a:chOff x="1079564" y="1474900"/>
            <a:chExt cx="1155405" cy="1169062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1079564" y="1474900"/>
              <a:ext cx="1155405" cy="116906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API </a:t>
              </a:r>
              <a:r>
                <a:rPr lang="ko-KR" altLang="en-US" sz="800" dirty="0">
                  <a:solidFill>
                    <a:schemeClr val="tx1"/>
                  </a:solidFill>
                </a:rPr>
                <a:t>서버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자기 디스크 34"/>
            <p:cNvSpPr/>
            <p:nvPr/>
          </p:nvSpPr>
          <p:spPr>
            <a:xfrm>
              <a:off x="1717525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목록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1184781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7" name="순서도: 문서 36"/>
          <p:cNvSpPr/>
          <p:nvPr/>
        </p:nvSpPr>
        <p:spPr>
          <a:xfrm>
            <a:off x="2727847" y="288182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코드 목록</a:t>
            </a:r>
          </a:p>
        </p:txBody>
      </p:sp>
      <p:cxnSp>
        <p:nvCxnSpPr>
          <p:cNvPr id="41" name="직선 화살표 연결선 40"/>
          <p:cNvCxnSpPr>
            <a:stCxn id="37" idx="0"/>
            <a:endCxn id="36" idx="3"/>
          </p:cNvCxnSpPr>
          <p:nvPr/>
        </p:nvCxnSpPr>
        <p:spPr>
          <a:xfrm flipH="1" flipV="1">
            <a:off x="3248381" y="2141833"/>
            <a:ext cx="259075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  <a:endCxn id="37" idx="0"/>
          </p:cNvCxnSpPr>
          <p:nvPr/>
        </p:nvCxnSpPr>
        <p:spPr>
          <a:xfrm flipH="1">
            <a:off x="3507456" y="2141833"/>
            <a:ext cx="273669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133" y="2388303"/>
            <a:ext cx="773216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ko-KR" altLang="en-US" sz="600" dirty="0">
                <a:solidFill>
                  <a:schemeClr val="bg1"/>
                </a:solidFill>
              </a:rPr>
              <a:t>수정 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3680" y="2580551"/>
            <a:ext cx="407731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 목록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37" idx="2"/>
            <a:endCxn id="5" idx="1"/>
          </p:cNvCxnSpPr>
          <p:nvPr/>
        </p:nvCxnSpPr>
        <p:spPr>
          <a:xfrm flipH="1">
            <a:off x="3505600" y="3361931"/>
            <a:ext cx="1856" cy="3388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" idx="4"/>
            <a:endCxn id="70" idx="0"/>
          </p:cNvCxnSpPr>
          <p:nvPr/>
        </p:nvCxnSpPr>
        <p:spPr>
          <a:xfrm flipH="1">
            <a:off x="3504760" y="4001737"/>
            <a:ext cx="840" cy="6891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5514" y="4227219"/>
            <a:ext cx="803672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카테고리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3764" y="4097127"/>
            <a:ext cx="484675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2" name="순서도: 데이터 61"/>
          <p:cNvSpPr/>
          <p:nvPr/>
        </p:nvSpPr>
        <p:spPr>
          <a:xfrm>
            <a:off x="5122603" y="4797482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아이템 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70" idx="3"/>
            <a:endCxn id="62" idx="2"/>
          </p:cNvCxnSpPr>
          <p:nvPr/>
        </p:nvCxnSpPr>
        <p:spPr>
          <a:xfrm>
            <a:off x="4284369" y="4947963"/>
            <a:ext cx="9945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문서 69"/>
          <p:cNvSpPr/>
          <p:nvPr/>
        </p:nvSpPr>
        <p:spPr>
          <a:xfrm>
            <a:off x="2725151" y="469091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78" name="순서도: 문서 77"/>
          <p:cNvSpPr/>
          <p:nvPr/>
        </p:nvSpPr>
        <p:spPr>
          <a:xfrm>
            <a:off x="7371191" y="3700776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89" name="순서도: 문서 88"/>
          <p:cNvSpPr/>
          <p:nvPr/>
        </p:nvSpPr>
        <p:spPr>
          <a:xfrm>
            <a:off x="5122603" y="1934292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06" name="꺾인 연결선 105"/>
          <p:cNvCxnSpPr>
            <a:stCxn id="62" idx="5"/>
            <a:endCxn id="78" idx="2"/>
          </p:cNvCxnSpPr>
          <p:nvPr/>
        </p:nvCxnSpPr>
        <p:spPr>
          <a:xfrm flipV="1">
            <a:off x="6529242" y="4180879"/>
            <a:ext cx="1621558" cy="7670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58468" y="4865444"/>
            <a:ext cx="699478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아이템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110" name="순서도: 문서 109"/>
          <p:cNvSpPr/>
          <p:nvPr/>
        </p:nvSpPr>
        <p:spPr>
          <a:xfrm>
            <a:off x="7371191" y="2474097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11" name="직선 화살표 연결선 110"/>
          <p:cNvCxnSpPr>
            <a:stCxn id="110" idx="2"/>
            <a:endCxn id="78" idx="0"/>
          </p:cNvCxnSpPr>
          <p:nvPr/>
        </p:nvCxnSpPr>
        <p:spPr>
          <a:xfrm>
            <a:off x="8150800" y="3060936"/>
            <a:ext cx="0" cy="6398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846116" y="3233246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27" name="꺾인 연결선 126"/>
          <p:cNvCxnSpPr>
            <a:stCxn id="89" idx="2"/>
            <a:endCxn id="37" idx="3"/>
          </p:cNvCxnSpPr>
          <p:nvPr/>
        </p:nvCxnSpPr>
        <p:spPr>
          <a:xfrm rot="5400000">
            <a:off x="4785768" y="2022429"/>
            <a:ext cx="617742" cy="161514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26161" y="299881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32" name="꺾인 연결선 131"/>
          <p:cNvCxnSpPr>
            <a:stCxn id="78" idx="3"/>
            <a:endCxn id="70" idx="2"/>
          </p:cNvCxnSpPr>
          <p:nvPr/>
        </p:nvCxnSpPr>
        <p:spPr>
          <a:xfrm flipH="1">
            <a:off x="3504760" y="3957821"/>
            <a:ext cx="5425649" cy="1213200"/>
          </a:xfrm>
          <a:prstGeom prst="bentConnector4">
            <a:avLst>
              <a:gd name="adj1" fmla="val -4213"/>
              <a:gd name="adj2" fmla="val 1216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648579" y="5299381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7" name="꺾인 연결선 126">
            <a:extLst>
              <a:ext uri="{FF2B5EF4-FFF2-40B4-BE49-F238E27FC236}">
                <a16:creationId xmlns:a16="http://schemas.microsoft.com/office/drawing/2014/main" id="{2BE69B05-47DD-F41A-63DF-6D48281E8D60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910453" y="2699160"/>
            <a:ext cx="2169789" cy="1813731"/>
          </a:xfrm>
          <a:prstGeom prst="bentConnector3">
            <a:avLst>
              <a:gd name="adj1" fmla="val 830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8C7E1A-9F29-DC06-527D-21BF3AE9981A}"/>
              </a:ext>
            </a:extLst>
          </p:cNvPr>
          <p:cNvSpPr txBox="1"/>
          <p:nvPr/>
        </p:nvSpPr>
        <p:spPr>
          <a:xfrm>
            <a:off x="5584219" y="363528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5" name="꺾인 연결선 131">
            <a:extLst>
              <a:ext uri="{FF2B5EF4-FFF2-40B4-BE49-F238E27FC236}">
                <a16:creationId xmlns:a16="http://schemas.microsoft.com/office/drawing/2014/main" id="{4F8FACE7-064D-4148-9F5C-9918DACFD05C}"/>
              </a:ext>
            </a:extLst>
          </p:cNvPr>
          <p:cNvCxnSpPr>
            <a:cxnSpLocks/>
            <a:stCxn id="110" idx="3"/>
            <a:endCxn id="70" idx="2"/>
          </p:cNvCxnSpPr>
          <p:nvPr/>
        </p:nvCxnSpPr>
        <p:spPr>
          <a:xfrm flipH="1">
            <a:off x="3504760" y="2788288"/>
            <a:ext cx="5425649" cy="2382733"/>
          </a:xfrm>
          <a:prstGeom prst="bentConnector4">
            <a:avLst>
              <a:gd name="adj1" fmla="val -10987"/>
              <a:gd name="adj2" fmla="val 12795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5160E4-A7B1-8349-A4B6-4E381DC39206}"/>
              </a:ext>
            </a:extLst>
          </p:cNvPr>
          <p:cNvSpPr txBox="1"/>
          <p:nvPr/>
        </p:nvSpPr>
        <p:spPr>
          <a:xfrm>
            <a:off x="8150799" y="5694587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</p:spTree>
    <p:extLst>
      <p:ext uri="{BB962C8B-B14F-4D97-AF65-F5344CB8AC3E}">
        <p14:creationId xmlns:p14="http://schemas.microsoft.com/office/powerpoint/2010/main" val="58527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50204" y="1303865"/>
            <a:ext cx="7871770" cy="4114240"/>
            <a:chOff x="550204" y="1303865"/>
            <a:chExt cx="7871770" cy="4114240"/>
          </a:xfrm>
        </p:grpSpPr>
        <p:grpSp>
          <p:nvGrpSpPr>
            <p:cNvPr id="207" name="그룹 206"/>
            <p:cNvGrpSpPr/>
            <p:nvPr/>
          </p:nvGrpSpPr>
          <p:grpSpPr>
            <a:xfrm>
              <a:off x="2548454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08" name="그룹 207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55104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99" name="그룹 29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32" name="직선 연결선 33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54929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1" name="그룹 340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44" name="직선 연결선 343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TextBox 341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550204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7" name="그룹 346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0" name="직선 연결선 349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" name="TextBox 347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255279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3" name="그룹 352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6" name="직선 연결선 355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TextBox 353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>
              <a:off x="455104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9" name="그룹 35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62" name="직선 연결선 36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0" name="TextBox 35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</p:grpSp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6248"/>
              </p:ext>
            </p:extLst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카테고리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89" name="사각형: 둥근 모서리 1239">
            <a:extLst>
              <a:ext uri="{FF2B5EF4-FFF2-40B4-BE49-F238E27FC236}">
                <a16:creationId xmlns:a16="http://schemas.microsoft.com/office/drawing/2014/main" id="{5F057254-8E57-CB84-A138-91A9CE0883DC}"/>
              </a:ext>
            </a:extLst>
          </p:cNvPr>
          <p:cNvSpPr/>
          <p:nvPr/>
        </p:nvSpPr>
        <p:spPr>
          <a:xfrm>
            <a:off x="7628021" y="843525"/>
            <a:ext cx="759326" cy="2693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tx1"/>
                </a:solidFill>
              </a:rPr>
              <a:t>카테고리 추가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 flipH="1">
            <a:off x="4635284" y="1112921"/>
            <a:ext cx="3372400" cy="9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4546512" y="2077559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3733573" y="2205470"/>
            <a:ext cx="1803421" cy="882700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795734" y="2766548"/>
            <a:ext cx="1657350" cy="234742"/>
            <a:chOff x="1245462" y="4251440"/>
            <a:chExt cx="1657350" cy="234742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34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35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4122288" y="2268839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32438" y="226289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39" name="타원 138"/>
          <p:cNvSpPr/>
          <p:nvPr/>
        </p:nvSpPr>
        <p:spPr>
          <a:xfrm>
            <a:off x="6678849" y="137667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39038" y="248794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기능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377709" y="2544106"/>
            <a:ext cx="180975" cy="94551"/>
            <a:chOff x="7912894" y="3801174"/>
            <a:chExt cx="180975" cy="94551"/>
          </a:xfrm>
        </p:grpSpPr>
        <p:sp>
          <p:nvSpPr>
            <p:cNvPr id="14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059998" y="249053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추가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5259796" y="2548180"/>
            <a:ext cx="180975" cy="94551"/>
            <a:chOff x="7912894" y="3801174"/>
            <a:chExt cx="180975" cy="94551"/>
          </a:xfrm>
        </p:grpSpPr>
        <p:sp>
          <p:nvSpPr>
            <p:cNvPr id="146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942085" y="24946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삭제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818753" y="2548379"/>
            <a:ext cx="180975" cy="94551"/>
            <a:chOff x="7912894" y="3801174"/>
            <a:chExt cx="180975" cy="94551"/>
          </a:xfrm>
        </p:grpSpPr>
        <p:sp>
          <p:nvSpPr>
            <p:cNvPr id="15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501042" y="24948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수정</a:t>
            </a:r>
          </a:p>
        </p:txBody>
      </p:sp>
      <p:sp>
        <p:nvSpPr>
          <p:cNvPr id="3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220994" y="810685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권한에 의해 슈퍼관리자만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사용할 수 있음</a:t>
            </a:r>
            <a:br>
              <a:rPr lang="en-US" altLang="ko-KR" sz="600" b="1" dirty="0"/>
            </a:br>
            <a:r>
              <a:rPr lang="en-US" altLang="ko-KR" sz="600" b="1" dirty="0"/>
              <a:t>(</a:t>
            </a:r>
            <a:r>
              <a:rPr lang="ko-KR" altLang="en-US" sz="600" b="1" dirty="0"/>
              <a:t>권한 개발 이후</a:t>
            </a:r>
            <a:r>
              <a:rPr lang="en-US" altLang="ko-KR" sz="600" b="1" dirty="0"/>
              <a:t>)</a:t>
            </a:r>
            <a:endParaRPr lang="en-US" altLang="ko-KR" sz="600" dirty="0"/>
          </a:p>
        </p:txBody>
      </p:sp>
      <p:sp>
        <p:nvSpPr>
          <p:cNvPr id="381" name="직사각형 380"/>
          <p:cNvSpPr/>
          <p:nvPr/>
        </p:nvSpPr>
        <p:spPr>
          <a:xfrm>
            <a:off x="7511626" y="759532"/>
            <a:ext cx="1092701" cy="41642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3778" y="1303865"/>
            <a:ext cx="1884645" cy="1995732"/>
            <a:chOff x="533778" y="130386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130386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633" y="139146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13838" y="172885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175700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71043" y="179182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036" y="202998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6036" y="227416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6036" y="25216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61029" y="275984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029" y="300402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3778" y="154805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176903" y="1422035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+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035753" y="182751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862360" y="182404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1969826" y="1424337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3" name="직사각형 382"/>
          <p:cNvSpPr/>
          <p:nvPr/>
        </p:nvSpPr>
        <p:spPr>
          <a:xfrm>
            <a:off x="1882308" y="1347826"/>
            <a:ext cx="375126" cy="32042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383" idx="3"/>
            <a:endCxn id="380" idx="1"/>
          </p:cNvCxnSpPr>
          <p:nvPr/>
        </p:nvCxnSpPr>
        <p:spPr>
          <a:xfrm flipV="1">
            <a:off x="2257434" y="1016947"/>
            <a:ext cx="1963560" cy="491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82" idx="3"/>
            <a:endCxn id="124" idx="0"/>
          </p:cNvCxnSpPr>
          <p:nvPr/>
        </p:nvCxnSpPr>
        <p:spPr>
          <a:xfrm>
            <a:off x="2147703" y="1514684"/>
            <a:ext cx="2487581" cy="5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3476205" y="1738352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381" idx="1"/>
            <a:endCxn id="380" idx="3"/>
          </p:cNvCxnSpPr>
          <p:nvPr/>
        </p:nvCxnSpPr>
        <p:spPr>
          <a:xfrm flipH="1">
            <a:off x="5921734" y="967743"/>
            <a:ext cx="1589892" cy="492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아이템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32111" y="1527384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19" idx="3"/>
            <a:endCxn id="185" idx="0"/>
          </p:cNvCxnSpPr>
          <p:nvPr/>
        </p:nvCxnSpPr>
        <p:spPr>
          <a:xfrm flipV="1">
            <a:off x="3953114" y="1373924"/>
            <a:ext cx="682295" cy="3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6200000">
            <a:off x="4632550" y="128801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86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770039" y="1135145"/>
            <a:ext cx="1803421" cy="948031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832200" y="1735234"/>
            <a:ext cx="1657350" cy="234748"/>
            <a:chOff x="1245462" y="4251440"/>
            <a:chExt cx="1657350" cy="234748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92"/>
              <a:ext cx="778539" cy="182496"/>
              <a:chOff x="3182538" y="9921379"/>
              <a:chExt cx="1141552" cy="206836"/>
            </a:xfrm>
          </p:grpSpPr>
          <p:sp>
            <p:nvSpPr>
              <p:cNvPr id="19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80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19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92" name="직사각형 191"/>
          <p:cNvSpPr/>
          <p:nvPr/>
        </p:nvSpPr>
        <p:spPr>
          <a:xfrm>
            <a:off x="5158754" y="1219247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68904" y="12133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768807" y="1415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색상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189207" y="1463249"/>
            <a:ext cx="179056" cy="10285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 flipH="1">
            <a:off x="5189207" y="1483543"/>
            <a:ext cx="179056" cy="8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22" idx="7"/>
            <a:endCxn id="185" idx="0"/>
          </p:cNvCxnSpPr>
          <p:nvPr/>
        </p:nvCxnSpPr>
        <p:spPr>
          <a:xfrm flipV="1">
            <a:off x="3572058" y="1373924"/>
            <a:ext cx="1063351" cy="6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312121" y="1428987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2" idx="3"/>
            <a:endCxn id="232" idx="0"/>
          </p:cNvCxnSpPr>
          <p:nvPr/>
        </p:nvCxnSpPr>
        <p:spPr>
          <a:xfrm>
            <a:off x="3796465" y="2592094"/>
            <a:ext cx="853146" cy="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4219833" y="2553460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4649610" y="2465994"/>
            <a:ext cx="1923850" cy="855957"/>
            <a:chOff x="4141331" y="2561319"/>
            <a:chExt cx="1923850" cy="855957"/>
          </a:xfrm>
        </p:grpSpPr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16200000">
              <a:off x="4138367" y="2657466"/>
              <a:ext cx="184136" cy="17820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233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4261760" y="2561319"/>
              <a:ext cx="1803421" cy="855957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4323921" y="3093730"/>
              <a:ext cx="1657350" cy="234748"/>
              <a:chOff x="1245462" y="4251440"/>
              <a:chExt cx="1657350" cy="234748"/>
            </a:xfrm>
          </p:grpSpPr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92"/>
                <a:ext cx="778539" cy="182496"/>
                <a:chOff x="3182538" y="9921379"/>
                <a:chExt cx="1141552" cy="206836"/>
              </a:xfrm>
            </p:grpSpPr>
            <p:sp>
              <p:nvSpPr>
                <p:cNvPr id="24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80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24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235" name="직사각형 234"/>
            <p:cNvSpPr/>
            <p:nvPr/>
          </p:nvSpPr>
          <p:spPr>
            <a:xfrm>
              <a:off x="4650475" y="2643730"/>
              <a:ext cx="13241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긍정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60625" y="263778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이름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57396" y="286043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색상</a:t>
              </a:r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4677796" y="2908026"/>
              <a:ext cx="179056" cy="102859"/>
            </a:xfrm>
            <a:prstGeom prst="round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465996" y="4006594"/>
            <a:ext cx="1952614" cy="2094718"/>
            <a:chOff x="2914874" y="2058889"/>
            <a:chExt cx="1952614" cy="2094718"/>
          </a:xfrm>
        </p:grpSpPr>
        <p:sp>
          <p:nvSpPr>
            <p:cNvPr id="161" name="직사각형 160"/>
            <p:cNvSpPr/>
            <p:nvPr/>
          </p:nvSpPr>
          <p:spPr>
            <a:xfrm>
              <a:off x="2914874" y="2058889"/>
              <a:ext cx="1952614" cy="2094718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2943312" y="2111448"/>
              <a:ext cx="1884645" cy="1995732"/>
              <a:chOff x="1705581" y="1444685"/>
              <a:chExt cx="1884645" cy="199573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1719624" y="1444685"/>
                <a:ext cx="1870602" cy="19957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044436" y="1532287"/>
                <a:ext cx="1220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/>
                  <a:t>채널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785641" y="1869679"/>
                <a:ext cx="1734221" cy="1489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3445306" y="1897824"/>
                <a:ext cx="45719" cy="13801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842846" y="1932649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837839" y="217080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블로그</a:t>
                </a: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837839" y="241498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카페</a:t>
                </a: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837839" y="266250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832832" y="2900663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트위터</a:t>
                </a: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832832" y="314484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705581" y="1688873"/>
                <a:ext cx="4612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총 </a:t>
                </a:r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</a:rPr>
                  <a:t>7 </a:t>
                </a:r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건</a:t>
                </a:r>
              </a:p>
            </p:txBody>
          </p:sp>
          <p:sp>
            <p:nvSpPr>
              <p:cNvPr id="201" name="사각형: 둥근 모서리 628">
                <a:extLst>
                  <a:ext uri="{FF2B5EF4-FFF2-40B4-BE49-F238E27FC236}">
                    <a16:creationId xmlns:a16="http://schemas.microsoft.com/office/drawing/2014/main" id="{501952F1-FB42-2992-08A3-87AF34025C64}"/>
                  </a:ext>
                </a:extLst>
              </p:cNvPr>
              <p:cNvSpPr/>
              <p:nvPr/>
            </p:nvSpPr>
            <p:spPr>
              <a:xfrm>
                <a:off x="3280422" y="1562855"/>
                <a:ext cx="246162" cy="18069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추가</a:t>
                </a:r>
              </a:p>
            </p:txBody>
          </p:sp>
        </p:grpSp>
        <p:sp>
          <p:nvSpPr>
            <p:cNvPr id="171" name="모서리가 둥근 직사각형 170"/>
            <p:cNvSpPr/>
            <p:nvPr/>
          </p:nvSpPr>
          <p:spPr>
            <a:xfrm>
              <a:off x="4382881" y="2647849"/>
              <a:ext cx="179056" cy="102859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직선 화살표 연결선 201"/>
          <p:cNvCxnSpPr>
            <a:endCxn id="161" idx="0"/>
          </p:cNvCxnSpPr>
          <p:nvPr/>
        </p:nvCxnSpPr>
        <p:spPr>
          <a:xfrm flipH="1">
            <a:off x="4442303" y="2913303"/>
            <a:ext cx="822796" cy="10932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19183" y="3307432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기본 </a:t>
            </a:r>
            <a:r>
              <a:rPr lang="ko-KR" altLang="en-US" sz="600" b="1" dirty="0" err="1"/>
              <a:t>컬러값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: </a:t>
            </a:r>
            <a:r>
              <a:rPr lang="ko-KR" altLang="en-US" sz="600" b="1" dirty="0" err="1"/>
              <a:t>빈값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설정 후부터 아이템에 컬러 표현 됨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154571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하위 아이템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89788" y="2174721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3374486" y="2649023"/>
            <a:ext cx="217277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74" idx="3"/>
            <a:endCxn id="175" idx="1"/>
          </p:cNvCxnSpPr>
          <p:nvPr/>
        </p:nvCxnSpPr>
        <p:spPr>
          <a:xfrm>
            <a:off x="3591763" y="2756833"/>
            <a:ext cx="1625704" cy="3229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17467" y="1935231"/>
            <a:ext cx="1967848" cy="2289086"/>
            <a:chOff x="504641" y="3654514"/>
            <a:chExt cx="1967848" cy="2289086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3700468"/>
              <a:ext cx="1870602" cy="21892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72633" y="3788070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13838" y="4125462"/>
              <a:ext cx="1734221" cy="1638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4153607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093611" y="3824681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838769" y="4224068"/>
              <a:ext cx="1375152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2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pic>
            <p:nvPicPr>
              <p:cNvPr id="313" name="그림 312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14" name="그룹 313"/>
            <p:cNvGrpSpPr/>
            <p:nvPr/>
          </p:nvGrpSpPr>
          <p:grpSpPr>
            <a:xfrm>
              <a:off x="650610" y="4201592"/>
              <a:ext cx="165678" cy="226591"/>
              <a:chOff x="658372" y="4096283"/>
              <a:chExt cx="165678" cy="22659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679464" y="4157982"/>
                <a:ext cx="123295" cy="12329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658372" y="4096283"/>
                <a:ext cx="165678" cy="22659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+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477360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8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공중파</a:t>
                </a:r>
              </a:p>
            </p:txBody>
          </p:sp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730652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1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케이블</a:t>
                </a:r>
              </a:p>
            </p:txBody>
          </p:sp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983944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4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인터넷</a:t>
                </a:r>
              </a:p>
            </p:txBody>
          </p:sp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237236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7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8" name="그림 327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490528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30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sp>
          <p:nvSpPr>
            <p:cNvPr id="337" name="타원 336"/>
            <p:cNvSpPr/>
            <p:nvPr/>
          </p:nvSpPr>
          <p:spPr>
            <a:xfrm>
              <a:off x="1842281" y="426413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38" name="타원 337"/>
            <p:cNvSpPr/>
            <p:nvPr/>
          </p:nvSpPr>
          <p:spPr>
            <a:xfrm>
              <a:off x="2009586" y="426671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1880202" y="452084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047507" y="452342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4641" y="3654514"/>
              <a:ext cx="1967848" cy="22890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27053" y="2652185"/>
            <a:ext cx="417976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040450" y="2754705"/>
            <a:ext cx="1004193" cy="4044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/>
              <a:t>하위 아이템을 추가 하면</a:t>
            </a:r>
            <a:endParaRPr lang="en-US" altLang="ko-KR" sz="600" dirty="0"/>
          </a:p>
          <a:p>
            <a:pPr algn="ctr"/>
            <a:r>
              <a:rPr lang="ko-KR" altLang="en-US" sz="600" dirty="0" err="1"/>
              <a:t>트리형으로</a:t>
            </a:r>
            <a:r>
              <a:rPr lang="ko-KR" altLang="en-US" sz="600" dirty="0"/>
              <a:t> 변환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315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>
                <a:solidFill>
                  <a:schemeClr val="bg1"/>
                </a:solidFill>
              </a:rPr>
              <a:t>그룹 추가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>
                <a:solidFill>
                  <a:schemeClr val="bg1"/>
                </a:solidFill>
              </a:rPr>
              <a:t>/</a:t>
            </a:r>
            <a:r>
              <a:rPr lang="ko-KR" altLang="en-US" sz="800" b="0" dirty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삭제</a:t>
            </a: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4310"/>
              </p:ext>
            </p:extLst>
          </p:nvPr>
        </p:nvGraphicFramePr>
        <p:xfrm>
          <a:off x="8840606" y="843525"/>
          <a:ext cx="3194323" cy="267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개발</a:t>
                </a: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관리</a:t>
                </a: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공통</a:t>
                </a: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기획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홍보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그룹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목록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목록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 </a:t>
            </a:r>
            <a:r>
              <a:rPr lang="en-US" altLang="ko-KR" sz="700" dirty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>
                <a:solidFill>
                  <a:schemeClr val="tx1"/>
                </a:solidFill>
              </a:rPr>
              <a:t>(0)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에 </a:t>
                </a:r>
                <a:r>
                  <a:rPr lang="en-US" altLang="ko-KR" sz="800" dirty="0"/>
                  <a:t>10</a:t>
                </a:r>
                <a:r>
                  <a:rPr lang="ko-KR" altLang="en-US" sz="800" dirty="0"/>
                  <a:t>명의 사용자가 있습니다</a:t>
                </a:r>
                <a:r>
                  <a:rPr lang="en-US" altLang="ko-KR" sz="800" dirty="0"/>
                  <a:t>.</a:t>
                </a:r>
              </a:p>
              <a:p>
                <a:pPr algn="ctr"/>
                <a:r>
                  <a:rPr lang="ko-KR" altLang="en-US" sz="800" dirty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을 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그룹</a:t>
            </a:r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2431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중복 체크</a:t>
            </a:r>
            <a:br>
              <a:rPr lang="en-US" altLang="ko-KR" sz="600" b="1" dirty="0"/>
            </a:br>
            <a:r>
              <a:rPr lang="en-US" altLang="ko-KR" sz="600" dirty="0"/>
              <a:t>API </a:t>
            </a:r>
            <a:r>
              <a:rPr lang="ko-KR" altLang="en-US" sz="600" dirty="0"/>
              <a:t>사용</a:t>
            </a:r>
            <a:endParaRPr lang="en-US" altLang="ko-KR" sz="6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6317"/>
              </p:ext>
            </p:extLst>
          </p:nvPr>
        </p:nvGraphicFramePr>
        <p:xfrm>
          <a:off x="8840606" y="843525"/>
          <a:ext cx="3194323" cy="4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 시 기존 입력 값으로 돌아 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수정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6419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65103" y="21736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45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46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4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65103" y="26012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59" name="직사각형 58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301363" y="2133709"/>
            <a:ext cx="335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1">
                    <a:lumMod val="75000"/>
                  </a:schemeClr>
                </a:solidFill>
              </a:rPr>
              <a:t>rsn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128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3463332" y="167435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16848" y="166565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416847" y="137987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85" name="직사각형 84"/>
          <p:cNvSpPr/>
          <p:nvPr/>
        </p:nvSpPr>
        <p:spPr>
          <a:xfrm>
            <a:off x="3295658" y="2575562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>
                <a:solidFill>
                  <a:schemeClr val="accent1">
                    <a:lumMod val="75000"/>
                  </a:schemeClr>
                </a:solidFill>
              </a:rPr>
              <a:t>홍길동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56856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87824" y="40869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1675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Dialog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알림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/>
              <a:t>채널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냉장고</a:t>
            </a: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빌트인</a:t>
            </a: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18803</TotalTime>
  <Words>3233</Words>
  <Application>Microsoft Office PowerPoint</Application>
  <PresentationFormat>와이드스크린</PresentationFormat>
  <Paragraphs>1456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효성 이</cp:lastModifiedBy>
  <cp:revision>211</cp:revision>
  <dcterms:created xsi:type="dcterms:W3CDTF">2023-10-30T01:56:32Z</dcterms:created>
  <dcterms:modified xsi:type="dcterms:W3CDTF">2023-12-19T05:12:19Z</dcterms:modified>
</cp:coreProperties>
</file>