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1" r:id="rId2"/>
  </p:sldMasterIdLst>
  <p:notesMasterIdLst>
    <p:notesMasterId r:id="rId47"/>
  </p:notesMasterIdLst>
  <p:sldIdLst>
    <p:sldId id="261" r:id="rId3"/>
    <p:sldId id="290" r:id="rId4"/>
    <p:sldId id="291" r:id="rId5"/>
    <p:sldId id="263" r:id="rId6"/>
    <p:sldId id="267" r:id="rId7"/>
    <p:sldId id="264" r:id="rId8"/>
    <p:sldId id="265" r:id="rId9"/>
    <p:sldId id="266" r:id="rId10"/>
    <p:sldId id="268" r:id="rId11"/>
    <p:sldId id="298" r:id="rId12"/>
    <p:sldId id="300" r:id="rId13"/>
    <p:sldId id="301" r:id="rId14"/>
    <p:sldId id="302" r:id="rId15"/>
    <p:sldId id="303" r:id="rId16"/>
    <p:sldId id="304" r:id="rId17"/>
    <p:sldId id="305" r:id="rId18"/>
    <p:sldId id="312" r:id="rId19"/>
    <p:sldId id="256" r:id="rId20"/>
    <p:sldId id="258" r:id="rId21"/>
    <p:sldId id="257" r:id="rId22"/>
    <p:sldId id="259" r:id="rId23"/>
    <p:sldId id="260" r:id="rId24"/>
    <p:sldId id="294" r:id="rId25"/>
    <p:sldId id="295" r:id="rId26"/>
    <p:sldId id="296" r:id="rId27"/>
    <p:sldId id="297" r:id="rId28"/>
    <p:sldId id="308" r:id="rId29"/>
    <p:sldId id="314" r:id="rId30"/>
    <p:sldId id="310" r:id="rId31"/>
    <p:sldId id="311" r:id="rId32"/>
    <p:sldId id="315" r:id="rId33"/>
    <p:sldId id="269" r:id="rId34"/>
    <p:sldId id="270" r:id="rId35"/>
    <p:sldId id="272" r:id="rId36"/>
    <p:sldId id="274" r:id="rId37"/>
    <p:sldId id="273" r:id="rId38"/>
    <p:sldId id="286" r:id="rId39"/>
    <p:sldId id="287" r:id="rId40"/>
    <p:sldId id="288" r:id="rId41"/>
    <p:sldId id="275" r:id="rId42"/>
    <p:sldId id="276" r:id="rId43"/>
    <p:sldId id="277" r:id="rId44"/>
    <p:sldId id="284" r:id="rId45"/>
    <p:sldId id="285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3BFD4220-1361-41C6-B4C7-EB3E086769AA}">
          <p14:sldIdLst>
            <p14:sldId id="261"/>
          </p14:sldIdLst>
        </p14:section>
        <p14:section name="데이터 관리 - 데이터 다운로드" id="{FA9AF047-A37F-4D21-A72F-5DA3856EA22B}">
          <p14:sldIdLst>
            <p14:sldId id="290"/>
            <p14:sldId id="291"/>
          </p14:sldIdLst>
        </p14:section>
        <p14:section name="관리자 - 사용자" id="{97CA7090-D686-44C6-B5F6-21FEB3DC0CFD}">
          <p14:sldIdLst>
            <p14:sldId id="263"/>
            <p14:sldId id="267"/>
            <p14:sldId id="264"/>
            <p14:sldId id="265"/>
            <p14:sldId id="266"/>
            <p14:sldId id="268"/>
          </p14:sldIdLst>
        </p14:section>
        <p14:section name="관리자 - 전체 제외 키워드" id="{241AA4D6-4592-4118-B751-B6EBDF32AB54}">
          <p14:sldIdLst>
            <p14:sldId id="298"/>
            <p14:sldId id="300"/>
            <p14:sldId id="301"/>
            <p14:sldId id="302"/>
          </p14:sldIdLst>
        </p14:section>
        <p14:section name="관리자 - 키워드 치환" id="{C033523C-91F3-451F-93E6-F153267FC354}">
          <p14:sldIdLst>
            <p14:sldId id="303"/>
            <p14:sldId id="304"/>
            <p14:sldId id="305"/>
            <p14:sldId id="312"/>
          </p14:sldIdLst>
        </p14:section>
        <p14:section name="관리자 - 키워드" id="{572FA7BE-0303-4364-8BD9-8BB6AC5D7EF5}">
          <p14:sldIdLst>
            <p14:sldId id="256"/>
            <p14:sldId id="258"/>
            <p14:sldId id="257"/>
            <p14:sldId id="259"/>
            <p14:sldId id="260"/>
          </p14:sldIdLst>
        </p14:section>
        <p14:section name="관리자 - 기사 주제 사전" id="{FC0D3CE2-AA6A-43FB-AF3F-503330A205E8}">
          <p14:sldIdLst>
            <p14:sldId id="294"/>
            <p14:sldId id="295"/>
            <p14:sldId id="296"/>
            <p14:sldId id="297"/>
          </p14:sldIdLst>
        </p14:section>
        <p14:section name="관리자 - 기사 분류 사전" id="{48653F87-EE95-4CCE-B882-844784941CE4}">
          <p14:sldIdLst>
            <p14:sldId id="308"/>
            <p14:sldId id="314"/>
            <p14:sldId id="310"/>
            <p14:sldId id="311"/>
            <p14:sldId id="315"/>
          </p14:sldIdLst>
        </p14:section>
        <p14:section name="관리자 - 사이트" id="{D7003A1F-48AB-477A-8554-C7147F446B1B}">
          <p14:sldIdLst>
            <p14:sldId id="269"/>
            <p14:sldId id="270"/>
            <p14:sldId id="272"/>
            <p14:sldId id="274"/>
            <p14:sldId id="273"/>
          </p14:sldIdLst>
        </p14:section>
        <p14:section name="관리자 - SNS계정" id="{819DD7D0-D4C9-4698-A756-0F4982458080}">
          <p14:sldIdLst>
            <p14:sldId id="286"/>
            <p14:sldId id="287"/>
            <p14:sldId id="288"/>
          </p14:sldIdLst>
        </p14:section>
        <p14:section name="관리자 - 공통 코드" id="{F9194459-9B37-46DA-8D1B-9D57C4DCBC2B}">
          <p14:sldIdLst>
            <p14:sldId id="275"/>
            <p14:sldId id="276"/>
            <p14:sldId id="277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50"/>
    <a:srgbClr val="000000"/>
    <a:srgbClr val="2B8DC9"/>
    <a:srgbClr val="70AD47"/>
    <a:srgbClr val="F40000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6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8376A-90E3-41EB-AF37-C17FC2EA7C7F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E942E-1409-4FCF-BF12-BF5776816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8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82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13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586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6710A1-03F4-E601-38B0-D9D878353EB0}"/>
              </a:ext>
            </a:extLst>
          </p:cNvPr>
          <p:cNvSpPr/>
          <p:nvPr userDrawn="1"/>
        </p:nvSpPr>
        <p:spPr>
          <a:xfrm>
            <a:off x="8837752" y="641352"/>
            <a:ext cx="3196615" cy="588892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E41928-DD46-1EE1-A600-DD10E4FD8B2B}"/>
              </a:ext>
            </a:extLst>
          </p:cNvPr>
          <p:cNvSpPr/>
          <p:nvPr userDrawn="1"/>
        </p:nvSpPr>
        <p:spPr>
          <a:xfrm>
            <a:off x="8837751" y="640464"/>
            <a:ext cx="3195499" cy="2016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670" tIns="31836" rIns="63670" bIns="31836" anchor="ctr"/>
          <a:lstStyle/>
          <a:p>
            <a:pPr algn="ctr">
              <a:defRPr/>
            </a:pPr>
            <a:r>
              <a:rPr lang="en-US" altLang="ko-KR" sz="650" dirty="0">
                <a:solidFill>
                  <a:prstClr val="black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0636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1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2">
            <a:extLst>
              <a:ext uri="{FF2B5EF4-FFF2-40B4-BE49-F238E27FC236}">
                <a16:creationId xmlns:a16="http://schemas.microsoft.com/office/drawing/2014/main" id="{700C447B-170A-51B0-29A9-A977E453ED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463" dirty="0"/>
          </a:p>
        </p:txBody>
      </p:sp>
      <p:sp>
        <p:nvSpPr>
          <p:cNvPr id="8" name="Rectangle 623">
            <a:extLst>
              <a:ext uri="{FF2B5EF4-FFF2-40B4-BE49-F238E27FC236}">
                <a16:creationId xmlns:a16="http://schemas.microsoft.com/office/drawing/2014/main" id="{5885C7D6-7359-4731-71EF-87C6F45D9D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595060"/>
            <a:ext cx="12205735" cy="2629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indent="0" algn="l" defTabSz="74295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50" b="0" i="0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The enclosed material is confidential and proprietary to RSN Inc. </a:t>
            </a:r>
          </a:p>
        </p:txBody>
      </p:sp>
      <p:graphicFrame>
        <p:nvGraphicFramePr>
          <p:cNvPr id="9" name="Group 635">
            <a:extLst>
              <a:ext uri="{FF2B5EF4-FFF2-40B4-BE49-F238E27FC236}">
                <a16:creationId xmlns:a16="http://schemas.microsoft.com/office/drawing/2014/main" id="{3B2400F9-B68D-9AD3-9C88-EF9C816A1D0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2770525"/>
              </p:ext>
            </p:extLst>
          </p:nvPr>
        </p:nvGraphicFramePr>
        <p:xfrm>
          <a:off x="146090" y="116632"/>
          <a:ext cx="11863157" cy="45085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6878488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6990739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261404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241851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260968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13936520"/>
                    </a:ext>
                  </a:extLst>
                </a:gridCol>
                <a:gridCol w="703157">
                  <a:extLst>
                    <a:ext uri="{9D8B030D-6E8A-4147-A177-3AD203B41FA5}">
                      <a16:colId xmlns:a16="http://schemas.microsoft.com/office/drawing/2014/main" val="1213357875"/>
                    </a:ext>
                  </a:extLst>
                </a:gridCol>
              </a:tblGrid>
              <a:tr h="237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CJ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 시스템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v1.0.6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2023-11-02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이효성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653">
            <a:extLst>
              <a:ext uri="{FF2B5EF4-FFF2-40B4-BE49-F238E27FC236}">
                <a16:creationId xmlns:a16="http://schemas.microsoft.com/office/drawing/2014/main" id="{9C02D3D4-38C7-BFC8-A190-9C5A86265C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107" y="641350"/>
            <a:ext cx="11878785" cy="58880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463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47DBD-18D7-64ED-FA53-7E8C9EFA3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162983"/>
            <a:ext cx="59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FF24-7A9C-45B4-8398-CF0D15B8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jmIAG2ttT6jPlRi1bX3ew" TargetMode="External"/><Relationship Id="rId2" Type="http://schemas.openxmlformats.org/officeDocument/2006/relationships/hyperlink" Target="https://media.naver.com/press/057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73158F8-DFDB-8728-7C86-02C5562F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76" y="246139"/>
            <a:ext cx="1887415" cy="676275"/>
          </a:xfrm>
          <a:prstGeom prst="rect">
            <a:avLst/>
          </a:prstGeom>
        </p:spPr>
      </p:pic>
      <p:sp>
        <p:nvSpPr>
          <p:cNvPr id="7" name="Rectangle 88">
            <a:extLst>
              <a:ext uri="{FF2B5EF4-FFF2-40B4-BE49-F238E27FC236}">
                <a16:creationId xmlns:a16="http://schemas.microsoft.com/office/drawing/2014/main" id="{37CCAB86-13CB-24D2-818A-3984F0A6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844824"/>
            <a:ext cx="11856640" cy="20882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chemeClr val="bg1"/>
                </a:solidFill>
              </a:rPr>
              <a:t>CJ </a:t>
            </a:r>
            <a:r>
              <a:rPr lang="ko-KR" altLang="en-US" sz="3600" b="1" dirty="0">
                <a:solidFill>
                  <a:schemeClr val="bg1"/>
                </a:solidFill>
              </a:rPr>
              <a:t>관리자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시스템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화면기획</a:t>
            </a:r>
          </a:p>
        </p:txBody>
      </p:sp>
      <p:sp>
        <p:nvSpPr>
          <p:cNvPr id="8" name="슬라이드 번호 개체 틀 10">
            <a:extLst>
              <a:ext uri="{FF2B5EF4-FFF2-40B4-BE49-F238E27FC236}">
                <a16:creationId xmlns:a16="http://schemas.microsoft.com/office/drawing/2014/main" id="{DFB68919-C2F8-E048-52BD-CFBE85215B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3444B0-06C9-4EA4-A92E-B762F395D81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01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1224511" y="346125"/>
            <a:ext cx="1800000" cy="216000"/>
          </a:xfrm>
        </p:spPr>
        <p:txBody>
          <a:bodyPr/>
          <a:lstStyle/>
          <a:p>
            <a:r>
              <a:rPr lang="ko-KR" altLang="en-US" dirty="0"/>
              <a:t>주제사전 관리</a:t>
            </a:r>
          </a:p>
        </p:txBody>
      </p:sp>
      <p:cxnSp>
        <p:nvCxnSpPr>
          <p:cNvPr id="183" name="직선 연결선 182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오른쪽 화살표 183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화살표 188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좌우 드래그 이동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영역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algn="ctr"/>
            <a:r>
              <a:rPr lang="ko-KR" altLang="en-US" sz="900" b="1" dirty="0" err="1"/>
              <a:t>폴딩버튼을</a:t>
            </a:r>
            <a:r>
              <a:rPr lang="ko-KR" altLang="en-US" sz="900" b="1" dirty="0"/>
              <a:t> 통환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– </a:t>
            </a:r>
            <a:r>
              <a:rPr lang="ko-KR" altLang="en-US" sz="900" b="1" dirty="0"/>
              <a:t>개인화 저장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451185" y="922008"/>
            <a:ext cx="8351803" cy="4762791"/>
            <a:chOff x="319634" y="922008"/>
            <a:chExt cx="8483354" cy="4762791"/>
          </a:xfrm>
        </p:grpSpPr>
        <p:grpSp>
          <p:nvGrpSpPr>
            <p:cNvPr id="192" name="그룹 19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3153612" y="3070071"/>
              <a:ext cx="2815396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키워드 목록</a:t>
              </a: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9265512" y="922008"/>
            <a:ext cx="2607993" cy="3017427"/>
            <a:chOff x="319634" y="922008"/>
            <a:chExt cx="8483354" cy="4762791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2182666" y="3125773"/>
              <a:ext cx="4757284" cy="4548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키워드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0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184218"/>
              </p:ext>
            </p:extLst>
          </p:nvPr>
        </p:nvGraphicFramePr>
        <p:xfrm>
          <a:off x="8840606" y="843525"/>
          <a:ext cx="3194323" cy="305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전체선택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해제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선택 아이템 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아이템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Disabled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등록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사이드 키워드 등록 활성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검색어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입력 및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총 건수 및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 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목록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8302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055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기본값으로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6454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3787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클릭으로 작동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단일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멀티기능 제공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18842"/>
                  </a:ext>
                </a:extLst>
              </a:tr>
            </a:tbl>
          </a:graphicData>
        </a:graphic>
      </p:graphicFrame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02121"/>
              </p:ext>
            </p:extLst>
          </p:nvPr>
        </p:nvGraphicFramePr>
        <p:xfrm>
          <a:off x="623924" y="1685884"/>
          <a:ext cx="780378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51">
                  <a:extLst>
                    <a:ext uri="{9D8B030D-6E8A-4147-A177-3AD203B41FA5}">
                      <a16:colId xmlns:a16="http://schemas.microsoft.com/office/drawing/2014/main" val="2011243943"/>
                    </a:ext>
                  </a:extLst>
                </a:gridCol>
                <a:gridCol w="2326195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754837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1059206">
                  <a:extLst>
                    <a:ext uri="{9D8B030D-6E8A-4147-A177-3AD203B41FA5}">
                      <a16:colId xmlns:a16="http://schemas.microsoft.com/office/drawing/2014/main" val="3678100136"/>
                    </a:ext>
                  </a:extLst>
                </a:gridCol>
                <a:gridCol w="1844927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2870094923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□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키워드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종류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검색 영역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gumi_gomgom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fgyhse5uyuy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어플관리전문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업소상위노출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업체마케팅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(15~,~15)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영업사업광고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영업점마케팅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포함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영업회사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온라인광고종류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워드프레스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유튜브광고대행사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인기좋은광고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4098D11-F5D9-40FA-B6AA-95DCAC03F782}"/>
              </a:ext>
            </a:extLst>
          </p:cNvPr>
          <p:cNvGrpSpPr/>
          <p:nvPr/>
        </p:nvGrpSpPr>
        <p:grpSpPr>
          <a:xfrm>
            <a:off x="2754271" y="5945528"/>
            <a:ext cx="2188262" cy="156332"/>
            <a:chOff x="6280677" y="4057039"/>
            <a:chExt cx="3034986" cy="216824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0812366B-ED68-F963-9F83-3781880A652C}"/>
                </a:ext>
              </a:extLst>
            </p:cNvPr>
            <p:cNvSpPr/>
            <p:nvPr/>
          </p:nvSpPr>
          <p:spPr>
            <a:xfrm>
              <a:off x="628067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&lt;&lt;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EBE37881-820A-5D1D-DD3F-5295766AD085}"/>
                </a:ext>
              </a:extLst>
            </p:cNvPr>
            <p:cNvSpPr/>
            <p:nvPr/>
          </p:nvSpPr>
          <p:spPr>
            <a:xfrm>
              <a:off x="649750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EAB946F-A1C3-1DF3-BED9-C04CA5B14EB5}"/>
                </a:ext>
              </a:extLst>
            </p:cNvPr>
            <p:cNvSpPr/>
            <p:nvPr/>
          </p:nvSpPr>
          <p:spPr>
            <a:xfrm>
              <a:off x="6714082" y="4057039"/>
              <a:ext cx="216822" cy="2168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C778E9C-2FB9-69BA-82EC-71E9DA51C52A}"/>
                </a:ext>
              </a:extLst>
            </p:cNvPr>
            <p:cNvSpPr/>
            <p:nvPr/>
          </p:nvSpPr>
          <p:spPr>
            <a:xfrm>
              <a:off x="693091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BE12E614-511E-3F67-5A1D-744D845BEC1C}"/>
                </a:ext>
              </a:extLst>
            </p:cNvPr>
            <p:cNvSpPr/>
            <p:nvPr/>
          </p:nvSpPr>
          <p:spPr>
            <a:xfrm>
              <a:off x="714745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D4CCD5A-EE36-BF1E-EC6D-AC75FAB36781}"/>
                </a:ext>
              </a:extLst>
            </p:cNvPr>
            <p:cNvSpPr/>
            <p:nvPr/>
          </p:nvSpPr>
          <p:spPr>
            <a:xfrm>
              <a:off x="736428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243A63A-6969-F701-1D85-A8882E462832}"/>
                </a:ext>
              </a:extLst>
            </p:cNvPr>
            <p:cNvSpPr/>
            <p:nvPr/>
          </p:nvSpPr>
          <p:spPr>
            <a:xfrm>
              <a:off x="758085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66171B2-72E0-8A1E-CCCE-805F92ED14A8}"/>
                </a:ext>
              </a:extLst>
            </p:cNvPr>
            <p:cNvSpPr/>
            <p:nvPr/>
          </p:nvSpPr>
          <p:spPr>
            <a:xfrm>
              <a:off x="779768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196601-DD03-E603-7930-7376E03C4DD0}"/>
                </a:ext>
              </a:extLst>
            </p:cNvPr>
            <p:cNvSpPr/>
            <p:nvPr/>
          </p:nvSpPr>
          <p:spPr>
            <a:xfrm>
              <a:off x="801523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33CF751-33A7-2F13-E623-509F3F9738F7}"/>
                </a:ext>
              </a:extLst>
            </p:cNvPr>
            <p:cNvSpPr/>
            <p:nvPr/>
          </p:nvSpPr>
          <p:spPr>
            <a:xfrm>
              <a:off x="823206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79B9710-A4DA-995D-5E6B-3A8D9821D9EC}"/>
                </a:ext>
              </a:extLst>
            </p:cNvPr>
            <p:cNvSpPr/>
            <p:nvPr/>
          </p:nvSpPr>
          <p:spPr>
            <a:xfrm>
              <a:off x="844864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C1D77E58-AAB3-608F-646F-C21AEF95D2FD}"/>
                </a:ext>
              </a:extLst>
            </p:cNvPr>
            <p:cNvSpPr/>
            <p:nvPr/>
          </p:nvSpPr>
          <p:spPr>
            <a:xfrm>
              <a:off x="866547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F1D0F854-F0D2-F99A-DF56-7EA94D41B8E5}"/>
                </a:ext>
              </a:extLst>
            </p:cNvPr>
            <p:cNvSpPr/>
            <p:nvPr/>
          </p:nvSpPr>
          <p:spPr>
            <a:xfrm>
              <a:off x="888201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3AA6F69C-5674-609C-E4C5-80A66914DAA4}"/>
                </a:ext>
              </a:extLst>
            </p:cNvPr>
            <p:cNvSpPr/>
            <p:nvPr/>
          </p:nvSpPr>
          <p:spPr>
            <a:xfrm>
              <a:off x="9098842" y="4057041"/>
              <a:ext cx="216821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&gt;&gt;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71457" y="1448726"/>
            <a:ext cx="12682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33,542</a:t>
            </a:r>
            <a:r>
              <a:rPr lang="ko-KR" altLang="en-US" sz="700" dirty="0"/>
              <a:t>건   </a:t>
            </a:r>
            <a:r>
              <a:rPr lang="en-US" altLang="ko-KR" sz="700" b="1" dirty="0"/>
              <a:t>12</a:t>
            </a:r>
            <a:r>
              <a:rPr lang="en-US" altLang="ko-KR" sz="700" dirty="0"/>
              <a:t>/60 Pages</a:t>
            </a:r>
            <a:endParaRPr lang="ko-KR" altLang="en-US" sz="700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3925" y="17004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35356" y="13933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8063708" y="1459154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43341" y="135036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12" idx="3"/>
            <a:endCxn id="314" idx="0"/>
          </p:cNvCxnSpPr>
          <p:nvPr/>
        </p:nvCxnSpPr>
        <p:spPr>
          <a:xfrm flipH="1">
            <a:off x="6581268" y="1591072"/>
            <a:ext cx="1505073" cy="23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5071609" y="3970110"/>
            <a:ext cx="1803421" cy="2431023"/>
            <a:chOff x="5892826" y="3081533"/>
            <a:chExt cx="1803421" cy="2431023"/>
          </a:xfrm>
        </p:grpSpPr>
        <p:sp>
          <p:nvSpPr>
            <p:cNvPr id="314" name="이등변 삼각형 313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>
              <a:off x="7313713" y="3081533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892826" y="3199511"/>
              <a:ext cx="1803421" cy="2313045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C0F79099-15DD-F91D-C4E5-38FAEF684300}"/>
                </a:ext>
              </a:extLst>
            </p:cNvPr>
            <p:cNvGrpSpPr/>
            <p:nvPr/>
          </p:nvGrpSpPr>
          <p:grpSpPr>
            <a:xfrm>
              <a:off x="5946390" y="3284240"/>
              <a:ext cx="1665947" cy="2141809"/>
              <a:chOff x="7924652" y="3999989"/>
              <a:chExt cx="1665947" cy="2141809"/>
            </a:xfrm>
          </p:grpSpPr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0746EEEB-DD30-427B-D491-B7CA0B390B7C}"/>
                  </a:ext>
                </a:extLst>
              </p:cNvPr>
              <p:cNvGrpSpPr/>
              <p:nvPr/>
            </p:nvGrpSpPr>
            <p:grpSpPr>
              <a:xfrm>
                <a:off x="7924652" y="3999989"/>
                <a:ext cx="1665947" cy="1659139"/>
                <a:chOff x="7926391" y="3999989"/>
                <a:chExt cx="1665947" cy="1659139"/>
              </a:xfrm>
            </p:grpSpPr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5BE95C-8C70-2CC2-0535-43C3721E4FE6}"/>
                    </a:ext>
                  </a:extLst>
                </p:cNvPr>
                <p:cNvSpPr txBox="1"/>
                <p:nvPr/>
              </p:nvSpPr>
              <p:spPr>
                <a:xfrm>
                  <a:off x="7926391" y="3999989"/>
                  <a:ext cx="483072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ko-KR" altLang="en-US" sz="800" b="1" dirty="0"/>
                    <a:t>보기건수</a:t>
                  </a:r>
                </a:p>
              </p:txBody>
            </p:sp>
            <p:grpSp>
              <p:nvGrpSpPr>
                <p:cNvPr id="325" name="그룹 324">
                  <a:extLst>
                    <a:ext uri="{FF2B5EF4-FFF2-40B4-BE49-F238E27FC236}">
                      <a16:creationId xmlns:a16="http://schemas.microsoft.com/office/drawing/2014/main" id="{05C791AA-9772-3FF0-804F-9D59E59C26AA}"/>
                    </a:ext>
                  </a:extLst>
                </p:cNvPr>
                <p:cNvGrpSpPr/>
                <p:nvPr/>
              </p:nvGrpSpPr>
              <p:grpSpPr>
                <a:xfrm>
                  <a:off x="7926391" y="4511597"/>
                  <a:ext cx="1665947" cy="1147531"/>
                  <a:chOff x="7926391" y="3999989"/>
                  <a:chExt cx="1665947" cy="1147531"/>
                </a:xfrm>
              </p:grpSpPr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FBED9EB3-FA36-EAE9-8FD5-3B5D3D76EF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391" y="3999989"/>
                    <a:ext cx="483072" cy="195814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800" b="1" dirty="0"/>
                      <a:t>노출필드</a:t>
                    </a:r>
                  </a:p>
                </p:txBody>
              </p:sp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476397AA-8A43-D54B-4484-CFC79B66C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5379" y="4175275"/>
                    <a:ext cx="659402" cy="972245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종류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검색 영역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등록일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작성자</a:t>
                    </a:r>
                    <a:endParaRPr lang="en-US" altLang="ko-KR" sz="800" dirty="0"/>
                  </a:p>
                </p:txBody>
              </p: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D2E58C6D-CDF6-6EFF-3E0E-D3A6BC7F351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3775" y="3999989"/>
                    <a:ext cx="638563" cy="16503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r"/>
                    <a:r>
                      <a:rPr lang="ko-KR" altLang="en-US" sz="600" dirty="0"/>
                      <a:t>기본값으로 변경</a:t>
                    </a:r>
                  </a:p>
                </p:txBody>
              </p:sp>
            </p:grpSp>
          </p:grp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2B590B84-C911-115D-54BE-0366095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4459061"/>
                <a:ext cx="165735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5882716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8436735" y="5934963"/>
                <a:ext cx="1141552" cy="206835"/>
                <a:chOff x="3182538" y="9921379"/>
                <a:chExt cx="1141552" cy="206835"/>
              </a:xfrm>
            </p:grpSpPr>
            <p:sp>
              <p:nvSpPr>
                <p:cNvPr id="32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79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적용</a:t>
                  </a:r>
                </a:p>
              </p:txBody>
            </p:sp>
            <p:sp>
              <p:nvSpPr>
                <p:cNvPr id="32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</p:grpSp>
      <p:sp>
        <p:nvSpPr>
          <p:cNvPr id="331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133770" y="4381515"/>
            <a:ext cx="933195" cy="1986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r>
              <a:rPr lang="ko-KR" altLang="en-US" sz="800" dirty="0">
                <a:solidFill>
                  <a:schemeClr val="tx1"/>
                </a:solidFill>
              </a:rPr>
              <a:t>건씩 보기   ▼</a:t>
            </a: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658503" y="58421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58570"/>
              </p:ext>
            </p:extLst>
          </p:nvPr>
        </p:nvGraphicFramePr>
        <p:xfrm>
          <a:off x="8844305" y="4530253"/>
          <a:ext cx="3194323" cy="1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종류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- AND,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검색 영역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800" b="1" dirty="0">
                <a:solidFill>
                  <a:srgbClr val="FF0000"/>
                </a:solidFill>
              </a:rPr>
              <a:t>    </a:t>
            </a:r>
            <a:r>
              <a:rPr lang="en-US" altLang="ko-KR" sz="800" dirty="0">
                <a:solidFill>
                  <a:srgbClr val="FF0000"/>
                </a:solidFill>
              </a:rPr>
              <a:t>* </a:t>
            </a:r>
            <a:r>
              <a:rPr lang="ko-KR" altLang="en-US" sz="700" dirty="0">
                <a:solidFill>
                  <a:srgbClr val="FF0000"/>
                </a:solidFill>
              </a:rPr>
              <a:t>기본</a:t>
            </a:r>
            <a:endParaRPr lang="ko-KR" altLang="en-US" sz="900" b="1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9341" y="4289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2283" y="46739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8254" y="461342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전체 제외 키워드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23925" y="1055934"/>
            <a:ext cx="7648205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689777" y="1111532"/>
            <a:ext cx="540000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r>
              <a:rPr lang="en-US" altLang="ko-KR" sz="800" dirty="0">
                <a:solidFill>
                  <a:schemeClr val="tx1"/>
                </a:solidFill>
              </a:rPr>
              <a:t>(50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1267276" y="1111532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키워드 등록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025" y="98560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48677" y="9743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50271" y="1786589"/>
            <a:ext cx="61761" cy="115124"/>
            <a:chOff x="6094143" y="1825666"/>
            <a:chExt cx="61761" cy="115124"/>
          </a:xfrm>
        </p:grpSpPr>
        <p:sp>
          <p:nvSpPr>
            <p:cNvPr id="73" name="순서도: 병합 7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병합 73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510657" y="1785241"/>
            <a:ext cx="61761" cy="115124"/>
            <a:chOff x="6094143" y="1825666"/>
            <a:chExt cx="61761" cy="115124"/>
          </a:xfrm>
        </p:grpSpPr>
        <p:sp>
          <p:nvSpPr>
            <p:cNvPr id="85" name="순서도: 병합 8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순서도: 병합 8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314758" y="1789667"/>
            <a:ext cx="61761" cy="115124"/>
            <a:chOff x="6094143" y="1825666"/>
            <a:chExt cx="61761" cy="115124"/>
          </a:xfrm>
        </p:grpSpPr>
        <p:sp>
          <p:nvSpPr>
            <p:cNvPr id="88" name="순서도: 병합 87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병합 8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00739" y="16501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16600" y="1098519"/>
            <a:ext cx="2389399" cy="208265"/>
            <a:chOff x="5816600" y="1098519"/>
            <a:chExt cx="2389399" cy="208265"/>
          </a:xfrm>
        </p:grpSpPr>
        <p:sp>
          <p:nvSpPr>
            <p:cNvPr id="81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91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5901353" y="1117882"/>
              <a:ext cx="521100" cy="16775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사전   ▼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26482" y="1107681"/>
              <a:ext cx="1194805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키워드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err="1">
                  <a:solidFill>
                    <a:schemeClr val="bg1">
                      <a:lumMod val="85000"/>
                    </a:schemeClr>
                  </a:solidFill>
                </a:rPr>
                <a:t>제외키워드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 검색</a:t>
              </a: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731848" y="100339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D1FF8FFD-E920-86B3-A885-12C20B1C0B29}"/>
              </a:ext>
            </a:extLst>
          </p:cNvPr>
          <p:cNvSpPr/>
          <p:nvPr/>
        </p:nvSpPr>
        <p:spPr>
          <a:xfrm>
            <a:off x="3760261" y="1936087"/>
            <a:ext cx="177544" cy="1403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457">
            <a:extLst>
              <a:ext uri="{FF2B5EF4-FFF2-40B4-BE49-F238E27FC236}">
                <a16:creationId xmlns:a16="http://schemas.microsoft.com/office/drawing/2014/main" id="{57752A14-8CDD-D555-BBD6-2DCDE9F62DB5}"/>
              </a:ext>
            </a:extLst>
          </p:cNvPr>
          <p:cNvSpPr/>
          <p:nvPr/>
        </p:nvSpPr>
        <p:spPr>
          <a:xfrm>
            <a:off x="3395545" y="2054066"/>
            <a:ext cx="889379" cy="1392120"/>
          </a:xfrm>
          <a:prstGeom prst="roundRect">
            <a:avLst>
              <a:gd name="adj" fmla="val 3733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447946" y="3123811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AE36EF9-5AAC-84AC-2B09-B494A1CE8552}"/>
              </a:ext>
            </a:extLst>
          </p:cNvPr>
          <p:cNvCxnSpPr>
            <a:cxnSpLocks/>
          </p:cNvCxnSpPr>
          <p:nvPr/>
        </p:nvCxnSpPr>
        <p:spPr>
          <a:xfrm>
            <a:off x="3458549" y="3057702"/>
            <a:ext cx="74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458549" y="2549835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구문</a:t>
            </a:r>
          </a:p>
        </p:txBody>
      </p:sp>
      <p:sp>
        <p:nvSpPr>
          <p:cNvPr id="11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458549" y="2767430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인접</a:t>
            </a:r>
          </a:p>
        </p:txBody>
      </p:sp>
      <p:sp>
        <p:nvSpPr>
          <p:cNvPr id="112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458549" y="2328663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AND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461215" y="2114161"/>
            <a:ext cx="743825" cy="199563"/>
          </a:xfrm>
          <a:prstGeom prst="flowChartTerminator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640334" y="164314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83631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362838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4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841306" y="3123136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96137" y="2085604"/>
            <a:ext cx="363353" cy="3610171"/>
            <a:chOff x="7896137" y="2085604"/>
            <a:chExt cx="363353" cy="3610171"/>
          </a:xfrm>
        </p:grpSpPr>
        <p:grpSp>
          <p:nvGrpSpPr>
            <p:cNvPr id="10" name="그룹 9"/>
            <p:cNvGrpSpPr/>
            <p:nvPr/>
          </p:nvGrpSpPr>
          <p:grpSpPr>
            <a:xfrm>
              <a:off x="7903483" y="2085604"/>
              <a:ext cx="350579" cy="158692"/>
              <a:chOff x="5088196" y="860028"/>
              <a:chExt cx="350579" cy="158692"/>
            </a:xfrm>
          </p:grpSpPr>
          <p:sp>
            <p:nvSpPr>
              <p:cNvPr id="12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903483" y="2349098"/>
              <a:ext cx="350579" cy="158692"/>
              <a:chOff x="5088196" y="860028"/>
              <a:chExt cx="350579" cy="158692"/>
            </a:xfrm>
          </p:grpSpPr>
          <p:sp>
            <p:nvSpPr>
              <p:cNvPr id="13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898185" y="2659944"/>
              <a:ext cx="350579" cy="158692"/>
              <a:chOff x="5088196" y="860028"/>
              <a:chExt cx="350579" cy="158692"/>
            </a:xfrm>
          </p:grpSpPr>
          <p:sp>
            <p:nvSpPr>
              <p:cNvPr id="13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0" bIns="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    정지</a:t>
                </a:r>
              </a:p>
            </p:txBody>
          </p:sp>
          <p:sp>
            <p:nvSpPr>
              <p:cNvPr id="13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1195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7908911" y="2952530"/>
              <a:ext cx="350579" cy="158692"/>
              <a:chOff x="5088196" y="860028"/>
              <a:chExt cx="350579" cy="158692"/>
            </a:xfrm>
          </p:grpSpPr>
          <p:sp>
            <p:nvSpPr>
              <p:cNvPr id="140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900710" y="3258328"/>
              <a:ext cx="350579" cy="158692"/>
              <a:chOff x="5088196" y="860028"/>
              <a:chExt cx="350579" cy="158692"/>
            </a:xfrm>
          </p:grpSpPr>
          <p:sp>
            <p:nvSpPr>
              <p:cNvPr id="14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901435" y="3537680"/>
              <a:ext cx="350579" cy="158692"/>
              <a:chOff x="5088196" y="860028"/>
              <a:chExt cx="350579" cy="158692"/>
            </a:xfrm>
          </p:grpSpPr>
          <p:sp>
            <p:nvSpPr>
              <p:cNvPr id="14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901435" y="3801174"/>
              <a:ext cx="350579" cy="158692"/>
              <a:chOff x="5088196" y="860028"/>
              <a:chExt cx="350579" cy="158692"/>
            </a:xfrm>
          </p:grpSpPr>
          <p:sp>
            <p:nvSpPr>
              <p:cNvPr id="149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0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896137" y="4112020"/>
              <a:ext cx="350579" cy="158692"/>
              <a:chOff x="5088196" y="860028"/>
              <a:chExt cx="350579" cy="158692"/>
            </a:xfrm>
          </p:grpSpPr>
          <p:sp>
            <p:nvSpPr>
              <p:cNvPr id="152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3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7906863" y="4404606"/>
              <a:ext cx="350579" cy="158692"/>
              <a:chOff x="5088196" y="860028"/>
              <a:chExt cx="350579" cy="158692"/>
            </a:xfrm>
          </p:grpSpPr>
          <p:sp>
            <p:nvSpPr>
              <p:cNvPr id="155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6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7898662" y="4710404"/>
              <a:ext cx="350579" cy="158692"/>
              <a:chOff x="5088196" y="860028"/>
              <a:chExt cx="350579" cy="158692"/>
            </a:xfrm>
          </p:grpSpPr>
          <p:sp>
            <p:nvSpPr>
              <p:cNvPr id="15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9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907934" y="4962743"/>
              <a:ext cx="350579" cy="158692"/>
              <a:chOff x="5088196" y="860028"/>
              <a:chExt cx="350579" cy="158692"/>
            </a:xfrm>
          </p:grpSpPr>
          <p:sp>
            <p:nvSpPr>
              <p:cNvPr id="161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2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907934" y="5226237"/>
              <a:ext cx="350579" cy="158692"/>
              <a:chOff x="5088196" y="860028"/>
              <a:chExt cx="350579" cy="158692"/>
            </a:xfrm>
          </p:grpSpPr>
          <p:sp>
            <p:nvSpPr>
              <p:cNvPr id="164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5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902636" y="5537083"/>
              <a:ext cx="350579" cy="158692"/>
              <a:chOff x="5088196" y="860028"/>
              <a:chExt cx="350579" cy="158692"/>
            </a:xfrm>
          </p:grpSpPr>
          <p:sp>
            <p:nvSpPr>
              <p:cNvPr id="167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75" name="타원 17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175084" y="34461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목록</a:t>
            </a: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3ED6C7EB-FB06-99C6-490C-D2F66EDAE0CF}"/>
              </a:ext>
            </a:extLst>
          </p:cNvPr>
          <p:cNvGrpSpPr/>
          <p:nvPr/>
        </p:nvGrpSpPr>
        <p:grpSpPr>
          <a:xfrm>
            <a:off x="746329" y="1255592"/>
            <a:ext cx="480331" cy="879680"/>
            <a:chOff x="2633525" y="1270951"/>
            <a:chExt cx="480331" cy="879680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F33E8E34-343F-BEC5-13D9-A1CDE49BA703}"/>
                </a:ext>
              </a:extLst>
            </p:cNvPr>
            <p:cNvGrpSpPr/>
            <p:nvPr/>
          </p:nvGrpSpPr>
          <p:grpSpPr>
            <a:xfrm>
              <a:off x="2633525" y="1270951"/>
              <a:ext cx="480331" cy="879680"/>
              <a:chOff x="2633525" y="1270951"/>
              <a:chExt cx="480331" cy="879680"/>
            </a:xfrm>
          </p:grpSpPr>
          <p:sp>
            <p:nvSpPr>
              <p:cNvPr id="198" name="사각형: 둥근 모서리 26">
                <a:extLst>
                  <a:ext uri="{FF2B5EF4-FFF2-40B4-BE49-F238E27FC236}">
                    <a16:creationId xmlns:a16="http://schemas.microsoft.com/office/drawing/2014/main" id="{E12AD790-85EB-61FF-4BC8-9F4ADA3A9CF9}"/>
                  </a:ext>
                </a:extLst>
              </p:cNvPr>
              <p:cNvSpPr/>
              <p:nvPr/>
            </p:nvSpPr>
            <p:spPr>
              <a:xfrm>
                <a:off x="2633525" y="1349558"/>
                <a:ext cx="480331" cy="8010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이등변 삼각형 198">
                <a:extLst>
                  <a:ext uri="{FF2B5EF4-FFF2-40B4-BE49-F238E27FC236}">
                    <a16:creationId xmlns:a16="http://schemas.microsoft.com/office/drawing/2014/main" id="{A0453565-5CE8-549D-97E3-D0DE171E05AF}"/>
                  </a:ext>
                </a:extLst>
              </p:cNvPr>
              <p:cNvSpPr/>
              <p:nvPr/>
            </p:nvSpPr>
            <p:spPr>
              <a:xfrm>
                <a:off x="2805061" y="1270951"/>
                <a:ext cx="113354" cy="8872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4" name="사각형: 둥근 모서리 14">
              <a:extLst>
                <a:ext uri="{FF2B5EF4-FFF2-40B4-BE49-F238E27FC236}">
                  <a16:creationId xmlns:a16="http://schemas.microsoft.com/office/drawing/2014/main" id="{A48ACD3B-FF31-FE58-3B7E-DE3B73C58543}"/>
                </a:ext>
              </a:extLst>
            </p:cNvPr>
            <p:cNvSpPr/>
            <p:nvPr/>
          </p:nvSpPr>
          <p:spPr>
            <a:xfrm>
              <a:off x="2696023" y="1398439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사용</a:t>
              </a:r>
            </a:p>
          </p:txBody>
        </p:sp>
        <p:sp>
          <p:nvSpPr>
            <p:cNvPr id="194" name="사각형: 둥근 모서리 16">
              <a:extLst>
                <a:ext uri="{FF2B5EF4-FFF2-40B4-BE49-F238E27FC236}">
                  <a16:creationId xmlns:a16="http://schemas.microsoft.com/office/drawing/2014/main" id="{4490AC34-D0B1-8CC3-C56B-79EF6DBD08E1}"/>
                </a:ext>
              </a:extLst>
            </p:cNvPr>
            <p:cNvSpPr/>
            <p:nvPr/>
          </p:nvSpPr>
          <p:spPr>
            <a:xfrm>
              <a:off x="2690144" y="1636163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정지</a:t>
              </a:r>
            </a:p>
          </p:txBody>
        </p:sp>
      </p:grpSp>
      <p:sp>
        <p:nvSpPr>
          <p:cNvPr id="171" name="사각형: 둥근 모서리 16">
            <a:extLst>
              <a:ext uri="{FF2B5EF4-FFF2-40B4-BE49-F238E27FC236}">
                <a16:creationId xmlns:a16="http://schemas.microsoft.com/office/drawing/2014/main" id="{4490AC34-D0B1-8CC3-C56B-79EF6DBD08E1}"/>
              </a:ext>
            </a:extLst>
          </p:cNvPr>
          <p:cNvSpPr/>
          <p:nvPr/>
        </p:nvSpPr>
        <p:spPr>
          <a:xfrm>
            <a:off x="806357" y="1859023"/>
            <a:ext cx="359234" cy="206835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F1CA738-BDD3-4070-AD65-C027869668D5}"/>
              </a:ext>
            </a:extLst>
          </p:cNvPr>
          <p:cNvSpPr/>
          <p:nvPr/>
        </p:nvSpPr>
        <p:spPr>
          <a:xfrm>
            <a:off x="4448027" y="162080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7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56782"/>
              </p:ext>
            </p:extLst>
          </p:nvPr>
        </p:nvGraphicFramePr>
        <p:xfrm>
          <a:off x="8840606" y="843525"/>
          <a:ext cx="3194323" cy="273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열기</a:t>
                      </a:r>
                      <a:r>
                        <a:rPr lang="en-US" altLang="ko-KR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접기</a:t>
                      </a:r>
                      <a:endParaRPr lang="en-US" altLang="ko-KR" sz="800" b="1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strike="sngStrike" dirty="0" err="1">
                          <a:solidFill>
                            <a:schemeClr val="tx1"/>
                          </a:solidFill>
                          <a:latin typeface="+mn-lt"/>
                        </a:rPr>
                        <a:t>접었을때는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 컨텐츠 영역에 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확장해서 사용 가능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 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이라고 표기</a:t>
                      </a:r>
                      <a:endParaRPr lang="en-US" altLang="ko-KR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후 </a:t>
                      </a:r>
                      <a:r>
                        <a:rPr lang="ko-KR" altLang="en-US" sz="8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입력 가능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전체 제외 키워드</a:t>
            </a:r>
          </a:p>
        </p:txBody>
      </p:sp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2E6B2B-5A80-E921-8217-8780AB7655FB}"/>
              </a:ext>
            </a:extLst>
          </p:cNvPr>
          <p:cNvSpPr/>
          <p:nvPr/>
        </p:nvSpPr>
        <p:spPr>
          <a:xfrm>
            <a:off x="3204660" y="2200894"/>
            <a:ext cx="2603337" cy="2262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004C8B-FF40-BCDB-2531-B6BF82C9C9EE}"/>
              </a:ext>
            </a:extLst>
          </p:cNvPr>
          <p:cNvSpPr/>
          <p:nvPr/>
        </p:nvSpPr>
        <p:spPr>
          <a:xfrm>
            <a:off x="3204659" y="1953715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키워드 등록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F3A729-13B4-73F6-073F-95E8D188B512}"/>
              </a:ext>
            </a:extLst>
          </p:cNvPr>
          <p:cNvGrpSpPr/>
          <p:nvPr/>
        </p:nvGrpSpPr>
        <p:grpSpPr>
          <a:xfrm>
            <a:off x="3286877" y="3097330"/>
            <a:ext cx="1492407" cy="272801"/>
            <a:chOff x="-3197979" y="3629946"/>
            <a:chExt cx="2120224" cy="43415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D82BB80-6959-ECF0-F78B-157DC2023558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16541-1B5B-EFDA-A116-55D761F374BF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C856C6C3-7BEF-76F5-BF28-B68067E79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6B50AE-BBBD-2830-A52A-74D1B229ACBE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AF3931B0-7F47-8FDB-ED8B-623DB9DD3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FE72B6-DFC0-9830-B773-40C68052AA40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F664F13-BF4E-D2A4-4938-6F4098F50121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5586B2D6-3702-5D56-9AAE-A8D54F4DC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502FE8-73AB-C15D-02B1-C07F3F9A85A7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F717BC0-BF95-23FB-AB5E-2D0A2962CCC9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003C17D-06E0-F81E-16CF-A3A25994D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EA4F0B-86CA-3162-6A46-1F9C5515F2E9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9F23EA3-ACCE-85E4-DE41-32786D7FC34A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A9AD4D5-E9C7-F065-470B-6F5563AF4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6B5120-ADB0-CC32-859F-B44E37955590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5C661BC-8AF7-4DAC-E5F7-CE0D9EDA1B7A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CBF96A0-8C2E-3B61-575F-E745A1216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0C8D54-CD65-0259-E793-F52E7CCC8DC6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700831-D957-C901-1066-D6B9B14C3A8F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0E463093-5A12-87C3-D1E3-B2C4B840B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7B4FA8-39B0-B45C-CD9C-1FB23CBECC09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E9C11-D126-0763-2BF3-021CC732B768}"/>
              </a:ext>
            </a:extLst>
          </p:cNvPr>
          <p:cNvSpPr/>
          <p:nvPr/>
        </p:nvSpPr>
        <p:spPr>
          <a:xfrm>
            <a:off x="3264227" y="2557631"/>
            <a:ext cx="2475284" cy="4452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27" name="모서리가 둥근 직사각형 501">
            <a:extLst>
              <a:ext uri="{FF2B5EF4-FFF2-40B4-BE49-F238E27FC236}">
                <a16:creationId xmlns:a16="http://schemas.microsoft.com/office/drawing/2014/main" id="{C2C49A3F-3A67-1B24-0426-ED2D48EA69D9}"/>
              </a:ext>
            </a:extLst>
          </p:cNvPr>
          <p:cNvSpPr/>
          <p:nvPr/>
        </p:nvSpPr>
        <p:spPr>
          <a:xfrm>
            <a:off x="3280479" y="3440886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28" name="모서리가 둥근 직사각형 501">
            <a:extLst>
              <a:ext uri="{FF2B5EF4-FFF2-40B4-BE49-F238E27FC236}">
                <a16:creationId xmlns:a16="http://schemas.microsoft.com/office/drawing/2014/main" id="{3537863C-FF41-B8F4-B71D-F49014355FA5}"/>
              </a:ext>
            </a:extLst>
          </p:cNvPr>
          <p:cNvSpPr/>
          <p:nvPr/>
        </p:nvSpPr>
        <p:spPr>
          <a:xfrm>
            <a:off x="3268617" y="3655911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29" name="모서리가 둥근 직사각형 501">
            <a:extLst>
              <a:ext uri="{FF2B5EF4-FFF2-40B4-BE49-F238E27FC236}">
                <a16:creationId xmlns:a16="http://schemas.microsoft.com/office/drawing/2014/main" id="{14BEF591-BF9F-8400-FB2A-2047CB6C2685}"/>
              </a:ext>
            </a:extLst>
          </p:cNvPr>
          <p:cNvSpPr/>
          <p:nvPr/>
        </p:nvSpPr>
        <p:spPr>
          <a:xfrm>
            <a:off x="3983723" y="3445191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CEA65-9AB8-A37E-C1A5-0E90020CC247}"/>
              </a:ext>
            </a:extLst>
          </p:cNvPr>
          <p:cNvSpPr/>
          <p:nvPr/>
        </p:nvSpPr>
        <p:spPr>
          <a:xfrm>
            <a:off x="3976483" y="3647800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16E3898-2032-5806-B0EB-AB05383BF43D}"/>
              </a:ext>
            </a:extLst>
          </p:cNvPr>
          <p:cNvSpPr/>
          <p:nvPr/>
        </p:nvSpPr>
        <p:spPr>
          <a:xfrm>
            <a:off x="4763856" y="3645061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609BD8-8350-6E68-2280-57D719642B6B}"/>
              </a:ext>
            </a:extLst>
          </p:cNvPr>
          <p:cNvSpPr txBox="1"/>
          <p:nvPr/>
        </p:nvSpPr>
        <p:spPr>
          <a:xfrm>
            <a:off x="4376778" y="364678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7D33025-2D0E-FBC8-AC3C-E6AAAAE925B9}"/>
              </a:ext>
            </a:extLst>
          </p:cNvPr>
          <p:cNvSpPr/>
          <p:nvPr/>
        </p:nvSpPr>
        <p:spPr>
          <a:xfrm>
            <a:off x="3147372" y="304550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E2F8250-8643-2D42-5AB3-25AFFCAC39FA}"/>
              </a:ext>
            </a:extLst>
          </p:cNvPr>
          <p:cNvSpPr/>
          <p:nvPr/>
        </p:nvSpPr>
        <p:spPr>
          <a:xfrm>
            <a:off x="3140141" y="33686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018079-AA3C-30DC-254F-D435A4238032}"/>
              </a:ext>
            </a:extLst>
          </p:cNvPr>
          <p:cNvSpPr/>
          <p:nvPr/>
        </p:nvSpPr>
        <p:spPr>
          <a:xfrm>
            <a:off x="4646693" y="334412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03827EA-23A4-B8C1-3583-5568B025A6B7}"/>
              </a:ext>
            </a:extLst>
          </p:cNvPr>
          <p:cNvSpPr/>
          <p:nvPr/>
        </p:nvSpPr>
        <p:spPr>
          <a:xfrm>
            <a:off x="3154082" y="374571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75ABEC7-7BE9-54D2-B6EA-863A4052A7B1}"/>
              </a:ext>
            </a:extLst>
          </p:cNvPr>
          <p:cNvSpPr/>
          <p:nvPr/>
        </p:nvSpPr>
        <p:spPr>
          <a:xfrm>
            <a:off x="3893963" y="377083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7" name="모서리가 둥근 직사각형 163">
            <a:extLst>
              <a:ext uri="{FF2B5EF4-FFF2-40B4-BE49-F238E27FC236}">
                <a16:creationId xmlns:a16="http://schemas.microsoft.com/office/drawing/2014/main" id="{1D7E10E8-E3E5-9D67-C415-ED3E2F667866}"/>
              </a:ext>
            </a:extLst>
          </p:cNvPr>
          <p:cNvSpPr/>
          <p:nvPr/>
        </p:nvSpPr>
        <p:spPr>
          <a:xfrm>
            <a:off x="3191557" y="3027889"/>
            <a:ext cx="2294533" cy="86535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11">
            <a:extLst>
              <a:ext uri="{FF2B5EF4-FFF2-40B4-BE49-F238E27FC236}">
                <a16:creationId xmlns:a16="http://schemas.microsoft.com/office/drawing/2014/main" id="{9D12CDF4-3F5D-1CD1-4E3B-2102A3834E48}"/>
              </a:ext>
            </a:extLst>
          </p:cNvPr>
          <p:cNvSpPr/>
          <p:nvPr/>
        </p:nvSpPr>
        <p:spPr>
          <a:xfrm>
            <a:off x="5486090" y="318571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540974E-E23B-845E-CDD6-1F4A3B823DA4}"/>
              </a:ext>
            </a:extLst>
          </p:cNvPr>
          <p:cNvSpPr/>
          <p:nvPr/>
        </p:nvSpPr>
        <p:spPr>
          <a:xfrm>
            <a:off x="3140141" y="25069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2-1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109C070-F692-B0A9-AD4E-6834749E68E7}"/>
              </a:ext>
            </a:extLst>
          </p:cNvPr>
          <p:cNvGrpSpPr/>
          <p:nvPr/>
        </p:nvGrpSpPr>
        <p:grpSpPr>
          <a:xfrm>
            <a:off x="3264227" y="2329169"/>
            <a:ext cx="180975" cy="94551"/>
            <a:chOff x="7912894" y="3801174"/>
            <a:chExt cx="180975" cy="94551"/>
          </a:xfrm>
        </p:grpSpPr>
        <p:sp>
          <p:nvSpPr>
            <p:cNvPr id="106" name="사각형: 둥근 모서리 730">
              <a:extLst>
                <a:ext uri="{FF2B5EF4-FFF2-40B4-BE49-F238E27FC236}">
                  <a16:creationId xmlns:a16="http://schemas.microsoft.com/office/drawing/2014/main" id="{929A4FED-1C02-A2D8-C5DC-EC33D77F1102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8" name="사각형: 둥근 모서리 731">
              <a:extLst>
                <a:ext uri="{FF2B5EF4-FFF2-40B4-BE49-F238E27FC236}">
                  <a16:creationId xmlns:a16="http://schemas.microsoft.com/office/drawing/2014/main" id="{CA6DC7E1-FBEA-BFD3-9D2F-5FBF11714E67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9" name="모서리가 둥근 직사각형 205">
            <a:extLst>
              <a:ext uri="{FF2B5EF4-FFF2-40B4-BE49-F238E27FC236}">
                <a16:creationId xmlns:a16="http://schemas.microsoft.com/office/drawing/2014/main" id="{C55B5F03-F4E9-128A-48DE-DADA618FDDCE}"/>
              </a:ext>
            </a:extLst>
          </p:cNvPr>
          <p:cNvSpPr/>
          <p:nvPr/>
        </p:nvSpPr>
        <p:spPr>
          <a:xfrm>
            <a:off x="3179752" y="2259650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1">
            <a:extLst>
              <a:ext uri="{FF2B5EF4-FFF2-40B4-BE49-F238E27FC236}">
                <a16:creationId xmlns:a16="http://schemas.microsoft.com/office/drawing/2014/main" id="{063D6292-62AB-A16C-235F-2E6C18FE0C88}"/>
              </a:ext>
            </a:extLst>
          </p:cNvPr>
          <p:cNvSpPr/>
          <p:nvPr/>
        </p:nvSpPr>
        <p:spPr>
          <a:xfrm>
            <a:off x="1575559" y="205591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9D9AB8A-B675-048E-8BC2-2EEB4502BD95}"/>
              </a:ext>
            </a:extLst>
          </p:cNvPr>
          <p:cNvGrpSpPr/>
          <p:nvPr/>
        </p:nvGrpSpPr>
        <p:grpSpPr>
          <a:xfrm>
            <a:off x="5053202" y="4050072"/>
            <a:ext cx="673312" cy="180694"/>
            <a:chOff x="3090491" y="11602926"/>
            <a:chExt cx="854925" cy="206835"/>
          </a:xfrm>
        </p:grpSpPr>
        <p:sp>
          <p:nvSpPr>
            <p:cNvPr id="113" name="사각형: 둥근 모서리 627">
              <a:extLst>
                <a:ext uri="{FF2B5EF4-FFF2-40B4-BE49-F238E27FC236}">
                  <a16:creationId xmlns:a16="http://schemas.microsoft.com/office/drawing/2014/main" id="{9C82BA5C-A595-938C-40A9-7CA4254065E5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14" name="사각형: 둥근 모서리 628">
              <a:extLst>
                <a:ext uri="{FF2B5EF4-FFF2-40B4-BE49-F238E27FC236}">
                  <a16:creationId xmlns:a16="http://schemas.microsoft.com/office/drawing/2014/main" id="{8A781B11-FF81-57F6-0E67-82117C65BC7E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115" name="타원 114">
            <a:extLst>
              <a:ext uri="{FF2B5EF4-FFF2-40B4-BE49-F238E27FC236}">
                <a16:creationId xmlns:a16="http://schemas.microsoft.com/office/drawing/2014/main" id="{BADED13D-D8A5-EBA8-4514-A9686F4466F7}"/>
              </a:ext>
            </a:extLst>
          </p:cNvPr>
          <p:cNvSpPr/>
          <p:nvPr/>
        </p:nvSpPr>
        <p:spPr>
          <a:xfrm>
            <a:off x="4958024" y="416439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23B9CD9-612E-F1DA-CF55-CEDDDDC0F61E}"/>
              </a:ext>
            </a:extLst>
          </p:cNvPr>
          <p:cNvSpPr/>
          <p:nvPr/>
        </p:nvSpPr>
        <p:spPr>
          <a:xfrm>
            <a:off x="5663512" y="416752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6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89711"/>
              </p:ext>
            </p:extLst>
          </p:nvPr>
        </p:nvGraphicFramePr>
        <p:xfrm>
          <a:off x="8840606" y="843525"/>
          <a:ext cx="3194323" cy="2954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1621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230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848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전체 제외 키워드</a:t>
            </a:r>
          </a:p>
        </p:txBody>
      </p:sp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2E6B2B-5A80-E921-8217-8780AB7655FB}"/>
              </a:ext>
            </a:extLst>
          </p:cNvPr>
          <p:cNvSpPr/>
          <p:nvPr/>
        </p:nvSpPr>
        <p:spPr>
          <a:xfrm>
            <a:off x="3204660" y="2200894"/>
            <a:ext cx="2603337" cy="2262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004C8B-FF40-BCDB-2531-B6BF82C9C9EE}"/>
              </a:ext>
            </a:extLst>
          </p:cNvPr>
          <p:cNvSpPr/>
          <p:nvPr/>
        </p:nvSpPr>
        <p:spPr>
          <a:xfrm>
            <a:off x="3204659" y="1953715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키워드 수정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F3A729-13B4-73F6-073F-95E8D188B512}"/>
              </a:ext>
            </a:extLst>
          </p:cNvPr>
          <p:cNvGrpSpPr/>
          <p:nvPr/>
        </p:nvGrpSpPr>
        <p:grpSpPr>
          <a:xfrm>
            <a:off x="3286877" y="3097330"/>
            <a:ext cx="1492407" cy="272801"/>
            <a:chOff x="-3197979" y="3629946"/>
            <a:chExt cx="2120224" cy="43415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D82BB80-6959-ECF0-F78B-157DC2023558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16541-1B5B-EFDA-A116-55D761F374BF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C856C6C3-7BEF-76F5-BF28-B68067E79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6B50AE-BBBD-2830-A52A-74D1B229ACBE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AF3931B0-7F47-8FDB-ED8B-623DB9DD3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FE72B6-DFC0-9830-B773-40C68052AA40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F664F13-BF4E-D2A4-4938-6F4098F50121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5586B2D6-3702-5D56-9AAE-A8D54F4DC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502FE8-73AB-C15D-02B1-C07F3F9A85A7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F717BC0-BF95-23FB-AB5E-2D0A2962CCC9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003C17D-06E0-F81E-16CF-A3A25994D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EA4F0B-86CA-3162-6A46-1F9C5515F2E9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9F23EA3-ACCE-85E4-DE41-32786D7FC34A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A9AD4D5-E9C7-F065-470B-6F5563AF4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6B5120-ADB0-CC32-859F-B44E37955590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5C661BC-8AF7-4DAC-E5F7-CE0D9EDA1B7A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CBF96A0-8C2E-3B61-575F-E745A1216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0C8D54-CD65-0259-E793-F52E7CCC8DC6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700831-D957-C901-1066-D6B9B14C3A8F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0E463093-5A12-87C3-D1E3-B2C4B840B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7B4FA8-39B0-B45C-CD9C-1FB23CBECC09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E9C11-D126-0763-2BF3-021CC732B768}"/>
              </a:ext>
            </a:extLst>
          </p:cNvPr>
          <p:cNvSpPr/>
          <p:nvPr/>
        </p:nvSpPr>
        <p:spPr>
          <a:xfrm>
            <a:off x="3264227" y="2557631"/>
            <a:ext cx="2475284" cy="4452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선택 키워드</a:t>
            </a:r>
          </a:p>
        </p:txBody>
      </p:sp>
      <p:sp>
        <p:nvSpPr>
          <p:cNvPr id="27" name="모서리가 둥근 직사각형 501">
            <a:extLst>
              <a:ext uri="{FF2B5EF4-FFF2-40B4-BE49-F238E27FC236}">
                <a16:creationId xmlns:a16="http://schemas.microsoft.com/office/drawing/2014/main" id="{C2C49A3F-3A67-1B24-0426-ED2D48EA69D9}"/>
              </a:ext>
            </a:extLst>
          </p:cNvPr>
          <p:cNvSpPr/>
          <p:nvPr/>
        </p:nvSpPr>
        <p:spPr>
          <a:xfrm>
            <a:off x="3280479" y="3440886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28" name="모서리가 둥근 직사각형 501">
            <a:extLst>
              <a:ext uri="{FF2B5EF4-FFF2-40B4-BE49-F238E27FC236}">
                <a16:creationId xmlns:a16="http://schemas.microsoft.com/office/drawing/2014/main" id="{3537863C-FF41-B8F4-B71D-F49014355FA5}"/>
              </a:ext>
            </a:extLst>
          </p:cNvPr>
          <p:cNvSpPr/>
          <p:nvPr/>
        </p:nvSpPr>
        <p:spPr>
          <a:xfrm>
            <a:off x="3268617" y="3655911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29" name="모서리가 둥근 직사각형 501">
            <a:extLst>
              <a:ext uri="{FF2B5EF4-FFF2-40B4-BE49-F238E27FC236}">
                <a16:creationId xmlns:a16="http://schemas.microsoft.com/office/drawing/2014/main" id="{14BEF591-BF9F-8400-FB2A-2047CB6C2685}"/>
              </a:ext>
            </a:extLst>
          </p:cNvPr>
          <p:cNvSpPr/>
          <p:nvPr/>
        </p:nvSpPr>
        <p:spPr>
          <a:xfrm>
            <a:off x="3983723" y="3445191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CEA65-9AB8-A37E-C1A5-0E90020CC247}"/>
              </a:ext>
            </a:extLst>
          </p:cNvPr>
          <p:cNvSpPr/>
          <p:nvPr/>
        </p:nvSpPr>
        <p:spPr>
          <a:xfrm>
            <a:off x="3976483" y="3647800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16E3898-2032-5806-B0EB-AB05383BF43D}"/>
              </a:ext>
            </a:extLst>
          </p:cNvPr>
          <p:cNvSpPr/>
          <p:nvPr/>
        </p:nvSpPr>
        <p:spPr>
          <a:xfrm>
            <a:off x="4763856" y="3645061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609BD8-8350-6E68-2280-57D719642B6B}"/>
              </a:ext>
            </a:extLst>
          </p:cNvPr>
          <p:cNvSpPr txBox="1"/>
          <p:nvPr/>
        </p:nvSpPr>
        <p:spPr>
          <a:xfrm>
            <a:off x="4376778" y="364678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7D33025-2D0E-FBC8-AC3C-E6AAAAE925B9}"/>
              </a:ext>
            </a:extLst>
          </p:cNvPr>
          <p:cNvSpPr/>
          <p:nvPr/>
        </p:nvSpPr>
        <p:spPr>
          <a:xfrm>
            <a:off x="3147372" y="304550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E2F8250-8643-2D42-5AB3-25AFFCAC39FA}"/>
              </a:ext>
            </a:extLst>
          </p:cNvPr>
          <p:cNvSpPr/>
          <p:nvPr/>
        </p:nvSpPr>
        <p:spPr>
          <a:xfrm>
            <a:off x="3140141" y="33686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018079-AA3C-30DC-254F-D435A4238032}"/>
              </a:ext>
            </a:extLst>
          </p:cNvPr>
          <p:cNvSpPr/>
          <p:nvPr/>
        </p:nvSpPr>
        <p:spPr>
          <a:xfrm>
            <a:off x="4646693" y="334412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03827EA-23A4-B8C1-3583-5568B025A6B7}"/>
              </a:ext>
            </a:extLst>
          </p:cNvPr>
          <p:cNvSpPr/>
          <p:nvPr/>
        </p:nvSpPr>
        <p:spPr>
          <a:xfrm>
            <a:off x="3154082" y="374571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75ABEC7-7BE9-54D2-B6EA-863A4052A7B1}"/>
              </a:ext>
            </a:extLst>
          </p:cNvPr>
          <p:cNvSpPr/>
          <p:nvPr/>
        </p:nvSpPr>
        <p:spPr>
          <a:xfrm>
            <a:off x="3893963" y="377083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7" name="모서리가 둥근 직사각형 163">
            <a:extLst>
              <a:ext uri="{FF2B5EF4-FFF2-40B4-BE49-F238E27FC236}">
                <a16:creationId xmlns:a16="http://schemas.microsoft.com/office/drawing/2014/main" id="{1D7E10E8-E3E5-9D67-C415-ED3E2F667866}"/>
              </a:ext>
            </a:extLst>
          </p:cNvPr>
          <p:cNvSpPr/>
          <p:nvPr/>
        </p:nvSpPr>
        <p:spPr>
          <a:xfrm>
            <a:off x="3191557" y="3027889"/>
            <a:ext cx="2294533" cy="86535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11">
            <a:extLst>
              <a:ext uri="{FF2B5EF4-FFF2-40B4-BE49-F238E27FC236}">
                <a16:creationId xmlns:a16="http://schemas.microsoft.com/office/drawing/2014/main" id="{9D12CDF4-3F5D-1CD1-4E3B-2102A3834E48}"/>
              </a:ext>
            </a:extLst>
          </p:cNvPr>
          <p:cNvSpPr/>
          <p:nvPr/>
        </p:nvSpPr>
        <p:spPr>
          <a:xfrm>
            <a:off x="5486090" y="318571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109C070-F692-B0A9-AD4E-6834749E68E7}"/>
              </a:ext>
            </a:extLst>
          </p:cNvPr>
          <p:cNvGrpSpPr/>
          <p:nvPr/>
        </p:nvGrpSpPr>
        <p:grpSpPr>
          <a:xfrm>
            <a:off x="3264227" y="2329169"/>
            <a:ext cx="180975" cy="94551"/>
            <a:chOff x="7912894" y="3801174"/>
            <a:chExt cx="180975" cy="94551"/>
          </a:xfrm>
        </p:grpSpPr>
        <p:sp>
          <p:nvSpPr>
            <p:cNvPr id="106" name="사각형: 둥근 모서리 730">
              <a:extLst>
                <a:ext uri="{FF2B5EF4-FFF2-40B4-BE49-F238E27FC236}">
                  <a16:creationId xmlns:a16="http://schemas.microsoft.com/office/drawing/2014/main" id="{929A4FED-1C02-A2D8-C5DC-EC33D77F1102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8" name="사각형: 둥근 모서리 731">
              <a:extLst>
                <a:ext uri="{FF2B5EF4-FFF2-40B4-BE49-F238E27FC236}">
                  <a16:creationId xmlns:a16="http://schemas.microsoft.com/office/drawing/2014/main" id="{CA6DC7E1-FBEA-BFD3-9D2F-5FBF11714E67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9" name="모서리가 둥근 직사각형 205">
            <a:extLst>
              <a:ext uri="{FF2B5EF4-FFF2-40B4-BE49-F238E27FC236}">
                <a16:creationId xmlns:a16="http://schemas.microsoft.com/office/drawing/2014/main" id="{C55B5F03-F4E9-128A-48DE-DADA618FDDCE}"/>
              </a:ext>
            </a:extLst>
          </p:cNvPr>
          <p:cNvSpPr/>
          <p:nvPr/>
        </p:nvSpPr>
        <p:spPr>
          <a:xfrm>
            <a:off x="3179752" y="2259650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1">
            <a:extLst>
              <a:ext uri="{FF2B5EF4-FFF2-40B4-BE49-F238E27FC236}">
                <a16:creationId xmlns:a16="http://schemas.microsoft.com/office/drawing/2014/main" id="{063D6292-62AB-A16C-235F-2E6C18FE0C88}"/>
              </a:ext>
            </a:extLst>
          </p:cNvPr>
          <p:cNvSpPr/>
          <p:nvPr/>
        </p:nvSpPr>
        <p:spPr>
          <a:xfrm>
            <a:off x="1575559" y="205591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9D9AB8A-B675-048E-8BC2-2EEB4502BD95}"/>
              </a:ext>
            </a:extLst>
          </p:cNvPr>
          <p:cNvGrpSpPr/>
          <p:nvPr/>
        </p:nvGrpSpPr>
        <p:grpSpPr>
          <a:xfrm>
            <a:off x="5053202" y="4050072"/>
            <a:ext cx="673312" cy="180694"/>
            <a:chOff x="3090491" y="11602926"/>
            <a:chExt cx="854925" cy="206835"/>
          </a:xfrm>
        </p:grpSpPr>
        <p:sp>
          <p:nvSpPr>
            <p:cNvPr id="113" name="사각형: 둥근 모서리 627">
              <a:extLst>
                <a:ext uri="{FF2B5EF4-FFF2-40B4-BE49-F238E27FC236}">
                  <a16:creationId xmlns:a16="http://schemas.microsoft.com/office/drawing/2014/main" id="{9C82BA5C-A595-938C-40A9-7CA4254065E5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14" name="사각형: 둥근 모서리 628">
              <a:extLst>
                <a:ext uri="{FF2B5EF4-FFF2-40B4-BE49-F238E27FC236}">
                  <a16:creationId xmlns:a16="http://schemas.microsoft.com/office/drawing/2014/main" id="{8A781B11-FF81-57F6-0E67-82117C65BC7E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115" name="타원 114">
            <a:extLst>
              <a:ext uri="{FF2B5EF4-FFF2-40B4-BE49-F238E27FC236}">
                <a16:creationId xmlns:a16="http://schemas.microsoft.com/office/drawing/2014/main" id="{BADED13D-D8A5-EBA8-4514-A9686F4466F7}"/>
              </a:ext>
            </a:extLst>
          </p:cNvPr>
          <p:cNvSpPr/>
          <p:nvPr/>
        </p:nvSpPr>
        <p:spPr>
          <a:xfrm>
            <a:off x="5109923" y="416439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23B9CD9-612E-F1DA-CF55-CEDDDDC0F61E}"/>
              </a:ext>
            </a:extLst>
          </p:cNvPr>
          <p:cNvSpPr/>
          <p:nvPr/>
        </p:nvSpPr>
        <p:spPr>
          <a:xfrm>
            <a:off x="5663512" y="416752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28">
            <a:extLst>
              <a:ext uri="{FF2B5EF4-FFF2-40B4-BE49-F238E27FC236}">
                <a16:creationId xmlns:a16="http://schemas.microsoft.com/office/drawing/2014/main" id="{D52906EC-0475-B0F4-BF2D-4BE28CA31E74}"/>
              </a:ext>
            </a:extLst>
          </p:cNvPr>
          <p:cNvSpPr/>
          <p:nvPr/>
        </p:nvSpPr>
        <p:spPr>
          <a:xfrm>
            <a:off x="3933697" y="2002241"/>
            <a:ext cx="418488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등록하기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178">
            <a:extLst>
              <a:ext uri="{FF2B5EF4-FFF2-40B4-BE49-F238E27FC236}">
                <a16:creationId xmlns:a16="http://schemas.microsoft.com/office/drawing/2014/main" id="{1FC2A5FA-4A8E-F1CF-CE68-1DF6DED17D7C}"/>
              </a:ext>
            </a:extLst>
          </p:cNvPr>
          <p:cNvSpPr/>
          <p:nvPr/>
        </p:nvSpPr>
        <p:spPr>
          <a:xfrm>
            <a:off x="3887213" y="1993546"/>
            <a:ext cx="527369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11">
            <a:extLst>
              <a:ext uri="{FF2B5EF4-FFF2-40B4-BE49-F238E27FC236}">
                <a16:creationId xmlns:a16="http://schemas.microsoft.com/office/drawing/2014/main" id="{9757ADC7-A692-5DB7-F9C2-A5CF5F6674B3}"/>
              </a:ext>
            </a:extLst>
          </p:cNvPr>
          <p:cNvSpPr/>
          <p:nvPr/>
        </p:nvSpPr>
        <p:spPr>
          <a:xfrm>
            <a:off x="3887212" y="1707765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err="1"/>
              <a:t>수정모드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-&gt; </a:t>
            </a:r>
            <a:r>
              <a:rPr lang="ko-KR" altLang="en-US" sz="600" b="1" dirty="0"/>
              <a:t>등록 모드로 변경</a:t>
            </a:r>
            <a:endParaRPr lang="en-US" altLang="ko-KR" sz="600" b="1" dirty="0"/>
          </a:p>
        </p:txBody>
      </p:sp>
      <p:sp>
        <p:nvSpPr>
          <p:cNvPr id="68" name="사각형: 둥근 모서리 627">
            <a:extLst>
              <a:ext uri="{FF2B5EF4-FFF2-40B4-BE49-F238E27FC236}">
                <a16:creationId xmlns:a16="http://schemas.microsoft.com/office/drawing/2014/main" id="{11F9610D-D52C-E3B2-4146-E4B7685A1CDA}"/>
              </a:ext>
            </a:extLst>
          </p:cNvPr>
          <p:cNvSpPr/>
          <p:nvPr/>
        </p:nvSpPr>
        <p:spPr>
          <a:xfrm>
            <a:off x="4701124" y="4047617"/>
            <a:ext cx="319357" cy="180694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30A5A96-B531-0761-7253-70159E9669B1}"/>
              </a:ext>
            </a:extLst>
          </p:cNvPr>
          <p:cNvSpPr/>
          <p:nvPr/>
        </p:nvSpPr>
        <p:spPr>
          <a:xfrm>
            <a:off x="4649408" y="420115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E9559E7-ED48-A686-88AA-ABAFC2B93542}"/>
              </a:ext>
            </a:extLst>
          </p:cNvPr>
          <p:cNvSpPr/>
          <p:nvPr/>
        </p:nvSpPr>
        <p:spPr>
          <a:xfrm>
            <a:off x="3147372" y="267089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0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1224511" y="346125"/>
            <a:ext cx="1800000" cy="216000"/>
          </a:xfrm>
        </p:spPr>
        <p:txBody>
          <a:bodyPr/>
          <a:lstStyle/>
          <a:p>
            <a:r>
              <a:rPr lang="ko-KR" altLang="en-US" dirty="0"/>
              <a:t>키워드 치환</a:t>
            </a:r>
          </a:p>
        </p:txBody>
      </p:sp>
      <p:cxnSp>
        <p:nvCxnSpPr>
          <p:cNvPr id="183" name="직선 연결선 182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오른쪽 화살표 183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화살표 188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좌우 드래그 이동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영역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algn="ctr"/>
            <a:r>
              <a:rPr lang="ko-KR" altLang="en-US" sz="900" b="1" dirty="0" err="1"/>
              <a:t>폴딩버튼을</a:t>
            </a:r>
            <a:r>
              <a:rPr lang="ko-KR" altLang="en-US" sz="900" b="1" dirty="0"/>
              <a:t> 통환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– </a:t>
            </a:r>
            <a:r>
              <a:rPr lang="ko-KR" altLang="en-US" sz="900" b="1" dirty="0"/>
              <a:t>개인화 저장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451185" y="922008"/>
            <a:ext cx="8351803" cy="4762791"/>
            <a:chOff x="319634" y="922008"/>
            <a:chExt cx="8483354" cy="4762791"/>
          </a:xfrm>
        </p:grpSpPr>
        <p:grpSp>
          <p:nvGrpSpPr>
            <p:cNvPr id="192" name="그룹 19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2918931" y="3070071"/>
              <a:ext cx="3284762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</a:rPr>
                <a:t>치환 </a:t>
              </a:r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키워드 목록</a:t>
              </a: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9265512" y="922008"/>
            <a:ext cx="2607993" cy="3017427"/>
            <a:chOff x="319634" y="922008"/>
            <a:chExt cx="8483354" cy="4762791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1496989" y="3125773"/>
              <a:ext cx="6128641" cy="4548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치환 키워드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690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573673"/>
              </p:ext>
            </p:extLst>
          </p:nvPr>
        </p:nvGraphicFramePr>
        <p:xfrm>
          <a:off x="8840606" y="843525"/>
          <a:ext cx="3194323" cy="3178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전체선택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해제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선택 아이템 액션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아이템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Disabled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정지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등록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사이드 키워드 등록 활성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검색어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입력 및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총 건수 및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 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목록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8302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055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기본값으로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6454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3787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클릭으로 작동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단일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멀티기능 제공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18842"/>
                  </a:ext>
                </a:extLst>
              </a:tr>
            </a:tbl>
          </a:graphicData>
        </a:graphic>
      </p:graphicFrame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14994"/>
              </p:ext>
            </p:extLst>
          </p:nvPr>
        </p:nvGraphicFramePr>
        <p:xfrm>
          <a:off x="413369" y="1685884"/>
          <a:ext cx="799670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20">
                  <a:extLst>
                    <a:ext uri="{9D8B030D-6E8A-4147-A177-3AD203B41FA5}">
                      <a16:colId xmlns:a16="http://schemas.microsoft.com/office/drawing/2014/main" val="2011243943"/>
                    </a:ext>
                  </a:extLst>
                </a:gridCol>
                <a:gridCol w="2254732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2334126">
                  <a:extLst>
                    <a:ext uri="{9D8B030D-6E8A-4147-A177-3AD203B41FA5}">
                      <a16:colId xmlns:a16="http://schemas.microsoft.com/office/drawing/2014/main" val="1376171839"/>
                    </a:ext>
                  </a:extLst>
                </a:gridCol>
                <a:gridCol w="1215190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870094923"/>
                    </a:ext>
                  </a:extLst>
                </a:gridCol>
                <a:gridCol w="511342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  <a:gridCol w="463216">
                  <a:extLst>
                    <a:ext uri="{9D8B030D-6E8A-4147-A177-3AD203B41FA5}">
                      <a16:colId xmlns:a16="http://schemas.microsoft.com/office/drawing/2014/main" val="163924899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□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찾을 키워드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치환 키워드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사용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gumi_gomgom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gumi_gomgom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fgyhse5uyuy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fgyhse5uyuy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어플관리전문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어플관리전문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업소상위노출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업소상위노출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업체마케팅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업체마케팅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영업사업광고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영업사업광고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영업점마케팅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영업점마케팅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영업회사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영업회사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온라인광고종류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온라인광고종류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워드프레스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워드프레스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유튜브광고대행사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유튜브광고대행사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인기좋은광고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인기좋은광고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4098D11-F5D9-40FA-B6AA-95DCAC03F782}"/>
              </a:ext>
            </a:extLst>
          </p:cNvPr>
          <p:cNvGrpSpPr/>
          <p:nvPr/>
        </p:nvGrpSpPr>
        <p:grpSpPr>
          <a:xfrm>
            <a:off x="2543716" y="5945528"/>
            <a:ext cx="2188262" cy="156332"/>
            <a:chOff x="6280677" y="4057039"/>
            <a:chExt cx="3034986" cy="216824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0812366B-ED68-F963-9F83-3781880A652C}"/>
                </a:ext>
              </a:extLst>
            </p:cNvPr>
            <p:cNvSpPr/>
            <p:nvPr/>
          </p:nvSpPr>
          <p:spPr>
            <a:xfrm>
              <a:off x="628067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&lt;&lt;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EBE37881-820A-5D1D-DD3F-5295766AD085}"/>
                </a:ext>
              </a:extLst>
            </p:cNvPr>
            <p:cNvSpPr/>
            <p:nvPr/>
          </p:nvSpPr>
          <p:spPr>
            <a:xfrm>
              <a:off x="649750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EAB946F-A1C3-1DF3-BED9-C04CA5B14EB5}"/>
                </a:ext>
              </a:extLst>
            </p:cNvPr>
            <p:cNvSpPr/>
            <p:nvPr/>
          </p:nvSpPr>
          <p:spPr>
            <a:xfrm>
              <a:off x="6714082" y="4057039"/>
              <a:ext cx="216822" cy="2168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C778E9C-2FB9-69BA-82EC-71E9DA51C52A}"/>
                </a:ext>
              </a:extLst>
            </p:cNvPr>
            <p:cNvSpPr/>
            <p:nvPr/>
          </p:nvSpPr>
          <p:spPr>
            <a:xfrm>
              <a:off x="693091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BE12E614-511E-3F67-5A1D-744D845BEC1C}"/>
                </a:ext>
              </a:extLst>
            </p:cNvPr>
            <p:cNvSpPr/>
            <p:nvPr/>
          </p:nvSpPr>
          <p:spPr>
            <a:xfrm>
              <a:off x="714745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D4CCD5A-EE36-BF1E-EC6D-AC75FAB36781}"/>
                </a:ext>
              </a:extLst>
            </p:cNvPr>
            <p:cNvSpPr/>
            <p:nvPr/>
          </p:nvSpPr>
          <p:spPr>
            <a:xfrm>
              <a:off x="736428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243A63A-6969-F701-1D85-A8882E462832}"/>
                </a:ext>
              </a:extLst>
            </p:cNvPr>
            <p:cNvSpPr/>
            <p:nvPr/>
          </p:nvSpPr>
          <p:spPr>
            <a:xfrm>
              <a:off x="758085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66171B2-72E0-8A1E-CCCE-805F92ED14A8}"/>
                </a:ext>
              </a:extLst>
            </p:cNvPr>
            <p:cNvSpPr/>
            <p:nvPr/>
          </p:nvSpPr>
          <p:spPr>
            <a:xfrm>
              <a:off x="779768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196601-DD03-E603-7930-7376E03C4DD0}"/>
                </a:ext>
              </a:extLst>
            </p:cNvPr>
            <p:cNvSpPr/>
            <p:nvPr/>
          </p:nvSpPr>
          <p:spPr>
            <a:xfrm>
              <a:off x="801523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33CF751-33A7-2F13-E623-509F3F9738F7}"/>
                </a:ext>
              </a:extLst>
            </p:cNvPr>
            <p:cNvSpPr/>
            <p:nvPr/>
          </p:nvSpPr>
          <p:spPr>
            <a:xfrm>
              <a:off x="823206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79B9710-A4DA-995D-5E6B-3A8D9821D9EC}"/>
                </a:ext>
              </a:extLst>
            </p:cNvPr>
            <p:cNvSpPr/>
            <p:nvPr/>
          </p:nvSpPr>
          <p:spPr>
            <a:xfrm>
              <a:off x="844864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C1D77E58-AAB3-608F-646F-C21AEF95D2FD}"/>
                </a:ext>
              </a:extLst>
            </p:cNvPr>
            <p:cNvSpPr/>
            <p:nvPr/>
          </p:nvSpPr>
          <p:spPr>
            <a:xfrm>
              <a:off x="866547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F1D0F854-F0D2-F99A-DF56-7EA94D41B8E5}"/>
                </a:ext>
              </a:extLst>
            </p:cNvPr>
            <p:cNvSpPr/>
            <p:nvPr/>
          </p:nvSpPr>
          <p:spPr>
            <a:xfrm>
              <a:off x="888201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3AA6F69C-5674-609C-E4C5-80A66914DAA4}"/>
                </a:ext>
              </a:extLst>
            </p:cNvPr>
            <p:cNvSpPr/>
            <p:nvPr/>
          </p:nvSpPr>
          <p:spPr>
            <a:xfrm>
              <a:off x="9098842" y="4057041"/>
              <a:ext cx="216821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&gt;&gt;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360902" y="1448726"/>
            <a:ext cx="12682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33,542</a:t>
            </a:r>
            <a:r>
              <a:rPr lang="ko-KR" altLang="en-US" sz="700" dirty="0"/>
              <a:t>건   </a:t>
            </a:r>
            <a:r>
              <a:rPr lang="en-US" altLang="ko-KR" sz="700" b="1" dirty="0"/>
              <a:t>12</a:t>
            </a:r>
            <a:r>
              <a:rPr lang="en-US" altLang="ko-KR" sz="700" dirty="0"/>
              <a:t>/60 Pages</a:t>
            </a:r>
            <a:endParaRPr lang="ko-KR" altLang="en-US" sz="700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13370" y="17004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4801" y="13933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8226674" y="1459154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106307" y="135036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12" idx="3"/>
            <a:endCxn id="314" idx="0"/>
          </p:cNvCxnSpPr>
          <p:nvPr/>
        </p:nvCxnSpPr>
        <p:spPr>
          <a:xfrm flipH="1">
            <a:off x="6370713" y="1591072"/>
            <a:ext cx="1878594" cy="23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861054" y="3970110"/>
            <a:ext cx="1803421" cy="2966094"/>
            <a:chOff x="5892826" y="3081533"/>
            <a:chExt cx="1803421" cy="2966094"/>
          </a:xfrm>
        </p:grpSpPr>
        <p:sp>
          <p:nvSpPr>
            <p:cNvPr id="314" name="이등변 삼각형 313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>
              <a:off x="7313713" y="3081533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892826" y="3199510"/>
              <a:ext cx="1803421" cy="2848117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C0F79099-15DD-F91D-C4E5-38FAEF684300}"/>
                </a:ext>
              </a:extLst>
            </p:cNvPr>
            <p:cNvGrpSpPr/>
            <p:nvPr/>
          </p:nvGrpSpPr>
          <p:grpSpPr>
            <a:xfrm>
              <a:off x="5946390" y="3284240"/>
              <a:ext cx="1665947" cy="2678865"/>
              <a:chOff x="7924652" y="3999989"/>
              <a:chExt cx="1665947" cy="2678865"/>
            </a:xfrm>
          </p:grpSpPr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0746EEEB-DD30-427B-D491-B7CA0B390B7C}"/>
                  </a:ext>
                </a:extLst>
              </p:cNvPr>
              <p:cNvGrpSpPr/>
              <p:nvPr/>
            </p:nvGrpSpPr>
            <p:grpSpPr>
              <a:xfrm>
                <a:off x="7924652" y="3999989"/>
                <a:ext cx="1665947" cy="2397803"/>
                <a:chOff x="7926391" y="3999989"/>
                <a:chExt cx="1665947" cy="2397803"/>
              </a:xfrm>
            </p:grpSpPr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5BE95C-8C70-2CC2-0535-43C3721E4FE6}"/>
                    </a:ext>
                  </a:extLst>
                </p:cNvPr>
                <p:cNvSpPr txBox="1"/>
                <p:nvPr/>
              </p:nvSpPr>
              <p:spPr>
                <a:xfrm>
                  <a:off x="7926391" y="3999989"/>
                  <a:ext cx="483072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ko-KR" altLang="en-US" sz="800" b="1" dirty="0"/>
                    <a:t>보기건수</a:t>
                  </a:r>
                </a:p>
              </p:txBody>
            </p:sp>
            <p:grpSp>
              <p:nvGrpSpPr>
                <p:cNvPr id="325" name="그룹 324">
                  <a:extLst>
                    <a:ext uri="{FF2B5EF4-FFF2-40B4-BE49-F238E27FC236}">
                      <a16:creationId xmlns:a16="http://schemas.microsoft.com/office/drawing/2014/main" id="{05C791AA-9772-3FF0-804F-9D59E59C26AA}"/>
                    </a:ext>
                  </a:extLst>
                </p:cNvPr>
                <p:cNvGrpSpPr/>
                <p:nvPr/>
              </p:nvGrpSpPr>
              <p:grpSpPr>
                <a:xfrm>
                  <a:off x="7926391" y="4511597"/>
                  <a:ext cx="1665947" cy="1886195"/>
                  <a:chOff x="7926391" y="3999989"/>
                  <a:chExt cx="1665947" cy="1886195"/>
                </a:xfrm>
              </p:grpSpPr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FBED9EB3-FA36-EAE9-8FD5-3B5D3D76EF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391" y="3999989"/>
                    <a:ext cx="483072" cy="195814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800" b="1" dirty="0"/>
                      <a:t>노출필드</a:t>
                    </a:r>
                  </a:p>
                </p:txBody>
              </p:sp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476397AA-8A43-D54B-4484-CFC79B66C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5379" y="4175275"/>
                    <a:ext cx="761994" cy="171090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찾을 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치환 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종류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검색 영역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등록일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수정일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작성자 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err="1"/>
                      <a:t>수정자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사용</a:t>
                    </a:r>
                    <a:endParaRPr lang="en-US" altLang="ko-KR" sz="800" dirty="0"/>
                  </a:p>
                </p:txBody>
              </p: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D2E58C6D-CDF6-6EFF-3E0E-D3A6BC7F351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3775" y="3999989"/>
                    <a:ext cx="638563" cy="16503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r"/>
                    <a:r>
                      <a:rPr lang="ko-KR" altLang="en-US" sz="600" dirty="0"/>
                      <a:t>기본값으로 변경</a:t>
                    </a:r>
                  </a:p>
                </p:txBody>
              </p:sp>
            </p:grpSp>
          </p:grp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2B590B84-C911-115D-54BE-0366095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4459061"/>
                <a:ext cx="165735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6419772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8436735" y="6472019"/>
                <a:ext cx="1141552" cy="206835"/>
                <a:chOff x="3182538" y="10458435"/>
                <a:chExt cx="1141552" cy="206835"/>
              </a:xfrm>
            </p:grpSpPr>
            <p:sp>
              <p:nvSpPr>
                <p:cNvPr id="32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10458435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적용</a:t>
                  </a:r>
                </a:p>
              </p:txBody>
            </p:sp>
            <p:sp>
              <p:nvSpPr>
                <p:cNvPr id="32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10458435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</p:grpSp>
      <p:sp>
        <p:nvSpPr>
          <p:cNvPr id="331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4923215" y="4381515"/>
            <a:ext cx="933195" cy="1986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r>
              <a:rPr lang="ko-KR" altLang="en-US" sz="800" dirty="0">
                <a:solidFill>
                  <a:schemeClr val="tx1"/>
                </a:solidFill>
              </a:rPr>
              <a:t>건씩 보기   ▼</a:t>
            </a: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447948" y="58421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48209"/>
              </p:ext>
            </p:extLst>
          </p:nvPr>
        </p:nvGraphicFramePr>
        <p:xfrm>
          <a:off x="8844305" y="4664183"/>
          <a:ext cx="3194323" cy="186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찾을 키워드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치환 키워드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9533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종류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- AND,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818692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검색 영역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수정일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수정자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사용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41135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426560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800" b="1" dirty="0">
                <a:solidFill>
                  <a:srgbClr val="FF0000"/>
                </a:solidFill>
              </a:rPr>
              <a:t>    </a:t>
            </a:r>
            <a:r>
              <a:rPr lang="en-US" altLang="ko-KR" sz="800" dirty="0">
                <a:solidFill>
                  <a:srgbClr val="FF0000"/>
                </a:solidFill>
              </a:rPr>
              <a:t>* </a:t>
            </a:r>
            <a:r>
              <a:rPr lang="ko-KR" altLang="en-US" sz="700" dirty="0">
                <a:solidFill>
                  <a:srgbClr val="FF0000"/>
                </a:solidFill>
              </a:rPr>
              <a:t>기본</a:t>
            </a:r>
            <a:endParaRPr lang="ko-KR" altLang="en-US" sz="900" b="1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798786" y="4289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791728" y="46739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847699" y="461342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91139" y="1055934"/>
            <a:ext cx="8024948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475891" y="1111532"/>
            <a:ext cx="540000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r>
              <a:rPr lang="en-US" altLang="ko-KR" sz="800" dirty="0">
                <a:solidFill>
                  <a:schemeClr val="tx1"/>
                </a:solidFill>
              </a:rPr>
              <a:t>(50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1053390" y="1111532"/>
            <a:ext cx="900817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치환키워드</a:t>
            </a:r>
            <a:r>
              <a:rPr lang="ko-KR" altLang="en-US" sz="800" dirty="0">
                <a:solidFill>
                  <a:schemeClr val="tx1"/>
                </a:solidFill>
              </a:rPr>
              <a:t> 등록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91139" y="98560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034791" y="9743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64366" y="1786589"/>
            <a:ext cx="61761" cy="115124"/>
            <a:chOff x="6094143" y="1825666"/>
            <a:chExt cx="61761" cy="115124"/>
          </a:xfrm>
        </p:grpSpPr>
        <p:sp>
          <p:nvSpPr>
            <p:cNvPr id="73" name="순서도: 병합 7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병합 73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191818" y="1785241"/>
            <a:ext cx="61761" cy="115124"/>
            <a:chOff x="6094143" y="1825666"/>
            <a:chExt cx="61761" cy="115124"/>
          </a:xfrm>
        </p:grpSpPr>
        <p:sp>
          <p:nvSpPr>
            <p:cNvPr id="85" name="순서도: 병합 8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순서도: 병합 8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221712" y="165639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16600" y="1098519"/>
            <a:ext cx="2389399" cy="208265"/>
            <a:chOff x="5816600" y="1098519"/>
            <a:chExt cx="2389399" cy="208265"/>
          </a:xfrm>
        </p:grpSpPr>
        <p:sp>
          <p:nvSpPr>
            <p:cNvPr id="81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91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5901353" y="1117882"/>
              <a:ext cx="521100" cy="16775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키워드   ▼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26482" y="1107681"/>
              <a:ext cx="380480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키워드</a:t>
              </a: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731848" y="100339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678510" y="161165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146010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511128" y="2085604"/>
            <a:ext cx="363353" cy="3610171"/>
            <a:chOff x="7896137" y="2085604"/>
            <a:chExt cx="363353" cy="3610171"/>
          </a:xfrm>
        </p:grpSpPr>
        <p:grpSp>
          <p:nvGrpSpPr>
            <p:cNvPr id="10" name="그룹 9"/>
            <p:cNvGrpSpPr/>
            <p:nvPr/>
          </p:nvGrpSpPr>
          <p:grpSpPr>
            <a:xfrm>
              <a:off x="7903483" y="2085604"/>
              <a:ext cx="350579" cy="158692"/>
              <a:chOff x="5088196" y="860028"/>
              <a:chExt cx="350579" cy="158692"/>
            </a:xfrm>
          </p:grpSpPr>
          <p:sp>
            <p:nvSpPr>
              <p:cNvPr id="12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903483" y="2349098"/>
              <a:ext cx="350579" cy="158692"/>
              <a:chOff x="5088196" y="860028"/>
              <a:chExt cx="350579" cy="158692"/>
            </a:xfrm>
          </p:grpSpPr>
          <p:sp>
            <p:nvSpPr>
              <p:cNvPr id="13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898185" y="2659944"/>
              <a:ext cx="350579" cy="158692"/>
              <a:chOff x="5088196" y="860028"/>
              <a:chExt cx="350579" cy="158692"/>
            </a:xfrm>
          </p:grpSpPr>
          <p:sp>
            <p:nvSpPr>
              <p:cNvPr id="13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0" bIns="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    정지</a:t>
                </a:r>
              </a:p>
            </p:txBody>
          </p:sp>
          <p:sp>
            <p:nvSpPr>
              <p:cNvPr id="13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1195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7908911" y="2952530"/>
              <a:ext cx="350579" cy="158692"/>
              <a:chOff x="5088196" y="860028"/>
              <a:chExt cx="350579" cy="158692"/>
            </a:xfrm>
          </p:grpSpPr>
          <p:sp>
            <p:nvSpPr>
              <p:cNvPr id="140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900710" y="3258328"/>
              <a:ext cx="350579" cy="158692"/>
              <a:chOff x="5088196" y="860028"/>
              <a:chExt cx="350579" cy="158692"/>
            </a:xfrm>
          </p:grpSpPr>
          <p:sp>
            <p:nvSpPr>
              <p:cNvPr id="14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901435" y="3537680"/>
              <a:ext cx="350579" cy="158692"/>
              <a:chOff x="5088196" y="860028"/>
              <a:chExt cx="350579" cy="158692"/>
            </a:xfrm>
          </p:grpSpPr>
          <p:sp>
            <p:nvSpPr>
              <p:cNvPr id="14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901435" y="3801174"/>
              <a:ext cx="350579" cy="158692"/>
              <a:chOff x="5088196" y="860028"/>
              <a:chExt cx="350579" cy="158692"/>
            </a:xfrm>
          </p:grpSpPr>
          <p:sp>
            <p:nvSpPr>
              <p:cNvPr id="149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0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896137" y="4112020"/>
              <a:ext cx="350579" cy="158692"/>
              <a:chOff x="5088196" y="860028"/>
              <a:chExt cx="350579" cy="158692"/>
            </a:xfrm>
          </p:grpSpPr>
          <p:sp>
            <p:nvSpPr>
              <p:cNvPr id="152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3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7906863" y="4404606"/>
              <a:ext cx="350579" cy="158692"/>
              <a:chOff x="5088196" y="860028"/>
              <a:chExt cx="350579" cy="158692"/>
            </a:xfrm>
          </p:grpSpPr>
          <p:sp>
            <p:nvSpPr>
              <p:cNvPr id="155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6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7898662" y="4710404"/>
              <a:ext cx="350579" cy="158692"/>
              <a:chOff x="5088196" y="860028"/>
              <a:chExt cx="350579" cy="158692"/>
            </a:xfrm>
          </p:grpSpPr>
          <p:sp>
            <p:nvSpPr>
              <p:cNvPr id="15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9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907934" y="4962743"/>
              <a:ext cx="350579" cy="158692"/>
              <a:chOff x="5088196" y="860028"/>
              <a:chExt cx="350579" cy="158692"/>
            </a:xfrm>
          </p:grpSpPr>
          <p:sp>
            <p:nvSpPr>
              <p:cNvPr id="161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2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907934" y="5226237"/>
              <a:ext cx="350579" cy="158692"/>
              <a:chOff x="5088196" y="860028"/>
              <a:chExt cx="350579" cy="158692"/>
            </a:xfrm>
          </p:grpSpPr>
          <p:sp>
            <p:nvSpPr>
              <p:cNvPr id="164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5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902636" y="5537083"/>
              <a:ext cx="350579" cy="158692"/>
              <a:chOff x="5088196" y="860028"/>
              <a:chExt cx="350579" cy="158692"/>
            </a:xfrm>
          </p:grpSpPr>
          <p:sp>
            <p:nvSpPr>
              <p:cNvPr id="167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75" name="타원 17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790075" y="34461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목록</a:t>
            </a: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3ED6C7EB-FB06-99C6-490C-D2F66EDAE0CF}"/>
              </a:ext>
            </a:extLst>
          </p:cNvPr>
          <p:cNvGrpSpPr/>
          <p:nvPr/>
        </p:nvGrpSpPr>
        <p:grpSpPr>
          <a:xfrm>
            <a:off x="534935" y="1255592"/>
            <a:ext cx="480331" cy="879680"/>
            <a:chOff x="2422131" y="1270951"/>
            <a:chExt cx="480331" cy="879680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F33E8E34-343F-BEC5-13D9-A1CDE49BA703}"/>
                </a:ext>
              </a:extLst>
            </p:cNvPr>
            <p:cNvGrpSpPr/>
            <p:nvPr/>
          </p:nvGrpSpPr>
          <p:grpSpPr>
            <a:xfrm>
              <a:off x="2422131" y="1270951"/>
              <a:ext cx="480331" cy="879680"/>
              <a:chOff x="2422131" y="1270951"/>
              <a:chExt cx="480331" cy="879680"/>
            </a:xfrm>
          </p:grpSpPr>
          <p:sp>
            <p:nvSpPr>
              <p:cNvPr id="198" name="사각형: 둥근 모서리 26">
                <a:extLst>
                  <a:ext uri="{FF2B5EF4-FFF2-40B4-BE49-F238E27FC236}">
                    <a16:creationId xmlns:a16="http://schemas.microsoft.com/office/drawing/2014/main" id="{E12AD790-85EB-61FF-4BC8-9F4ADA3A9CF9}"/>
                  </a:ext>
                </a:extLst>
              </p:cNvPr>
              <p:cNvSpPr/>
              <p:nvPr/>
            </p:nvSpPr>
            <p:spPr>
              <a:xfrm>
                <a:off x="2422131" y="1349558"/>
                <a:ext cx="480331" cy="8010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이등변 삼각형 198">
                <a:extLst>
                  <a:ext uri="{FF2B5EF4-FFF2-40B4-BE49-F238E27FC236}">
                    <a16:creationId xmlns:a16="http://schemas.microsoft.com/office/drawing/2014/main" id="{A0453565-5CE8-549D-97E3-D0DE171E05AF}"/>
                  </a:ext>
                </a:extLst>
              </p:cNvPr>
              <p:cNvSpPr/>
              <p:nvPr/>
            </p:nvSpPr>
            <p:spPr>
              <a:xfrm>
                <a:off x="2600525" y="1270951"/>
                <a:ext cx="113354" cy="8872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4" name="사각형: 둥근 모서리 14">
              <a:extLst>
                <a:ext uri="{FF2B5EF4-FFF2-40B4-BE49-F238E27FC236}">
                  <a16:creationId xmlns:a16="http://schemas.microsoft.com/office/drawing/2014/main" id="{A48ACD3B-FF31-FE58-3B7E-DE3B73C58543}"/>
                </a:ext>
              </a:extLst>
            </p:cNvPr>
            <p:cNvSpPr/>
            <p:nvPr/>
          </p:nvSpPr>
          <p:spPr>
            <a:xfrm>
              <a:off x="2482672" y="1398439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사용</a:t>
              </a:r>
            </a:p>
          </p:txBody>
        </p:sp>
        <p:sp>
          <p:nvSpPr>
            <p:cNvPr id="194" name="사각형: 둥근 모서리 16">
              <a:extLst>
                <a:ext uri="{FF2B5EF4-FFF2-40B4-BE49-F238E27FC236}">
                  <a16:creationId xmlns:a16="http://schemas.microsoft.com/office/drawing/2014/main" id="{4490AC34-D0B1-8CC3-C56B-79EF6DBD08E1}"/>
                </a:ext>
              </a:extLst>
            </p:cNvPr>
            <p:cNvSpPr/>
            <p:nvPr/>
          </p:nvSpPr>
          <p:spPr>
            <a:xfrm>
              <a:off x="2476793" y="1636163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정지</a:t>
              </a:r>
            </a:p>
          </p:txBody>
        </p:sp>
      </p:grpSp>
      <p:sp>
        <p:nvSpPr>
          <p:cNvPr id="171" name="사각형: 둥근 모서리 16">
            <a:extLst>
              <a:ext uri="{FF2B5EF4-FFF2-40B4-BE49-F238E27FC236}">
                <a16:creationId xmlns:a16="http://schemas.microsoft.com/office/drawing/2014/main" id="{4490AC34-D0B1-8CC3-C56B-79EF6DBD08E1}"/>
              </a:ext>
            </a:extLst>
          </p:cNvPr>
          <p:cNvSpPr/>
          <p:nvPr/>
        </p:nvSpPr>
        <p:spPr>
          <a:xfrm>
            <a:off x="595802" y="1859023"/>
            <a:ext cx="359234" cy="206835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삭제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F855019-C673-5111-04FF-C631B8EA128C}"/>
              </a:ext>
            </a:extLst>
          </p:cNvPr>
          <p:cNvGrpSpPr/>
          <p:nvPr/>
        </p:nvGrpSpPr>
        <p:grpSpPr>
          <a:xfrm>
            <a:off x="4490345" y="1788353"/>
            <a:ext cx="61761" cy="115124"/>
            <a:chOff x="6094143" y="1825666"/>
            <a:chExt cx="61761" cy="115124"/>
          </a:xfrm>
        </p:grpSpPr>
        <p:sp>
          <p:nvSpPr>
            <p:cNvPr id="8" name="순서도: 병합 7">
              <a:extLst>
                <a:ext uri="{FF2B5EF4-FFF2-40B4-BE49-F238E27FC236}">
                  <a16:creationId xmlns:a16="http://schemas.microsoft.com/office/drawing/2014/main" id="{C426C03D-75D4-CA72-5C44-91D7B1AEE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병합 8">
              <a:extLst>
                <a:ext uri="{FF2B5EF4-FFF2-40B4-BE49-F238E27FC236}">
                  <a16:creationId xmlns:a16="http://schemas.microsoft.com/office/drawing/2014/main" id="{1DC9D644-BEE6-97EF-9B26-C30F18CCADA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5E2EDBE1-F78E-C583-F162-67370C6F5936}"/>
              </a:ext>
            </a:extLst>
          </p:cNvPr>
          <p:cNvSpPr/>
          <p:nvPr/>
        </p:nvSpPr>
        <p:spPr>
          <a:xfrm>
            <a:off x="4520239" y="165950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2B00AC-37AA-4883-6D58-ABF24EA218F7}"/>
              </a:ext>
            </a:extLst>
          </p:cNvPr>
          <p:cNvGrpSpPr/>
          <p:nvPr/>
        </p:nvGrpSpPr>
        <p:grpSpPr>
          <a:xfrm>
            <a:off x="8048251" y="2082162"/>
            <a:ext cx="259506" cy="3613613"/>
            <a:chOff x="8048251" y="2082162"/>
            <a:chExt cx="259506" cy="3613613"/>
          </a:xfrm>
        </p:grpSpPr>
        <p:sp>
          <p:nvSpPr>
            <p:cNvPr id="13" name="사각형: 둥근 모서리 280">
              <a:extLst>
                <a:ext uri="{FF2B5EF4-FFF2-40B4-BE49-F238E27FC236}">
                  <a16:creationId xmlns:a16="http://schemas.microsoft.com/office/drawing/2014/main" id="{68B9F501-9E01-9EDD-3BF0-00B533BBF099}"/>
                </a:ext>
              </a:extLst>
            </p:cNvPr>
            <p:cNvSpPr/>
            <p:nvPr/>
          </p:nvSpPr>
          <p:spPr>
            <a:xfrm>
              <a:off x="8048251" y="2082162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280">
              <a:extLst>
                <a:ext uri="{FF2B5EF4-FFF2-40B4-BE49-F238E27FC236}">
                  <a16:creationId xmlns:a16="http://schemas.microsoft.com/office/drawing/2014/main" id="{EA844982-31F7-4440-5426-42200384D91D}"/>
                </a:ext>
              </a:extLst>
            </p:cNvPr>
            <p:cNvSpPr/>
            <p:nvPr/>
          </p:nvSpPr>
          <p:spPr>
            <a:xfrm>
              <a:off x="8048251" y="2370329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280">
              <a:extLst>
                <a:ext uri="{FF2B5EF4-FFF2-40B4-BE49-F238E27FC236}">
                  <a16:creationId xmlns:a16="http://schemas.microsoft.com/office/drawing/2014/main" id="{84266971-7434-B53F-7C10-1731DF9FB206}"/>
                </a:ext>
              </a:extLst>
            </p:cNvPr>
            <p:cNvSpPr/>
            <p:nvPr/>
          </p:nvSpPr>
          <p:spPr>
            <a:xfrm>
              <a:off x="8048251" y="2658496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280">
              <a:extLst>
                <a:ext uri="{FF2B5EF4-FFF2-40B4-BE49-F238E27FC236}">
                  <a16:creationId xmlns:a16="http://schemas.microsoft.com/office/drawing/2014/main" id="{915EE1D2-178F-13B3-26C2-42B05B29B22F}"/>
                </a:ext>
              </a:extLst>
            </p:cNvPr>
            <p:cNvSpPr/>
            <p:nvPr/>
          </p:nvSpPr>
          <p:spPr>
            <a:xfrm>
              <a:off x="8048251" y="2946663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280">
              <a:extLst>
                <a:ext uri="{FF2B5EF4-FFF2-40B4-BE49-F238E27FC236}">
                  <a16:creationId xmlns:a16="http://schemas.microsoft.com/office/drawing/2014/main" id="{31FAE5B2-4EF3-AFE4-2D36-92AABD0FA413}"/>
                </a:ext>
              </a:extLst>
            </p:cNvPr>
            <p:cNvSpPr/>
            <p:nvPr/>
          </p:nvSpPr>
          <p:spPr>
            <a:xfrm>
              <a:off x="8048251" y="3234830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280">
              <a:extLst>
                <a:ext uri="{FF2B5EF4-FFF2-40B4-BE49-F238E27FC236}">
                  <a16:creationId xmlns:a16="http://schemas.microsoft.com/office/drawing/2014/main" id="{2F70F02A-13A0-C9FC-60B5-ECB4CD312810}"/>
                </a:ext>
              </a:extLst>
            </p:cNvPr>
            <p:cNvSpPr/>
            <p:nvPr/>
          </p:nvSpPr>
          <p:spPr>
            <a:xfrm>
              <a:off x="8048251" y="3522997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280">
              <a:extLst>
                <a:ext uri="{FF2B5EF4-FFF2-40B4-BE49-F238E27FC236}">
                  <a16:creationId xmlns:a16="http://schemas.microsoft.com/office/drawing/2014/main" id="{FC35E15A-A588-4519-2C63-9A384309A084}"/>
                </a:ext>
              </a:extLst>
            </p:cNvPr>
            <p:cNvSpPr/>
            <p:nvPr/>
          </p:nvSpPr>
          <p:spPr>
            <a:xfrm>
              <a:off x="8048251" y="3811164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280">
              <a:extLst>
                <a:ext uri="{FF2B5EF4-FFF2-40B4-BE49-F238E27FC236}">
                  <a16:creationId xmlns:a16="http://schemas.microsoft.com/office/drawing/2014/main" id="{DDE00FCC-F6E4-D4B7-B011-6B7619AEFCC0}"/>
                </a:ext>
              </a:extLst>
            </p:cNvPr>
            <p:cNvSpPr/>
            <p:nvPr/>
          </p:nvSpPr>
          <p:spPr>
            <a:xfrm>
              <a:off x="8048251" y="4099331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80">
              <a:extLst>
                <a:ext uri="{FF2B5EF4-FFF2-40B4-BE49-F238E27FC236}">
                  <a16:creationId xmlns:a16="http://schemas.microsoft.com/office/drawing/2014/main" id="{A8FFDCB7-6294-D393-0AF1-2D676F9370D0}"/>
                </a:ext>
              </a:extLst>
            </p:cNvPr>
            <p:cNvSpPr/>
            <p:nvPr/>
          </p:nvSpPr>
          <p:spPr>
            <a:xfrm>
              <a:off x="8048251" y="4387498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80">
              <a:extLst>
                <a:ext uri="{FF2B5EF4-FFF2-40B4-BE49-F238E27FC236}">
                  <a16:creationId xmlns:a16="http://schemas.microsoft.com/office/drawing/2014/main" id="{DF6A5882-C1CC-1B21-FC30-EA7A8F56B836}"/>
                </a:ext>
              </a:extLst>
            </p:cNvPr>
            <p:cNvSpPr/>
            <p:nvPr/>
          </p:nvSpPr>
          <p:spPr>
            <a:xfrm>
              <a:off x="8048251" y="4675665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80">
              <a:extLst>
                <a:ext uri="{FF2B5EF4-FFF2-40B4-BE49-F238E27FC236}">
                  <a16:creationId xmlns:a16="http://schemas.microsoft.com/office/drawing/2014/main" id="{D577E076-0D34-8A0D-DBE1-DA3E36DA3481}"/>
                </a:ext>
              </a:extLst>
            </p:cNvPr>
            <p:cNvSpPr/>
            <p:nvPr/>
          </p:nvSpPr>
          <p:spPr>
            <a:xfrm>
              <a:off x="8048251" y="4963832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사각형: 둥근 모서리 280">
              <a:extLst>
                <a:ext uri="{FF2B5EF4-FFF2-40B4-BE49-F238E27FC236}">
                  <a16:creationId xmlns:a16="http://schemas.microsoft.com/office/drawing/2014/main" id="{EBE4ABD4-F1E5-3FDF-1D67-8144CC52A545}"/>
                </a:ext>
              </a:extLst>
            </p:cNvPr>
            <p:cNvSpPr/>
            <p:nvPr/>
          </p:nvSpPr>
          <p:spPr>
            <a:xfrm>
              <a:off x="8048251" y="5251999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80">
              <a:extLst>
                <a:ext uri="{FF2B5EF4-FFF2-40B4-BE49-F238E27FC236}">
                  <a16:creationId xmlns:a16="http://schemas.microsoft.com/office/drawing/2014/main" id="{A811C444-324C-FBEA-4F91-8C8855178F60}"/>
                </a:ext>
              </a:extLst>
            </p:cNvPr>
            <p:cNvSpPr/>
            <p:nvPr/>
          </p:nvSpPr>
          <p:spPr>
            <a:xfrm>
              <a:off x="8048251" y="5540167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508FE78-B1AB-FA33-B32B-E5DA74A0A4C0}"/>
              </a:ext>
            </a:extLst>
          </p:cNvPr>
          <p:cNvGrpSpPr/>
          <p:nvPr/>
        </p:nvGrpSpPr>
        <p:grpSpPr>
          <a:xfrm>
            <a:off x="7191051" y="1788398"/>
            <a:ext cx="61761" cy="115124"/>
            <a:chOff x="6094143" y="1825666"/>
            <a:chExt cx="61761" cy="115124"/>
          </a:xfrm>
        </p:grpSpPr>
        <p:sp>
          <p:nvSpPr>
            <p:cNvPr id="30" name="순서도: 병합 29">
              <a:extLst>
                <a:ext uri="{FF2B5EF4-FFF2-40B4-BE49-F238E27FC236}">
                  <a16:creationId xmlns:a16="http://schemas.microsoft.com/office/drawing/2014/main" id="{00EB41CF-9FF8-A2E6-0669-7F8D97FC15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순서도: 병합 30">
              <a:extLst>
                <a:ext uri="{FF2B5EF4-FFF2-40B4-BE49-F238E27FC236}">
                  <a16:creationId xmlns:a16="http://schemas.microsoft.com/office/drawing/2014/main" id="{F4D159CB-EBDD-4516-3F37-C98BF63FEA2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4" name="타원 223">
            <a:extLst>
              <a:ext uri="{FF2B5EF4-FFF2-40B4-BE49-F238E27FC236}">
                <a16:creationId xmlns:a16="http://schemas.microsoft.com/office/drawing/2014/main" id="{67882BB4-E8F2-D5EE-F348-BA5DA675C984}"/>
              </a:ext>
            </a:extLst>
          </p:cNvPr>
          <p:cNvSpPr/>
          <p:nvPr/>
        </p:nvSpPr>
        <p:spPr>
          <a:xfrm>
            <a:off x="7177138" y="16335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8" name="텍스트 개체 틀 6">
            <a:extLst>
              <a:ext uri="{FF2B5EF4-FFF2-40B4-BE49-F238E27FC236}">
                <a16:creationId xmlns:a16="http://schemas.microsoft.com/office/drawing/2014/main" id="{303066FC-6AE4-911E-F19D-8424582974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900" y="352425"/>
            <a:ext cx="1800225" cy="217488"/>
          </a:xfrm>
        </p:spPr>
        <p:txBody>
          <a:bodyPr/>
          <a:lstStyle/>
          <a:p>
            <a:r>
              <a:rPr lang="ko-KR" altLang="en-US" dirty="0"/>
              <a:t>키워드 치환</a:t>
            </a:r>
          </a:p>
        </p:txBody>
      </p:sp>
    </p:spTree>
    <p:extLst>
      <p:ext uri="{BB962C8B-B14F-4D97-AF65-F5344CB8AC3E}">
        <p14:creationId xmlns:p14="http://schemas.microsoft.com/office/powerpoint/2010/main" val="398164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57688"/>
              </p:ext>
            </p:extLst>
          </p:nvPr>
        </p:nvGraphicFramePr>
        <p:xfrm>
          <a:off x="8840606" y="843525"/>
          <a:ext cx="3194323" cy="881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찾을 키워드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치환 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2E6B2B-5A80-E921-8217-8780AB7655FB}"/>
              </a:ext>
            </a:extLst>
          </p:cNvPr>
          <p:cNvSpPr/>
          <p:nvPr/>
        </p:nvSpPr>
        <p:spPr>
          <a:xfrm>
            <a:off x="3204660" y="2200894"/>
            <a:ext cx="2603337" cy="27861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004C8B-FF40-BCDB-2531-B6BF82C9C9EE}"/>
              </a:ext>
            </a:extLst>
          </p:cNvPr>
          <p:cNvSpPr/>
          <p:nvPr/>
        </p:nvSpPr>
        <p:spPr>
          <a:xfrm>
            <a:off x="3204659" y="1953715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키워드 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E9C11-D126-0763-2BF3-021CC732B768}"/>
              </a:ext>
            </a:extLst>
          </p:cNvPr>
          <p:cNvSpPr/>
          <p:nvPr/>
        </p:nvSpPr>
        <p:spPr>
          <a:xfrm>
            <a:off x="3264227" y="2557630"/>
            <a:ext cx="2475284" cy="1314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540974E-E23B-845E-CDD6-1F4A3B823DA4}"/>
              </a:ext>
            </a:extLst>
          </p:cNvPr>
          <p:cNvSpPr/>
          <p:nvPr/>
        </p:nvSpPr>
        <p:spPr>
          <a:xfrm>
            <a:off x="3140141" y="25069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109C070-F692-B0A9-AD4E-6834749E68E7}"/>
              </a:ext>
            </a:extLst>
          </p:cNvPr>
          <p:cNvGrpSpPr/>
          <p:nvPr/>
        </p:nvGrpSpPr>
        <p:grpSpPr>
          <a:xfrm>
            <a:off x="3264227" y="2329169"/>
            <a:ext cx="180975" cy="94551"/>
            <a:chOff x="7912894" y="3801174"/>
            <a:chExt cx="180975" cy="94551"/>
          </a:xfrm>
        </p:grpSpPr>
        <p:sp>
          <p:nvSpPr>
            <p:cNvPr id="106" name="사각형: 둥근 모서리 730">
              <a:extLst>
                <a:ext uri="{FF2B5EF4-FFF2-40B4-BE49-F238E27FC236}">
                  <a16:creationId xmlns:a16="http://schemas.microsoft.com/office/drawing/2014/main" id="{929A4FED-1C02-A2D8-C5DC-EC33D77F1102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8" name="사각형: 둥근 모서리 731">
              <a:extLst>
                <a:ext uri="{FF2B5EF4-FFF2-40B4-BE49-F238E27FC236}">
                  <a16:creationId xmlns:a16="http://schemas.microsoft.com/office/drawing/2014/main" id="{CA6DC7E1-FBEA-BFD3-9D2F-5FBF11714E67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9" name="모서리가 둥근 직사각형 205">
            <a:extLst>
              <a:ext uri="{FF2B5EF4-FFF2-40B4-BE49-F238E27FC236}">
                <a16:creationId xmlns:a16="http://schemas.microsoft.com/office/drawing/2014/main" id="{C55B5F03-F4E9-128A-48DE-DADA618FDDCE}"/>
              </a:ext>
            </a:extLst>
          </p:cNvPr>
          <p:cNvSpPr/>
          <p:nvPr/>
        </p:nvSpPr>
        <p:spPr>
          <a:xfrm>
            <a:off x="3179752" y="2259650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1">
            <a:extLst>
              <a:ext uri="{FF2B5EF4-FFF2-40B4-BE49-F238E27FC236}">
                <a16:creationId xmlns:a16="http://schemas.microsoft.com/office/drawing/2014/main" id="{063D6292-62AB-A16C-235F-2E6C18FE0C88}"/>
              </a:ext>
            </a:extLst>
          </p:cNvPr>
          <p:cNvSpPr/>
          <p:nvPr/>
        </p:nvSpPr>
        <p:spPr>
          <a:xfrm>
            <a:off x="1575559" y="205591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9D9AB8A-B675-048E-8BC2-2EEB4502BD95}"/>
              </a:ext>
            </a:extLst>
          </p:cNvPr>
          <p:cNvGrpSpPr/>
          <p:nvPr/>
        </p:nvGrpSpPr>
        <p:grpSpPr>
          <a:xfrm>
            <a:off x="5053202" y="4628951"/>
            <a:ext cx="673312" cy="180694"/>
            <a:chOff x="3090491" y="11602926"/>
            <a:chExt cx="854925" cy="206835"/>
          </a:xfrm>
        </p:grpSpPr>
        <p:sp>
          <p:nvSpPr>
            <p:cNvPr id="113" name="사각형: 둥근 모서리 627">
              <a:extLst>
                <a:ext uri="{FF2B5EF4-FFF2-40B4-BE49-F238E27FC236}">
                  <a16:creationId xmlns:a16="http://schemas.microsoft.com/office/drawing/2014/main" id="{9C82BA5C-A595-938C-40A9-7CA4254065E5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14" name="사각형: 둥근 모서리 628">
              <a:extLst>
                <a:ext uri="{FF2B5EF4-FFF2-40B4-BE49-F238E27FC236}">
                  <a16:creationId xmlns:a16="http://schemas.microsoft.com/office/drawing/2014/main" id="{8A781B11-FF81-57F6-0E67-82117C65BC7E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115" name="타원 114">
            <a:extLst>
              <a:ext uri="{FF2B5EF4-FFF2-40B4-BE49-F238E27FC236}">
                <a16:creationId xmlns:a16="http://schemas.microsoft.com/office/drawing/2014/main" id="{BADED13D-D8A5-EBA8-4514-A9686F4466F7}"/>
              </a:ext>
            </a:extLst>
          </p:cNvPr>
          <p:cNvSpPr/>
          <p:nvPr/>
        </p:nvSpPr>
        <p:spPr>
          <a:xfrm>
            <a:off x="4958024" y="474327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23B9CD9-612E-F1DA-CF55-CEDDDDC0F61E}"/>
              </a:ext>
            </a:extLst>
          </p:cNvPr>
          <p:cNvSpPr/>
          <p:nvPr/>
        </p:nvSpPr>
        <p:spPr>
          <a:xfrm>
            <a:off x="5663512" y="474640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6A8F533-C26F-BE3E-7315-2AF254DEBF17}"/>
              </a:ext>
            </a:extLst>
          </p:cNvPr>
          <p:cNvSpPr/>
          <p:nvPr/>
        </p:nvSpPr>
        <p:spPr>
          <a:xfrm>
            <a:off x="3352070" y="2661737"/>
            <a:ext cx="2311442" cy="44943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치환 전 키워드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FF1343D-B132-AC22-7BFD-55431948937C}"/>
              </a:ext>
            </a:extLst>
          </p:cNvPr>
          <p:cNvSpPr/>
          <p:nvPr/>
        </p:nvSpPr>
        <p:spPr>
          <a:xfrm>
            <a:off x="3343593" y="3324076"/>
            <a:ext cx="2311442" cy="44943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치환 후 키워드</a:t>
            </a: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4F2D8E5B-E41E-A51E-6BAA-CD523C0D0825}"/>
              </a:ext>
            </a:extLst>
          </p:cNvPr>
          <p:cNvSpPr/>
          <p:nvPr/>
        </p:nvSpPr>
        <p:spPr>
          <a:xfrm>
            <a:off x="4338823" y="3134225"/>
            <a:ext cx="307870" cy="15977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텍스트 개체 틀 6">
            <a:extLst>
              <a:ext uri="{FF2B5EF4-FFF2-40B4-BE49-F238E27FC236}">
                <a16:creationId xmlns:a16="http://schemas.microsoft.com/office/drawing/2014/main" id="{C1851D53-54B6-6BCC-001C-5E1ED4B1E945}"/>
              </a:ext>
            </a:extLst>
          </p:cNvPr>
          <p:cNvSpPr txBox="1">
            <a:spLocks/>
          </p:cNvSpPr>
          <p:nvPr/>
        </p:nvSpPr>
        <p:spPr>
          <a:xfrm>
            <a:off x="1224511" y="346125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키워드 치환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92C40DD-F918-022B-34A0-594157AF15F6}"/>
              </a:ext>
            </a:extLst>
          </p:cNvPr>
          <p:cNvSpPr/>
          <p:nvPr/>
        </p:nvSpPr>
        <p:spPr>
          <a:xfrm>
            <a:off x="3264227" y="3916280"/>
            <a:ext cx="2475284" cy="4632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도움말</a:t>
            </a:r>
            <a:endParaRPr lang="en-US" altLang="ko-KR" sz="600" b="1" dirty="0">
              <a:solidFill>
                <a:schemeClr val="tx1"/>
              </a:solidFill>
            </a:endParaRPr>
          </a:p>
          <a:p>
            <a:endParaRPr lang="en-US" altLang="ko-KR" sz="600" b="1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</a:rPr>
              <a:t>- </a:t>
            </a:r>
            <a:r>
              <a:rPr lang="ko-KR" altLang="en-US" sz="600" dirty="0">
                <a:solidFill>
                  <a:schemeClr val="tx1"/>
                </a:solidFill>
              </a:rPr>
              <a:t>구문 입력만 가능합니다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600" dirty="0">
                <a:solidFill>
                  <a:schemeClr val="tx1"/>
                </a:solidFill>
              </a:rPr>
              <a:t>- </a:t>
            </a:r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에서만 치환 됩니다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600" dirty="0">
                <a:solidFill>
                  <a:schemeClr val="tx1"/>
                </a:solidFill>
              </a:rPr>
              <a:t>- </a:t>
            </a:r>
            <a:r>
              <a:rPr lang="ko-KR" altLang="en-US" sz="600" dirty="0">
                <a:solidFill>
                  <a:schemeClr val="tx1"/>
                </a:solidFill>
              </a:rPr>
              <a:t>특수문자 입력 가능 합니다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8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91774"/>
              </p:ext>
            </p:extLst>
          </p:nvPr>
        </p:nvGraphicFramePr>
        <p:xfrm>
          <a:off x="8840606" y="843525"/>
          <a:ext cx="3194323" cy="881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찾을 키워드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치환 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2E6B2B-5A80-E921-8217-8780AB7655FB}"/>
              </a:ext>
            </a:extLst>
          </p:cNvPr>
          <p:cNvSpPr/>
          <p:nvPr/>
        </p:nvSpPr>
        <p:spPr>
          <a:xfrm>
            <a:off x="3204660" y="2200894"/>
            <a:ext cx="2603337" cy="258709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004C8B-FF40-BCDB-2531-B6BF82C9C9EE}"/>
              </a:ext>
            </a:extLst>
          </p:cNvPr>
          <p:cNvSpPr/>
          <p:nvPr/>
        </p:nvSpPr>
        <p:spPr>
          <a:xfrm>
            <a:off x="3204659" y="1953715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키워드 수정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E9C11-D126-0763-2BF3-021CC732B768}"/>
              </a:ext>
            </a:extLst>
          </p:cNvPr>
          <p:cNvSpPr/>
          <p:nvPr/>
        </p:nvSpPr>
        <p:spPr>
          <a:xfrm>
            <a:off x="3264227" y="2557630"/>
            <a:ext cx="2475284" cy="1314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540974E-E23B-845E-CDD6-1F4A3B823DA4}"/>
              </a:ext>
            </a:extLst>
          </p:cNvPr>
          <p:cNvSpPr/>
          <p:nvPr/>
        </p:nvSpPr>
        <p:spPr>
          <a:xfrm>
            <a:off x="3140141" y="25069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109C070-F692-B0A9-AD4E-6834749E68E7}"/>
              </a:ext>
            </a:extLst>
          </p:cNvPr>
          <p:cNvGrpSpPr/>
          <p:nvPr/>
        </p:nvGrpSpPr>
        <p:grpSpPr>
          <a:xfrm>
            <a:off x="3264227" y="2329169"/>
            <a:ext cx="180975" cy="94551"/>
            <a:chOff x="7912894" y="3801174"/>
            <a:chExt cx="180975" cy="94551"/>
          </a:xfrm>
        </p:grpSpPr>
        <p:sp>
          <p:nvSpPr>
            <p:cNvPr id="106" name="사각형: 둥근 모서리 730">
              <a:extLst>
                <a:ext uri="{FF2B5EF4-FFF2-40B4-BE49-F238E27FC236}">
                  <a16:creationId xmlns:a16="http://schemas.microsoft.com/office/drawing/2014/main" id="{929A4FED-1C02-A2D8-C5DC-EC33D77F1102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8" name="사각형: 둥근 모서리 731">
              <a:extLst>
                <a:ext uri="{FF2B5EF4-FFF2-40B4-BE49-F238E27FC236}">
                  <a16:creationId xmlns:a16="http://schemas.microsoft.com/office/drawing/2014/main" id="{CA6DC7E1-FBEA-BFD3-9D2F-5FBF11714E67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9" name="모서리가 둥근 직사각형 205">
            <a:extLst>
              <a:ext uri="{FF2B5EF4-FFF2-40B4-BE49-F238E27FC236}">
                <a16:creationId xmlns:a16="http://schemas.microsoft.com/office/drawing/2014/main" id="{C55B5F03-F4E9-128A-48DE-DADA618FDDCE}"/>
              </a:ext>
            </a:extLst>
          </p:cNvPr>
          <p:cNvSpPr/>
          <p:nvPr/>
        </p:nvSpPr>
        <p:spPr>
          <a:xfrm>
            <a:off x="3179752" y="2259650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1">
            <a:extLst>
              <a:ext uri="{FF2B5EF4-FFF2-40B4-BE49-F238E27FC236}">
                <a16:creationId xmlns:a16="http://schemas.microsoft.com/office/drawing/2014/main" id="{063D6292-62AB-A16C-235F-2E6C18FE0C88}"/>
              </a:ext>
            </a:extLst>
          </p:cNvPr>
          <p:cNvSpPr/>
          <p:nvPr/>
        </p:nvSpPr>
        <p:spPr>
          <a:xfrm>
            <a:off x="1575559" y="205591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6A8F533-C26F-BE3E-7315-2AF254DEBF17}"/>
              </a:ext>
            </a:extLst>
          </p:cNvPr>
          <p:cNvSpPr/>
          <p:nvPr/>
        </p:nvSpPr>
        <p:spPr>
          <a:xfrm>
            <a:off x="3352070" y="2661737"/>
            <a:ext cx="2311442" cy="44943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치환 전 키워드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FF1343D-B132-AC22-7BFD-55431948937C}"/>
              </a:ext>
            </a:extLst>
          </p:cNvPr>
          <p:cNvSpPr/>
          <p:nvPr/>
        </p:nvSpPr>
        <p:spPr>
          <a:xfrm>
            <a:off x="3343593" y="3324076"/>
            <a:ext cx="2311442" cy="44943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치환 후 키워드</a:t>
            </a:r>
          </a:p>
        </p:txBody>
      </p:sp>
      <p:sp>
        <p:nvSpPr>
          <p:cNvPr id="67" name="화살표: 아래쪽 66">
            <a:extLst>
              <a:ext uri="{FF2B5EF4-FFF2-40B4-BE49-F238E27FC236}">
                <a16:creationId xmlns:a16="http://schemas.microsoft.com/office/drawing/2014/main" id="{4F2D8E5B-E41E-A51E-6BAA-CD523C0D0825}"/>
              </a:ext>
            </a:extLst>
          </p:cNvPr>
          <p:cNvSpPr/>
          <p:nvPr/>
        </p:nvSpPr>
        <p:spPr>
          <a:xfrm>
            <a:off x="4338823" y="3134225"/>
            <a:ext cx="307870" cy="159771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텍스트 개체 틀 6">
            <a:extLst>
              <a:ext uri="{FF2B5EF4-FFF2-40B4-BE49-F238E27FC236}">
                <a16:creationId xmlns:a16="http://schemas.microsoft.com/office/drawing/2014/main" id="{C1851D53-54B6-6BCC-001C-5E1ED4B1E945}"/>
              </a:ext>
            </a:extLst>
          </p:cNvPr>
          <p:cNvSpPr txBox="1">
            <a:spLocks/>
          </p:cNvSpPr>
          <p:nvPr/>
        </p:nvSpPr>
        <p:spPr>
          <a:xfrm>
            <a:off x="1224511" y="346125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키워드 치환</a:t>
            </a:r>
            <a:endParaRPr lang="ko-KR" altLang="en-US" dirty="0"/>
          </a:p>
        </p:txBody>
      </p:sp>
      <p:sp>
        <p:nvSpPr>
          <p:cNvPr id="4" name="사각형: 둥근 모서리 628">
            <a:extLst>
              <a:ext uri="{FF2B5EF4-FFF2-40B4-BE49-F238E27FC236}">
                <a16:creationId xmlns:a16="http://schemas.microsoft.com/office/drawing/2014/main" id="{8CB87F60-863E-70DD-3859-5D5C636D00C0}"/>
              </a:ext>
            </a:extLst>
          </p:cNvPr>
          <p:cNvSpPr/>
          <p:nvPr/>
        </p:nvSpPr>
        <p:spPr>
          <a:xfrm>
            <a:off x="3933697" y="2002241"/>
            <a:ext cx="418488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등록하기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178">
            <a:extLst>
              <a:ext uri="{FF2B5EF4-FFF2-40B4-BE49-F238E27FC236}">
                <a16:creationId xmlns:a16="http://schemas.microsoft.com/office/drawing/2014/main" id="{B18120F0-1D62-6FF2-4880-BBB30EB2F0FF}"/>
              </a:ext>
            </a:extLst>
          </p:cNvPr>
          <p:cNvSpPr/>
          <p:nvPr/>
        </p:nvSpPr>
        <p:spPr>
          <a:xfrm>
            <a:off x="3887213" y="1993546"/>
            <a:ext cx="527369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11">
            <a:extLst>
              <a:ext uri="{FF2B5EF4-FFF2-40B4-BE49-F238E27FC236}">
                <a16:creationId xmlns:a16="http://schemas.microsoft.com/office/drawing/2014/main" id="{455D7E25-FB7C-C6E5-1858-B0E973EFE689}"/>
              </a:ext>
            </a:extLst>
          </p:cNvPr>
          <p:cNvSpPr/>
          <p:nvPr/>
        </p:nvSpPr>
        <p:spPr>
          <a:xfrm>
            <a:off x="3887212" y="1707765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err="1"/>
              <a:t>수정모드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-&gt; </a:t>
            </a:r>
            <a:r>
              <a:rPr lang="ko-KR" altLang="en-US" sz="600" b="1" dirty="0"/>
              <a:t>등록 모드로 변경</a:t>
            </a:r>
            <a:endParaRPr lang="en-US" altLang="ko-KR" sz="6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D35AA1-433A-806E-2AF2-1E2EC96DAD92}"/>
              </a:ext>
            </a:extLst>
          </p:cNvPr>
          <p:cNvGrpSpPr/>
          <p:nvPr/>
        </p:nvGrpSpPr>
        <p:grpSpPr>
          <a:xfrm>
            <a:off x="5053202" y="4467410"/>
            <a:ext cx="673312" cy="180694"/>
            <a:chOff x="3090491" y="11602926"/>
            <a:chExt cx="854925" cy="206835"/>
          </a:xfrm>
        </p:grpSpPr>
        <p:sp>
          <p:nvSpPr>
            <p:cNvPr id="8" name="사각형: 둥근 모서리 627">
              <a:extLst>
                <a:ext uri="{FF2B5EF4-FFF2-40B4-BE49-F238E27FC236}">
                  <a16:creationId xmlns:a16="http://schemas.microsoft.com/office/drawing/2014/main" id="{62953CB8-748A-CEB3-70B4-38535BBF507E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9" name="사각형: 둥근 모서리 628">
              <a:extLst>
                <a:ext uri="{FF2B5EF4-FFF2-40B4-BE49-F238E27FC236}">
                  <a16:creationId xmlns:a16="http://schemas.microsoft.com/office/drawing/2014/main" id="{6EFEF8A5-AF8D-BEF5-7077-108F29399C08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37729A6C-C273-4933-7247-7A95C69608A9}"/>
              </a:ext>
            </a:extLst>
          </p:cNvPr>
          <p:cNvSpPr/>
          <p:nvPr/>
        </p:nvSpPr>
        <p:spPr>
          <a:xfrm>
            <a:off x="5109923" y="458173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5913310-EE47-54B3-0C8A-CD727E721F96}"/>
              </a:ext>
            </a:extLst>
          </p:cNvPr>
          <p:cNvSpPr/>
          <p:nvPr/>
        </p:nvSpPr>
        <p:spPr>
          <a:xfrm>
            <a:off x="5663512" y="458486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627">
            <a:extLst>
              <a:ext uri="{FF2B5EF4-FFF2-40B4-BE49-F238E27FC236}">
                <a16:creationId xmlns:a16="http://schemas.microsoft.com/office/drawing/2014/main" id="{035AE073-39F4-31A2-702B-980C717F7EB7}"/>
              </a:ext>
            </a:extLst>
          </p:cNvPr>
          <p:cNvSpPr/>
          <p:nvPr/>
        </p:nvSpPr>
        <p:spPr>
          <a:xfrm>
            <a:off x="4701124" y="4464955"/>
            <a:ext cx="319357" cy="180694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27B7D2-EAFF-01DE-7CD3-03F320ABC858}"/>
              </a:ext>
            </a:extLst>
          </p:cNvPr>
          <p:cNvSpPr/>
          <p:nvPr/>
        </p:nvSpPr>
        <p:spPr>
          <a:xfrm>
            <a:off x="4649408" y="46184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ACB6B7-DF60-65F2-D363-379EB66D46C0}"/>
              </a:ext>
            </a:extLst>
          </p:cNvPr>
          <p:cNvSpPr/>
          <p:nvPr/>
        </p:nvSpPr>
        <p:spPr>
          <a:xfrm>
            <a:off x="3264227" y="3916280"/>
            <a:ext cx="2475284" cy="4632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도움말</a:t>
            </a:r>
            <a:endParaRPr lang="en-US" altLang="ko-KR" sz="600" b="1" dirty="0">
              <a:solidFill>
                <a:schemeClr val="tx1"/>
              </a:solidFill>
            </a:endParaRPr>
          </a:p>
          <a:p>
            <a:endParaRPr lang="en-US" altLang="ko-KR" sz="600" b="1" dirty="0">
              <a:solidFill>
                <a:schemeClr val="tx1"/>
              </a:solidFill>
            </a:endParaRPr>
          </a:p>
          <a:p>
            <a:r>
              <a:rPr lang="en-US" altLang="ko-KR" sz="600" dirty="0">
                <a:solidFill>
                  <a:schemeClr val="tx1"/>
                </a:solidFill>
              </a:rPr>
              <a:t>- </a:t>
            </a:r>
            <a:r>
              <a:rPr lang="ko-KR" altLang="en-US" sz="600" dirty="0">
                <a:solidFill>
                  <a:schemeClr val="tx1"/>
                </a:solidFill>
              </a:rPr>
              <a:t>구문 입력만 가능합니다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600" dirty="0">
                <a:solidFill>
                  <a:schemeClr val="tx1"/>
                </a:solidFill>
              </a:rPr>
              <a:t>- </a:t>
            </a:r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에서만 치환 됩니다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600" dirty="0">
                <a:solidFill>
                  <a:schemeClr val="tx1"/>
                </a:solidFill>
              </a:rPr>
              <a:t>- </a:t>
            </a:r>
            <a:r>
              <a:rPr lang="ko-KR" altLang="en-US" sz="600" dirty="0">
                <a:solidFill>
                  <a:schemeClr val="tx1"/>
                </a:solidFill>
              </a:rPr>
              <a:t>특수문자 입력 가능 합니다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646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1224511" y="346125"/>
            <a:ext cx="1800000" cy="216000"/>
          </a:xfrm>
        </p:spPr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cxnSp>
        <p:nvCxnSpPr>
          <p:cNvPr id="183" name="직선 연결선 182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오른쪽 화살표 183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화살표 188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좌우 드래그 이동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영역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algn="ctr"/>
            <a:r>
              <a:rPr lang="ko-KR" altLang="en-US" sz="900" b="1" dirty="0" err="1"/>
              <a:t>폴딩버튼을</a:t>
            </a:r>
            <a:r>
              <a:rPr lang="ko-KR" altLang="en-US" sz="900" b="1" dirty="0"/>
              <a:t> 통환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– </a:t>
            </a:r>
            <a:r>
              <a:rPr lang="ko-KR" altLang="en-US" sz="900" b="1" dirty="0"/>
              <a:t>개인화 저장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1966586" y="922008"/>
            <a:ext cx="6836402" cy="4762791"/>
            <a:chOff x="319634" y="922008"/>
            <a:chExt cx="8483354" cy="4762791"/>
          </a:xfrm>
        </p:grpSpPr>
        <p:grpSp>
          <p:nvGrpSpPr>
            <p:cNvPr id="192" name="그룹 19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3153612" y="3070071"/>
              <a:ext cx="2815396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키워드 목록</a:t>
              </a: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9265512" y="922008"/>
            <a:ext cx="2607993" cy="3017427"/>
            <a:chOff x="319634" y="922008"/>
            <a:chExt cx="8483354" cy="4762791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2182666" y="3125773"/>
              <a:ext cx="4757284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키워드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324819" y="922007"/>
            <a:ext cx="1424065" cy="4762791"/>
            <a:chOff x="319634" y="922008"/>
            <a:chExt cx="8483354" cy="4762791"/>
          </a:xfrm>
        </p:grpSpPr>
        <p:grpSp>
          <p:nvGrpSpPr>
            <p:cNvPr id="210" name="그룹 209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직선 연결선 212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TextBox 210"/>
            <p:cNvSpPr txBox="1"/>
            <p:nvPr/>
          </p:nvSpPr>
          <p:spPr>
            <a:xfrm>
              <a:off x="2282106" y="2990052"/>
              <a:ext cx="4558403" cy="62670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b="0" dirty="0">
                  <a:solidFill>
                    <a:schemeClr val="bg1">
                      <a:lumMod val="50000"/>
                    </a:schemeClr>
                  </a:solidFill>
                </a:rPr>
                <a:t>키워드</a:t>
              </a:r>
              <a:endParaRPr lang="en-US" altLang="ko-KR" b="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그룹</a:t>
              </a:r>
              <a:endParaRPr lang="ko-KR" altLang="en-US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45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931675"/>
              </p:ext>
            </p:extLst>
          </p:nvPr>
        </p:nvGraphicFramePr>
        <p:xfrm>
          <a:off x="8840606" y="843525"/>
          <a:ext cx="3194323" cy="455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기본 텍스트 검색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자동 완성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셀렉트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외부에서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뎁스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확장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축소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아이템 속성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폴더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브랜드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타입 등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추후 사용자 설정도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65879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현재 선택 하위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수정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활성화되면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상태로 변환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저장 시 하위 노드 변경이 있을 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있으을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Dialog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알림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사이트 그룹 추가 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하위 노드에서도 선택 가능하도록 활성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사이트 그룹 제거 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하위 노드에서도 제거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+mn-lt"/>
                        </a:rPr>
                        <a:t>4,5,6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rgbClr val="00B050"/>
                          </a:solidFill>
                          <a:latin typeface="+mn-lt"/>
                        </a:rPr>
                        <a:t>마우스 오버 </a:t>
                      </a:r>
                      <a:r>
                        <a:rPr lang="ko-KR" altLang="en-US" sz="800" b="0" dirty="0" err="1">
                          <a:solidFill>
                            <a:srgbClr val="00B050"/>
                          </a:solidFill>
                          <a:latin typeface="+mn-lt"/>
                        </a:rPr>
                        <a:t>일때만</a:t>
                      </a:r>
                      <a:r>
                        <a:rPr lang="ko-KR" altLang="en-US" sz="800" b="0" dirty="0">
                          <a:solidFill>
                            <a:srgbClr val="00B050"/>
                          </a:solidFill>
                          <a:latin typeface="+mn-lt"/>
                        </a:rPr>
                        <a:t> 보임</a:t>
                      </a:r>
                      <a:endParaRPr lang="en-US" altLang="ko-KR" sz="800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54584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더블클릭으로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수정상태로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로 저장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Esc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기존 내용 복구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로 입력내용 삭제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빈 값으로 저장 불가능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79305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전체데이터를 한번에 로드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하거나 선택 아이템 데이터 로드 방식 의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가지 로 구현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아이템선택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삭제 관련하여 부모로 내용 전달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수정의 경우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필터그룹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기능 사용하여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기능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조건에 따라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입력값이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상이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할수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있음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3236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그룹 추가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채널의 경우 부모에서 상속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하위그룹인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경우 채널의 선택지가 부모가 활성화 한 채널만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상위그룹에서 채널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변경시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삭제만 같이 반영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15902"/>
                  </a:ext>
                </a:extLst>
              </a:tr>
            </a:tbl>
          </a:graphicData>
        </a:graphic>
      </p:graphicFrame>
      <p:sp>
        <p:nvSpPr>
          <p:cNvPr id="186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146756" y="1697288"/>
            <a:ext cx="2215812" cy="4718177"/>
          </a:xfrm>
          <a:prstGeom prst="roundRect">
            <a:avLst>
              <a:gd name="adj" fmla="val 20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2E6F295-482B-BB34-4A5C-7BC46D229516}"/>
              </a:ext>
            </a:extLst>
          </p:cNvPr>
          <p:cNvSpPr/>
          <p:nvPr/>
        </p:nvSpPr>
        <p:spPr>
          <a:xfrm>
            <a:off x="5285360" y="2073766"/>
            <a:ext cx="53895" cy="42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7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214955" y="1746580"/>
            <a:ext cx="2096542" cy="271807"/>
          </a:xfrm>
          <a:prstGeom prst="roundRect">
            <a:avLst>
              <a:gd name="adj" fmla="val 2086"/>
            </a:avLst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5058312" y="1805170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3241020" y="1782867"/>
            <a:ext cx="1373286" cy="202376"/>
            <a:chOff x="377317" y="531332"/>
            <a:chExt cx="1373286" cy="202376"/>
          </a:xfrm>
        </p:grpSpPr>
        <p:sp>
          <p:nvSpPr>
            <p:cNvPr id="232" name="사각형: 둥근 모서리 776">
              <a:extLst>
                <a:ext uri="{FF2B5EF4-FFF2-40B4-BE49-F238E27FC236}">
                  <a16:creationId xmlns:a16="http://schemas.microsoft.com/office/drawing/2014/main" id="{7086F333-8E93-B9AB-C2C4-2194599DBD99}"/>
                </a:ext>
              </a:extLst>
            </p:cNvPr>
            <p:cNvSpPr/>
            <p:nvPr/>
          </p:nvSpPr>
          <p:spPr>
            <a:xfrm>
              <a:off x="377317" y="531332"/>
              <a:ext cx="1373286" cy="202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내용을 검색하세요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EDEC487E-8BFB-B762-AD53-C65BC8B1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43503" y="567451"/>
              <a:ext cx="117480" cy="117480"/>
            </a:xfrm>
            <a:prstGeom prst="rect">
              <a:avLst/>
            </a:prstGeom>
          </p:spPr>
        </p:pic>
      </p:grpSp>
      <p:sp>
        <p:nvSpPr>
          <p:cNvPr id="238" name="타원 23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85910" y="16658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58312" y="166864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2604188" y="3422688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1183301" y="3540667"/>
            <a:ext cx="1803421" cy="1417378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45462" y="4649676"/>
            <a:ext cx="1657350" cy="234742"/>
            <a:chOff x="1245462" y="4251440"/>
            <a:chExt cx="1657350" cy="234742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63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추가</a:t>
                </a:r>
              </a:p>
            </p:txBody>
          </p:sp>
          <p:sp>
            <p:nvSpPr>
              <p:cNvPr id="64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1288323" y="4222421"/>
            <a:ext cx="1492407" cy="272801"/>
            <a:chOff x="-3197979" y="3629946"/>
            <a:chExt cx="2120224" cy="434156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93" name="직사각형 92"/>
          <p:cNvSpPr/>
          <p:nvPr/>
        </p:nvSpPr>
        <p:spPr>
          <a:xfrm>
            <a:off x="1266076" y="3784093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166" y="3584543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그룹명</a:t>
            </a:r>
            <a:endParaRPr lang="ko-KR" altLang="en-US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188304" y="4006977"/>
            <a:ext cx="38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채널</a:t>
            </a:r>
          </a:p>
        </p:txBody>
      </p:sp>
      <p:sp>
        <p:nvSpPr>
          <p:cNvPr id="14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1247783" y="4703398"/>
            <a:ext cx="675018" cy="1951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아이콘 기본  ▼</a:t>
            </a:r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 rot="10800000">
            <a:off x="5353476" y="2229640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5248453" y="865528"/>
            <a:ext cx="1803421" cy="1417378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5353476" y="1547283"/>
            <a:ext cx="1605070" cy="311388"/>
            <a:chOff x="-3197979" y="3629946"/>
            <a:chExt cx="2280282" cy="49556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146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u="sng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576768" cy="262650"/>
              <a:chOff x="-2685119" y="3629946"/>
              <a:chExt cx="576768" cy="262650"/>
            </a:xfrm>
          </p:grpSpPr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블로그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467454" cy="262650"/>
              <a:chOff x="-2685119" y="3629946"/>
              <a:chExt cx="467454" cy="262650"/>
            </a:xfrm>
          </p:grpSpPr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21912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카페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686080" cy="262650"/>
              <a:chOff x="-2685119" y="3629946"/>
              <a:chExt cx="686080" cy="262650"/>
            </a:xfrm>
          </p:grpSpPr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540538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커뮤니티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576768" cy="262650"/>
              <a:chOff x="-2685119" y="3629946"/>
              <a:chExt cx="576768" cy="262650"/>
            </a:xfrm>
          </p:grpSpPr>
          <p:pic>
            <p:nvPicPr>
              <p:cNvPr id="118" name="그림 117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유튜브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795394" cy="262650"/>
              <a:chOff x="-2685119" y="3629946"/>
              <a:chExt cx="795394" cy="262650"/>
            </a:xfrm>
          </p:grpSpPr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649851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u="sng" dirty="0"/>
                  <a:t>인스타그램</a:t>
                </a:r>
                <a:endParaRPr lang="ko-KR" altLang="en-US" sz="600" b="0" u="sng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576768" cy="262650"/>
              <a:chOff x="-2685119" y="3629946"/>
              <a:chExt cx="576768" cy="262650"/>
            </a:xfrm>
          </p:grpSpPr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u="sng" dirty="0"/>
                  <a:t>트위터</a:t>
                </a:r>
                <a:endParaRPr lang="ko-KR" altLang="en-US" sz="600" b="0" u="sng" dirty="0"/>
              </a:p>
            </p:txBody>
          </p:sp>
        </p:grpSp>
      </p:grpSp>
      <p:sp>
        <p:nvSpPr>
          <p:cNvPr id="104" name="직사각형 103"/>
          <p:cNvSpPr/>
          <p:nvPr/>
        </p:nvSpPr>
        <p:spPr>
          <a:xfrm>
            <a:off x="5331228" y="1108954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u="sng">
                <a:solidFill>
                  <a:schemeClr val="tx1"/>
                </a:solidFill>
              </a:rPr>
              <a:t>빌트인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47318" y="90940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 err="1"/>
              <a:t>그룹명</a:t>
            </a:r>
            <a:endParaRPr lang="ko-KR" altLang="en-US" sz="800" b="1" u="sng" dirty="0"/>
          </a:p>
        </p:txBody>
      </p:sp>
      <p:sp>
        <p:nvSpPr>
          <p:cNvPr id="106" name="TextBox 105"/>
          <p:cNvSpPr txBox="1"/>
          <p:nvPr/>
        </p:nvSpPr>
        <p:spPr>
          <a:xfrm>
            <a:off x="5253456" y="13318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/>
              <a:t>채널</a:t>
            </a:r>
          </a:p>
        </p:txBody>
      </p:sp>
      <p:grpSp>
        <p:nvGrpSpPr>
          <p:cNvPr id="147" name="그룹 146"/>
          <p:cNvGrpSpPr/>
          <p:nvPr/>
        </p:nvGrpSpPr>
        <p:grpSpPr>
          <a:xfrm>
            <a:off x="5304281" y="1930648"/>
            <a:ext cx="1657350" cy="234742"/>
            <a:chOff x="1245462" y="4251440"/>
            <a:chExt cx="1657350" cy="234742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50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51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52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306602" y="1984370"/>
            <a:ext cx="675018" cy="1951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아이콘 기본  ▼</a:t>
            </a: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90C71CC9-5445-C927-BA96-100CB1FE6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589" y="3434506"/>
            <a:ext cx="91229" cy="72354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379F9B9C-D090-1A5D-BD68-C30D84C63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5779" y="3657648"/>
            <a:ext cx="91229" cy="91229"/>
          </a:xfrm>
          <a:prstGeom prst="rect">
            <a:avLst/>
          </a:prstGeom>
        </p:spPr>
      </p:pic>
      <p:sp>
        <p:nvSpPr>
          <p:cNvPr id="165" name="모서리가 둥근 직사각형 164"/>
          <p:cNvSpPr/>
          <p:nvPr/>
        </p:nvSpPr>
        <p:spPr>
          <a:xfrm>
            <a:off x="1097624" y="3429538"/>
            <a:ext cx="1955778" cy="165450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288323" y="50714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내부 속성 바뀔 수 있도록 외부에서 관리</a:t>
            </a: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5182533" y="798218"/>
            <a:ext cx="1955778" cy="165450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7134649" y="9677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내부 속성 바뀔 수 있도록 외부에서 관리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53456" y="1930648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미사용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176251" y="4641147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미사용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7390" y="2073766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3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6165" y="4297455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1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cxnSp>
        <p:nvCxnSpPr>
          <p:cNvPr id="143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2640" y="3287842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4617717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5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(0)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4937235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5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cxnSp>
        <p:nvCxnSpPr>
          <p:cNvPr id="162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731" y="3602194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731" y="3909884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3181363" y="4344191"/>
            <a:ext cx="146050" cy="1460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+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3181363" y="4966632"/>
            <a:ext cx="146050" cy="1460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+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1" name="사각형: 둥근 모서리 7">
            <a:extLst>
              <a:ext uri="{FF2B5EF4-FFF2-40B4-BE49-F238E27FC236}">
                <a16:creationId xmlns:a16="http://schemas.microsoft.com/office/drawing/2014/main" id="{A1CF455B-F76D-00D0-B446-E93172D815D2}"/>
              </a:ext>
            </a:extLst>
          </p:cNvPr>
          <p:cNvSpPr/>
          <p:nvPr/>
        </p:nvSpPr>
        <p:spPr>
          <a:xfrm>
            <a:off x="3640182" y="2394028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냉장고</a:t>
            </a:r>
          </a:p>
        </p:txBody>
      </p:sp>
      <p:cxnSp>
        <p:nvCxnSpPr>
          <p:cNvPr id="172" name="연결선: 꺾임 10">
            <a:extLst>
              <a:ext uri="{FF2B5EF4-FFF2-40B4-BE49-F238E27FC236}">
                <a16:creationId xmlns:a16="http://schemas.microsoft.com/office/drawing/2014/main" id="{F39F60CB-E214-B77D-2DAE-A5A8E36C8D5D}"/>
              </a:ext>
            </a:extLst>
          </p:cNvPr>
          <p:cNvCxnSpPr>
            <a:cxnSpLocks/>
            <a:endCxn id="171" idx="1"/>
          </p:cNvCxnSpPr>
          <p:nvPr/>
        </p:nvCxnSpPr>
        <p:spPr>
          <a:xfrm rot="16200000" flipH="1">
            <a:off x="3470796" y="2350642"/>
            <a:ext cx="237121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8420" y="2503018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사각형: 둥근 모서리 42">
            <a:extLst>
              <a:ext uri="{FF2B5EF4-FFF2-40B4-BE49-F238E27FC236}">
                <a16:creationId xmlns:a16="http://schemas.microsoft.com/office/drawing/2014/main" id="{DA659E4C-C5D2-7722-8977-E27659B38AD6}"/>
              </a:ext>
            </a:extLst>
          </p:cNvPr>
          <p:cNvSpPr/>
          <p:nvPr/>
        </p:nvSpPr>
        <p:spPr>
          <a:xfrm>
            <a:off x="3640182" y="3011319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세탁기</a:t>
            </a:r>
          </a:p>
        </p:txBody>
      </p:sp>
      <p:cxnSp>
        <p:nvCxnSpPr>
          <p:cNvPr id="175" name="연결선: 꺾임 43">
            <a:extLst>
              <a:ext uri="{FF2B5EF4-FFF2-40B4-BE49-F238E27FC236}">
                <a16:creationId xmlns:a16="http://schemas.microsoft.com/office/drawing/2014/main" id="{76CCAC78-8822-2467-63B0-5165C9F8FB6E}"/>
              </a:ext>
            </a:extLst>
          </p:cNvPr>
          <p:cNvCxnSpPr>
            <a:cxnSpLocks/>
            <a:endCxn id="174" idx="1"/>
          </p:cNvCxnSpPr>
          <p:nvPr/>
        </p:nvCxnSpPr>
        <p:spPr>
          <a:xfrm rot="16200000" flipH="1">
            <a:off x="2861292" y="2960146"/>
            <a:ext cx="1456129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5">
            <a:extLst>
              <a:ext uri="{FF2B5EF4-FFF2-40B4-BE49-F238E27FC236}">
                <a16:creationId xmlns:a16="http://schemas.microsoft.com/office/drawing/2014/main" id="{4CCED59C-044C-472C-BAC1-F024A7C403DC}"/>
              </a:ext>
            </a:extLst>
          </p:cNvPr>
          <p:cNvSpPr/>
          <p:nvPr/>
        </p:nvSpPr>
        <p:spPr>
          <a:xfrm>
            <a:off x="3640182" y="3316071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건조기</a:t>
            </a:r>
          </a:p>
        </p:txBody>
      </p:sp>
      <p:cxnSp>
        <p:nvCxnSpPr>
          <p:cNvPr id="177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  <a:endCxn id="176" idx="1"/>
          </p:cNvCxnSpPr>
          <p:nvPr/>
        </p:nvCxnSpPr>
        <p:spPr>
          <a:xfrm rot="16200000" flipH="1">
            <a:off x="2708916" y="3112522"/>
            <a:ext cx="1760881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사각형: 둥근 모서리 47">
            <a:extLst>
              <a:ext uri="{FF2B5EF4-FFF2-40B4-BE49-F238E27FC236}">
                <a16:creationId xmlns:a16="http://schemas.microsoft.com/office/drawing/2014/main" id="{49240975-0ECE-CB7A-C044-CE1B2BC1FF67}"/>
              </a:ext>
            </a:extLst>
          </p:cNvPr>
          <p:cNvSpPr/>
          <p:nvPr/>
        </p:nvSpPr>
        <p:spPr>
          <a:xfrm>
            <a:off x="3640182" y="3620823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스타일러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9" name="사각형: 둥근 모서리 49">
            <a:extLst>
              <a:ext uri="{FF2B5EF4-FFF2-40B4-BE49-F238E27FC236}">
                <a16:creationId xmlns:a16="http://schemas.microsoft.com/office/drawing/2014/main" id="{AF0432E4-F813-6613-68E9-45F54C2825F8}"/>
              </a:ext>
            </a:extLst>
          </p:cNvPr>
          <p:cNvSpPr/>
          <p:nvPr/>
        </p:nvSpPr>
        <p:spPr>
          <a:xfrm>
            <a:off x="3640182" y="3925575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청소기</a:t>
            </a:r>
          </a:p>
        </p:txBody>
      </p:sp>
      <p:cxnSp>
        <p:nvCxnSpPr>
          <p:cNvPr id="180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6674" y="2836955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6674" y="3113168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5400000">
            <a:off x="2380796" y="3089658"/>
            <a:ext cx="1882688" cy="131081"/>
          </a:xfrm>
          <a:prstGeom prst="bentConnector3">
            <a:avLst>
              <a:gd name="adj1" fmla="val 3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그림 183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8463" y="2436887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2" name="그림 221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5937" y="3062364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3" name="그림 222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9855" y="3370532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4" name="그림 223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9854" y="3669478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5" name="그림 224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5936" y="3960935"/>
            <a:ext cx="190187" cy="1662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6" name="사각형: 둥근 모서리 12">
            <a:extLst>
              <a:ext uri="{FF2B5EF4-FFF2-40B4-BE49-F238E27FC236}">
                <a16:creationId xmlns:a16="http://schemas.microsoft.com/office/drawing/2014/main" id="{777ED5FE-FC3A-452F-6287-2ECB7C59CF5B}"/>
              </a:ext>
            </a:extLst>
          </p:cNvPr>
          <p:cNvSpPr/>
          <p:nvPr/>
        </p:nvSpPr>
        <p:spPr>
          <a:xfrm>
            <a:off x="3644267" y="2704844"/>
            <a:ext cx="1590399" cy="252000"/>
          </a:xfrm>
          <a:prstGeom prst="roundRect">
            <a:avLst>
              <a:gd name="adj" fmla="val 1240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endParaRPr lang="ko-KR" altLang="en-US" sz="800" b="1" u="sng" dirty="0">
              <a:solidFill>
                <a:schemeClr val="tx1"/>
              </a:solidFill>
            </a:endParaRPr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3906" y="2749511"/>
            <a:ext cx="180000" cy="1662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0" name="타원 229"/>
          <p:cNvSpPr/>
          <p:nvPr/>
        </p:nvSpPr>
        <p:spPr>
          <a:xfrm>
            <a:off x="4663541" y="2750753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853596" y="275261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M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56065" y="289478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865266" y="28974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75840" y="28880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5" name="사각형: 둥근 모서리 93">
            <a:extLst>
              <a:ext uri="{FF2B5EF4-FFF2-40B4-BE49-F238E27FC236}">
                <a16:creationId xmlns:a16="http://schemas.microsoft.com/office/drawing/2014/main" id="{A7E596E2-300F-E902-E518-72C3EEDC91D1}"/>
              </a:ext>
            </a:extLst>
          </p:cNvPr>
          <p:cNvSpPr/>
          <p:nvPr/>
        </p:nvSpPr>
        <p:spPr>
          <a:xfrm>
            <a:off x="3931695" y="2726353"/>
            <a:ext cx="668419" cy="2068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빌트인</a:t>
            </a:r>
          </a:p>
        </p:txBody>
      </p:sp>
      <p:pic>
        <p:nvPicPr>
          <p:cNvPr id="247" name="그림 246">
            <a:extLst>
              <a:ext uri="{FF2B5EF4-FFF2-40B4-BE49-F238E27FC236}">
                <a16:creationId xmlns:a16="http://schemas.microsoft.com/office/drawing/2014/main" id="{90C71CC9-5445-C927-BA96-100CB1FE6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465" y="2800198"/>
            <a:ext cx="91229" cy="72354"/>
          </a:xfrm>
          <a:prstGeom prst="rect">
            <a:avLst/>
          </a:prstGeom>
        </p:spPr>
      </p:pic>
      <p:pic>
        <p:nvPicPr>
          <p:cNvPr id="248" name="그림 247">
            <a:extLst>
              <a:ext uri="{FF2B5EF4-FFF2-40B4-BE49-F238E27FC236}">
                <a16:creationId xmlns:a16="http://schemas.microsoft.com/office/drawing/2014/main" id="{379F9B9C-D090-1A5D-BD68-C30D84C63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772" y="2790761"/>
            <a:ext cx="91229" cy="91229"/>
          </a:xfrm>
          <a:prstGeom prst="rect">
            <a:avLst/>
          </a:prstGeom>
        </p:spPr>
      </p:pic>
      <p:sp>
        <p:nvSpPr>
          <p:cNvPr id="249" name="타원 24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59494" y="263376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4587850" y="2653467"/>
            <a:ext cx="743996" cy="49576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274629" y="2565028"/>
            <a:ext cx="216000" cy="144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/>
              <a:t>4,5,6</a:t>
            </a:r>
            <a:endParaRPr lang="ko-KR" altLang="en-US" sz="600" b="1" dirty="0"/>
          </a:p>
        </p:txBody>
      </p: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</p:cNvCxnSpPr>
          <p:nvPr/>
        </p:nvCxnSpPr>
        <p:spPr>
          <a:xfrm flipV="1">
            <a:off x="4940360" y="2401467"/>
            <a:ext cx="501888" cy="37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</p:cNvCxnSpPr>
          <p:nvPr/>
        </p:nvCxnSpPr>
        <p:spPr>
          <a:xfrm flipH="1">
            <a:off x="2692960" y="2828029"/>
            <a:ext cx="1925427" cy="59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/>
          <p:cNvSpPr/>
          <p:nvPr/>
        </p:nvSpPr>
        <p:spPr>
          <a:xfrm>
            <a:off x="3200005" y="2143041"/>
            <a:ext cx="146050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-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6268" y="204077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18102" y="1925381"/>
            <a:ext cx="240668" cy="2400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3-1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32427" y="2786004"/>
            <a:ext cx="180975" cy="94551"/>
            <a:chOff x="7912894" y="3801174"/>
            <a:chExt cx="180975" cy="94551"/>
          </a:xfrm>
        </p:grpSpPr>
        <p:sp>
          <p:nvSpPr>
            <p:cNvPr id="155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6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그룹</a:t>
            </a:r>
          </a:p>
        </p:txBody>
      </p:sp>
    </p:spTree>
    <p:extLst>
      <p:ext uri="{BB962C8B-B14F-4D97-AF65-F5344CB8AC3E}">
        <p14:creationId xmlns:p14="http://schemas.microsoft.com/office/powerpoint/2010/main" val="101412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EFA46F-CF20-159C-BAB4-5845978FD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다운로드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8B0E18-7804-FEE4-7F56-05B1C0177355}"/>
              </a:ext>
            </a:extLst>
          </p:cNvPr>
          <p:cNvGrpSpPr/>
          <p:nvPr/>
        </p:nvGrpSpPr>
        <p:grpSpPr>
          <a:xfrm>
            <a:off x="319634" y="922008"/>
            <a:ext cx="11530244" cy="5348163"/>
            <a:chOff x="319634" y="922008"/>
            <a:chExt cx="8483354" cy="47627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31F258F-E6C8-ACF4-A6DE-7BE0B63BB808}"/>
                </a:ext>
              </a:extLst>
            </p:cNvPr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09F450B-BE8E-2590-25A4-11005847074B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8BB20CA-41ED-7E81-8639-80BFB7B589B0}"/>
                  </a:ext>
                </a:extLst>
              </p:cNvPr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1D39598-B6EA-AFBE-ED9F-09BE882C1493}"/>
                  </a:ext>
                </a:extLst>
              </p:cNvPr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E08DEA-B0DE-E9FE-6AF5-696FC8F148AB}"/>
                </a:ext>
              </a:extLst>
            </p:cNvPr>
            <p:cNvSpPr txBox="1"/>
            <p:nvPr/>
          </p:nvSpPr>
          <p:spPr>
            <a:xfrm>
              <a:off x="3016536" y="3070071"/>
              <a:ext cx="3089555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데이터 다운로드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796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19973"/>
              </p:ext>
            </p:extLst>
          </p:nvPr>
        </p:nvGraphicFramePr>
        <p:xfrm>
          <a:off x="8840606" y="843525"/>
          <a:ext cx="3194323" cy="327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전체선택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해제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선택 아이템 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아이템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Disabled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등록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사이드 키워드 등록 활성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검색어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입력 및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총 건수 및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 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총 개수 제한 있는 경우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목록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8302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055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기본값으로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6454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3787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클릭으로 작동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단일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멀티기능 제공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18842"/>
                  </a:ext>
                </a:extLst>
              </a:tr>
            </a:tbl>
          </a:graphicData>
        </a:graphic>
      </p:graphicFrame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18576"/>
              </p:ext>
            </p:extLst>
          </p:nvPr>
        </p:nvGraphicFramePr>
        <p:xfrm>
          <a:off x="623925" y="1685884"/>
          <a:ext cx="764820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80">
                  <a:extLst>
                    <a:ext uri="{9D8B030D-6E8A-4147-A177-3AD203B41FA5}">
                      <a16:colId xmlns:a16="http://schemas.microsoft.com/office/drawing/2014/main" val="2011243943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439479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3678100136"/>
                    </a:ext>
                  </a:extLst>
                </a:gridCol>
                <a:gridCol w="1353879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1750828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1074148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377326">
                  <a:extLst>
                    <a:ext uri="{9D8B030D-6E8A-4147-A177-3AD203B41FA5}">
                      <a16:colId xmlns:a16="http://schemas.microsoft.com/office/drawing/2014/main" val="2870094923"/>
                    </a:ext>
                  </a:extLst>
                </a:gridCol>
                <a:gridCol w="377326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□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키워드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종류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검색 영역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채널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뉴스 외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제외키워드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뉴스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카페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       (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제외키워드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제외키워드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1…       (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gumi_gomgom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fgyhse5uyuy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     (3/8)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어플관리전문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업소상위노출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업체마케팅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(15~,~15)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영업사업광고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영업점마케팅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포함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영업회사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온라인광고종류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워드프레스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유튜브광고대행사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인기좋은광고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4098D11-F5D9-40FA-B6AA-95DCAC03F782}"/>
              </a:ext>
            </a:extLst>
          </p:cNvPr>
          <p:cNvGrpSpPr/>
          <p:nvPr/>
        </p:nvGrpSpPr>
        <p:grpSpPr>
          <a:xfrm>
            <a:off x="2754271" y="5945528"/>
            <a:ext cx="2188262" cy="156332"/>
            <a:chOff x="6280677" y="4057039"/>
            <a:chExt cx="3034986" cy="216824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0812366B-ED68-F963-9F83-3781880A652C}"/>
                </a:ext>
              </a:extLst>
            </p:cNvPr>
            <p:cNvSpPr/>
            <p:nvPr/>
          </p:nvSpPr>
          <p:spPr>
            <a:xfrm>
              <a:off x="628067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&lt;&lt;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EBE37881-820A-5D1D-DD3F-5295766AD085}"/>
                </a:ext>
              </a:extLst>
            </p:cNvPr>
            <p:cNvSpPr/>
            <p:nvPr/>
          </p:nvSpPr>
          <p:spPr>
            <a:xfrm>
              <a:off x="649750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EAB946F-A1C3-1DF3-BED9-C04CA5B14EB5}"/>
                </a:ext>
              </a:extLst>
            </p:cNvPr>
            <p:cNvSpPr/>
            <p:nvPr/>
          </p:nvSpPr>
          <p:spPr>
            <a:xfrm>
              <a:off x="6714082" y="4057039"/>
              <a:ext cx="216822" cy="2168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C778E9C-2FB9-69BA-82EC-71E9DA51C52A}"/>
                </a:ext>
              </a:extLst>
            </p:cNvPr>
            <p:cNvSpPr/>
            <p:nvPr/>
          </p:nvSpPr>
          <p:spPr>
            <a:xfrm>
              <a:off x="693091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BE12E614-511E-3F67-5A1D-744D845BEC1C}"/>
                </a:ext>
              </a:extLst>
            </p:cNvPr>
            <p:cNvSpPr/>
            <p:nvPr/>
          </p:nvSpPr>
          <p:spPr>
            <a:xfrm>
              <a:off x="714745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D4CCD5A-EE36-BF1E-EC6D-AC75FAB36781}"/>
                </a:ext>
              </a:extLst>
            </p:cNvPr>
            <p:cNvSpPr/>
            <p:nvPr/>
          </p:nvSpPr>
          <p:spPr>
            <a:xfrm>
              <a:off x="736428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243A63A-6969-F701-1D85-A8882E462832}"/>
                </a:ext>
              </a:extLst>
            </p:cNvPr>
            <p:cNvSpPr/>
            <p:nvPr/>
          </p:nvSpPr>
          <p:spPr>
            <a:xfrm>
              <a:off x="758085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66171B2-72E0-8A1E-CCCE-805F92ED14A8}"/>
                </a:ext>
              </a:extLst>
            </p:cNvPr>
            <p:cNvSpPr/>
            <p:nvPr/>
          </p:nvSpPr>
          <p:spPr>
            <a:xfrm>
              <a:off x="779768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196601-DD03-E603-7930-7376E03C4DD0}"/>
                </a:ext>
              </a:extLst>
            </p:cNvPr>
            <p:cNvSpPr/>
            <p:nvPr/>
          </p:nvSpPr>
          <p:spPr>
            <a:xfrm>
              <a:off x="801523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33CF751-33A7-2F13-E623-509F3F9738F7}"/>
                </a:ext>
              </a:extLst>
            </p:cNvPr>
            <p:cNvSpPr/>
            <p:nvPr/>
          </p:nvSpPr>
          <p:spPr>
            <a:xfrm>
              <a:off x="823206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79B9710-A4DA-995D-5E6B-3A8D9821D9EC}"/>
                </a:ext>
              </a:extLst>
            </p:cNvPr>
            <p:cNvSpPr/>
            <p:nvPr/>
          </p:nvSpPr>
          <p:spPr>
            <a:xfrm>
              <a:off x="844864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C1D77E58-AAB3-608F-646F-C21AEF95D2FD}"/>
                </a:ext>
              </a:extLst>
            </p:cNvPr>
            <p:cNvSpPr/>
            <p:nvPr/>
          </p:nvSpPr>
          <p:spPr>
            <a:xfrm>
              <a:off x="866547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F1D0F854-F0D2-F99A-DF56-7EA94D41B8E5}"/>
                </a:ext>
              </a:extLst>
            </p:cNvPr>
            <p:cNvSpPr/>
            <p:nvPr/>
          </p:nvSpPr>
          <p:spPr>
            <a:xfrm>
              <a:off x="888201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3AA6F69C-5674-609C-E4C5-80A66914DAA4}"/>
                </a:ext>
              </a:extLst>
            </p:cNvPr>
            <p:cNvSpPr/>
            <p:nvPr/>
          </p:nvSpPr>
          <p:spPr>
            <a:xfrm>
              <a:off x="9098842" y="4057041"/>
              <a:ext cx="216821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&gt;&gt;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71457" y="1448726"/>
            <a:ext cx="12682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33,542</a:t>
            </a:r>
            <a:r>
              <a:rPr lang="ko-KR" altLang="en-US" sz="700" dirty="0"/>
              <a:t>건   </a:t>
            </a:r>
            <a:r>
              <a:rPr lang="en-US" altLang="ko-KR" sz="700" b="1" dirty="0"/>
              <a:t>12</a:t>
            </a:r>
            <a:r>
              <a:rPr lang="en-US" altLang="ko-KR" sz="700" dirty="0"/>
              <a:t>/60 Pages</a:t>
            </a:r>
            <a:endParaRPr lang="ko-KR" altLang="en-US" sz="700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3925" y="17004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35356" y="13933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8063708" y="1459154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43341" y="135036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12" idx="3"/>
            <a:endCxn id="314" idx="0"/>
          </p:cNvCxnSpPr>
          <p:nvPr/>
        </p:nvCxnSpPr>
        <p:spPr>
          <a:xfrm flipH="1">
            <a:off x="6581268" y="1591072"/>
            <a:ext cx="1505073" cy="23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5071609" y="3970110"/>
            <a:ext cx="1803421" cy="2431023"/>
            <a:chOff x="5892826" y="3081533"/>
            <a:chExt cx="1803421" cy="2431023"/>
          </a:xfrm>
        </p:grpSpPr>
        <p:sp>
          <p:nvSpPr>
            <p:cNvPr id="314" name="이등변 삼각형 313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>
              <a:off x="7313713" y="3081533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892826" y="3199511"/>
              <a:ext cx="1803421" cy="2313045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C0F79099-15DD-F91D-C4E5-38FAEF684300}"/>
                </a:ext>
              </a:extLst>
            </p:cNvPr>
            <p:cNvGrpSpPr/>
            <p:nvPr/>
          </p:nvGrpSpPr>
          <p:grpSpPr>
            <a:xfrm>
              <a:off x="5946390" y="3284240"/>
              <a:ext cx="1665947" cy="2141809"/>
              <a:chOff x="7924652" y="3999989"/>
              <a:chExt cx="1665947" cy="2141809"/>
            </a:xfrm>
          </p:grpSpPr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0746EEEB-DD30-427B-D491-B7CA0B390B7C}"/>
                  </a:ext>
                </a:extLst>
              </p:cNvPr>
              <p:cNvGrpSpPr/>
              <p:nvPr/>
            </p:nvGrpSpPr>
            <p:grpSpPr>
              <a:xfrm>
                <a:off x="7924652" y="3999989"/>
                <a:ext cx="1665947" cy="1867593"/>
                <a:chOff x="7926391" y="3999989"/>
                <a:chExt cx="1665947" cy="1867593"/>
              </a:xfrm>
            </p:grpSpPr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5BE95C-8C70-2CC2-0535-43C3721E4FE6}"/>
                    </a:ext>
                  </a:extLst>
                </p:cNvPr>
                <p:cNvSpPr txBox="1"/>
                <p:nvPr/>
              </p:nvSpPr>
              <p:spPr>
                <a:xfrm>
                  <a:off x="7926391" y="3999989"/>
                  <a:ext cx="483072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ko-KR" altLang="en-US" sz="800" b="1" dirty="0"/>
                    <a:t>보기건수</a:t>
                  </a:r>
                </a:p>
              </p:txBody>
            </p:sp>
            <p:grpSp>
              <p:nvGrpSpPr>
                <p:cNvPr id="325" name="그룹 324">
                  <a:extLst>
                    <a:ext uri="{FF2B5EF4-FFF2-40B4-BE49-F238E27FC236}">
                      <a16:creationId xmlns:a16="http://schemas.microsoft.com/office/drawing/2014/main" id="{05C791AA-9772-3FF0-804F-9D59E59C26AA}"/>
                    </a:ext>
                  </a:extLst>
                </p:cNvPr>
                <p:cNvGrpSpPr/>
                <p:nvPr/>
              </p:nvGrpSpPr>
              <p:grpSpPr>
                <a:xfrm>
                  <a:off x="7926391" y="4511597"/>
                  <a:ext cx="1665947" cy="1355985"/>
                  <a:chOff x="7926391" y="3999989"/>
                  <a:chExt cx="1665947" cy="1355985"/>
                </a:xfrm>
              </p:grpSpPr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FBED9EB3-FA36-EAE9-8FD5-3B5D3D76EF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391" y="3999989"/>
                    <a:ext cx="483072" cy="195814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800" b="1" dirty="0"/>
                      <a:t>노출필드</a:t>
                    </a:r>
                  </a:p>
                </p:txBody>
              </p:sp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476397AA-8A43-D54B-4484-CFC79B66C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5379" y="4175275"/>
                    <a:ext cx="725126" cy="118069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종류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채널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err="1"/>
                      <a:t>제외키워드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등록일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삭제</a:t>
                    </a:r>
                    <a:endParaRPr lang="en-US" altLang="ko-KR" sz="800" dirty="0"/>
                  </a:p>
                </p:txBody>
              </p: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D2E58C6D-CDF6-6EFF-3E0E-D3A6BC7F351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3775" y="3999989"/>
                    <a:ext cx="638563" cy="16503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r"/>
                    <a:r>
                      <a:rPr lang="ko-KR" altLang="en-US" sz="600" dirty="0"/>
                      <a:t>기본값으로 변경</a:t>
                    </a:r>
                  </a:p>
                </p:txBody>
              </p:sp>
            </p:grpSp>
          </p:grp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2B590B84-C911-115D-54BE-0366095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4459061"/>
                <a:ext cx="165735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5882716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8436735" y="5934963"/>
                <a:ext cx="1141552" cy="206835"/>
                <a:chOff x="3182538" y="9921379"/>
                <a:chExt cx="1141552" cy="206835"/>
              </a:xfrm>
            </p:grpSpPr>
            <p:sp>
              <p:nvSpPr>
                <p:cNvPr id="32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79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적용</a:t>
                  </a:r>
                </a:p>
              </p:txBody>
            </p:sp>
            <p:sp>
              <p:nvSpPr>
                <p:cNvPr id="32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</p:grpSp>
      <p:sp>
        <p:nvSpPr>
          <p:cNvPr id="331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133770" y="4381515"/>
            <a:ext cx="933195" cy="1986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r>
              <a:rPr lang="ko-KR" altLang="en-US" sz="800" dirty="0">
                <a:solidFill>
                  <a:schemeClr val="tx1"/>
                </a:solidFill>
              </a:rPr>
              <a:t>건씩 보기   ▼</a:t>
            </a: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658503" y="58421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78305" y="25648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42684"/>
              </p:ext>
            </p:extLst>
          </p:nvPr>
        </p:nvGraphicFramePr>
        <p:xfrm>
          <a:off x="8844305" y="4530253"/>
          <a:ext cx="3194323" cy="1999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뎁스일때만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종류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- AND,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검색 영역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800" b="1" dirty="0">
                <a:solidFill>
                  <a:srgbClr val="FF0000"/>
                </a:solidFill>
              </a:rPr>
              <a:t>    </a:t>
            </a:r>
            <a:r>
              <a:rPr lang="en-US" altLang="ko-KR" sz="800" dirty="0">
                <a:solidFill>
                  <a:srgbClr val="FF0000"/>
                </a:solidFill>
              </a:rPr>
              <a:t>* </a:t>
            </a:r>
            <a:r>
              <a:rPr lang="ko-KR" altLang="en-US" sz="700" dirty="0">
                <a:solidFill>
                  <a:srgbClr val="FF0000"/>
                </a:solidFill>
              </a:rPr>
              <a:t>기본</a:t>
            </a:r>
            <a:endParaRPr lang="ko-KR" altLang="en-US" sz="900" b="1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9341" y="4289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2283" y="46739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8254" y="461342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23925" y="1055934"/>
            <a:ext cx="7648205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689777" y="1111532"/>
            <a:ext cx="540000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r>
              <a:rPr lang="en-US" altLang="ko-KR" sz="800" dirty="0">
                <a:solidFill>
                  <a:schemeClr val="tx1"/>
                </a:solidFill>
              </a:rPr>
              <a:t>(50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1267276" y="1111532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키워드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025" y="98560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48677" y="9743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03623" y="1786589"/>
            <a:ext cx="61761" cy="115124"/>
            <a:chOff x="6094143" y="1825666"/>
            <a:chExt cx="61761" cy="115124"/>
          </a:xfrm>
        </p:grpSpPr>
        <p:sp>
          <p:nvSpPr>
            <p:cNvPr id="73" name="순서도: 병합 7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병합 73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132111" y="1785241"/>
            <a:ext cx="61761" cy="115124"/>
            <a:chOff x="6094143" y="1825666"/>
            <a:chExt cx="61761" cy="115124"/>
          </a:xfrm>
        </p:grpSpPr>
        <p:sp>
          <p:nvSpPr>
            <p:cNvPr id="85" name="순서도: 병합 8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순서도: 병합 8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314758" y="1789667"/>
            <a:ext cx="61761" cy="115124"/>
            <a:chOff x="6094143" y="1825666"/>
            <a:chExt cx="61761" cy="115124"/>
          </a:xfrm>
        </p:grpSpPr>
        <p:sp>
          <p:nvSpPr>
            <p:cNvPr id="88" name="순서도: 병합 87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병합 8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00739" y="16501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16600" y="1098519"/>
            <a:ext cx="2389399" cy="208265"/>
            <a:chOff x="5816600" y="1098519"/>
            <a:chExt cx="2389399" cy="208265"/>
          </a:xfrm>
        </p:grpSpPr>
        <p:sp>
          <p:nvSpPr>
            <p:cNvPr id="81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91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5901353" y="1117882"/>
              <a:ext cx="521100" cy="16775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>
                  <a:solidFill>
                    <a:schemeClr val="tx1"/>
                  </a:solidFill>
                </a:rPr>
                <a:t>키워드   </a:t>
              </a:r>
              <a:r>
                <a:rPr lang="ko-KR" altLang="en-US" sz="600" dirty="0">
                  <a:solidFill>
                    <a:schemeClr val="tx1"/>
                  </a:solidFill>
                </a:rPr>
                <a:t>▼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26482" y="1107681"/>
              <a:ext cx="1194805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키워드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err="1">
                  <a:solidFill>
                    <a:schemeClr val="bg1">
                      <a:lumMod val="85000"/>
                    </a:schemeClr>
                  </a:solidFill>
                </a:rPr>
                <a:t>제외키워드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 검색</a:t>
              </a: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731848" y="100339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D1FF8FFD-E920-86B3-A885-12C20B1C0B29}"/>
              </a:ext>
            </a:extLst>
          </p:cNvPr>
          <p:cNvSpPr/>
          <p:nvPr/>
        </p:nvSpPr>
        <p:spPr>
          <a:xfrm>
            <a:off x="2431157" y="1936087"/>
            <a:ext cx="177544" cy="1403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457">
            <a:extLst>
              <a:ext uri="{FF2B5EF4-FFF2-40B4-BE49-F238E27FC236}">
                <a16:creationId xmlns:a16="http://schemas.microsoft.com/office/drawing/2014/main" id="{57752A14-8CDD-D555-BBD6-2DCDE9F62DB5}"/>
              </a:ext>
            </a:extLst>
          </p:cNvPr>
          <p:cNvSpPr/>
          <p:nvPr/>
        </p:nvSpPr>
        <p:spPr>
          <a:xfrm>
            <a:off x="2066441" y="2054065"/>
            <a:ext cx="889379" cy="1629837"/>
          </a:xfrm>
          <a:prstGeom prst="roundRect">
            <a:avLst>
              <a:gd name="adj" fmla="val 3733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18842" y="3358360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AE36EF9-5AAC-84AC-2B09-B494A1CE8552}"/>
              </a:ext>
            </a:extLst>
          </p:cNvPr>
          <p:cNvCxnSpPr>
            <a:cxnSpLocks/>
          </p:cNvCxnSpPr>
          <p:nvPr/>
        </p:nvCxnSpPr>
        <p:spPr>
          <a:xfrm>
            <a:off x="2129445" y="3292251"/>
            <a:ext cx="74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549835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구문</a:t>
            </a:r>
          </a:p>
        </p:txBody>
      </p:sp>
      <p:sp>
        <p:nvSpPr>
          <p:cNvPr id="11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767430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인접</a:t>
            </a:r>
          </a:p>
        </p:txBody>
      </p:sp>
      <p:sp>
        <p:nvSpPr>
          <p:cNvPr id="11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039" y="2990534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고유</a:t>
            </a:r>
          </a:p>
        </p:txBody>
      </p:sp>
      <p:sp>
        <p:nvSpPr>
          <p:cNvPr id="112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328663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AND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32111" y="2114161"/>
            <a:ext cx="743825" cy="199563"/>
          </a:xfrm>
          <a:prstGeom prst="flowChartTerminator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982525" y="196576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80389" y="195865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947050" y="16273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83631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362838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7732" y="1655326"/>
            <a:ext cx="131523" cy="4215586"/>
          </a:xfrm>
          <a:prstGeom prst="rect">
            <a:avLst/>
          </a:prstGeom>
          <a:solidFill>
            <a:srgbClr val="F40000">
              <a:alpha val="50196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3493" y="4657228"/>
            <a:ext cx="2622383" cy="914400"/>
          </a:xfrm>
          <a:prstGeom prst="rect">
            <a:avLst/>
          </a:prstGeom>
          <a:solidFill>
            <a:srgbClr val="F4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카테고리 필드 추가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해당 필드는 키워드 그룹 </a:t>
            </a:r>
            <a:r>
              <a:rPr lang="en-US" altLang="ko-KR" sz="600" dirty="0">
                <a:solidFill>
                  <a:schemeClr val="bg1"/>
                </a:solidFill>
              </a:rPr>
              <a:t>1</a:t>
            </a:r>
            <a:r>
              <a:rPr lang="ko-KR" altLang="en-US" sz="600" dirty="0">
                <a:solidFill>
                  <a:schemeClr val="bg1"/>
                </a:solidFill>
              </a:rPr>
              <a:t>레벨 </a:t>
            </a:r>
            <a:r>
              <a:rPr lang="ko-KR" altLang="en-US" sz="600" dirty="0" err="1">
                <a:solidFill>
                  <a:schemeClr val="bg1"/>
                </a:solidFill>
              </a:rPr>
              <a:t>선택일때만</a:t>
            </a:r>
            <a:r>
              <a:rPr lang="ko-KR" altLang="en-US" sz="600" dirty="0">
                <a:solidFill>
                  <a:schemeClr val="bg1"/>
                </a:solidFill>
              </a:rPr>
              <a:t> 보임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err="1">
                <a:solidFill>
                  <a:schemeClr val="bg1"/>
                </a:solidFill>
              </a:rPr>
              <a:t>해당필드가</a:t>
            </a:r>
            <a:r>
              <a:rPr lang="ko-KR" altLang="en-US" sz="600" dirty="0">
                <a:solidFill>
                  <a:schemeClr val="bg1"/>
                </a:solidFill>
              </a:rPr>
              <a:t> </a:t>
            </a:r>
            <a:r>
              <a:rPr lang="ko-KR" altLang="en-US" sz="600" dirty="0" err="1">
                <a:solidFill>
                  <a:schemeClr val="bg1"/>
                </a:solidFill>
              </a:rPr>
              <a:t>보일때</a:t>
            </a:r>
            <a:r>
              <a:rPr lang="en-US" altLang="ko-KR" sz="600" dirty="0">
                <a:solidFill>
                  <a:schemeClr val="bg1"/>
                </a:solidFill>
              </a:rPr>
              <a:t>(</a:t>
            </a:r>
            <a:r>
              <a:rPr lang="ko-KR" altLang="en-US" sz="600" dirty="0" err="1">
                <a:solidFill>
                  <a:schemeClr val="bg1"/>
                </a:solidFill>
              </a:rPr>
              <a:t>키워드그룹</a:t>
            </a:r>
            <a:r>
              <a:rPr lang="ko-KR" altLang="en-US" sz="600" dirty="0">
                <a:solidFill>
                  <a:schemeClr val="bg1"/>
                </a:solidFill>
              </a:rPr>
              <a:t> </a:t>
            </a:r>
            <a:r>
              <a:rPr lang="en-US" altLang="ko-KR" sz="600" dirty="0">
                <a:solidFill>
                  <a:schemeClr val="bg1"/>
                </a:solidFill>
              </a:rPr>
              <a:t>1</a:t>
            </a:r>
            <a:r>
              <a:rPr lang="ko-KR" altLang="en-US" sz="600" dirty="0">
                <a:solidFill>
                  <a:schemeClr val="bg1"/>
                </a:solidFill>
              </a:rPr>
              <a:t>레벨 선택 </a:t>
            </a:r>
            <a:r>
              <a:rPr lang="ko-KR" altLang="en-US" sz="600" dirty="0" err="1">
                <a:solidFill>
                  <a:schemeClr val="bg1"/>
                </a:solidFill>
              </a:rPr>
              <a:t>상태일때</a:t>
            </a:r>
            <a:r>
              <a:rPr lang="en-US" altLang="ko-KR" sz="600" dirty="0">
                <a:solidFill>
                  <a:schemeClr val="bg1"/>
                </a:solidFill>
              </a:rPr>
              <a:t>)</a:t>
            </a:r>
            <a:r>
              <a:rPr lang="ko-KR" altLang="en-US" sz="600" dirty="0">
                <a:solidFill>
                  <a:schemeClr val="bg1"/>
                </a:solidFill>
              </a:rPr>
              <a:t>는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키워드 등록이 불가능 하며</a:t>
            </a:r>
            <a:r>
              <a:rPr lang="en-US" altLang="ko-KR" sz="600" dirty="0">
                <a:solidFill>
                  <a:schemeClr val="bg1"/>
                </a:solidFill>
              </a:rPr>
              <a:t>, </a:t>
            </a:r>
            <a:r>
              <a:rPr lang="ko-KR" altLang="en-US" sz="600" dirty="0">
                <a:solidFill>
                  <a:schemeClr val="bg1"/>
                </a:solidFill>
              </a:rPr>
              <a:t>우측에서 카테고리 선택 후에 등록 가능</a:t>
            </a:r>
            <a:r>
              <a:rPr lang="en-US" altLang="ko-KR" sz="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관련 </a:t>
            </a:r>
            <a:r>
              <a:rPr lang="ko-KR" altLang="en-US" sz="600" dirty="0" err="1">
                <a:solidFill>
                  <a:schemeClr val="bg1"/>
                </a:solidFill>
              </a:rPr>
              <a:t>예외처리는</a:t>
            </a:r>
            <a:r>
              <a:rPr lang="ko-KR" altLang="en-US" sz="600" dirty="0">
                <a:solidFill>
                  <a:schemeClr val="bg1"/>
                </a:solidFill>
              </a:rPr>
              <a:t> 추후 정의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(ex: 3</a:t>
            </a:r>
            <a:r>
              <a:rPr lang="ko-KR" altLang="en-US" sz="600" dirty="0">
                <a:solidFill>
                  <a:schemeClr val="bg1"/>
                </a:solidFill>
              </a:rPr>
              <a:t>번 키워드 등록 버튼에 안내 메시지 도출</a:t>
            </a:r>
            <a:r>
              <a:rPr lang="en-US" altLang="ko-KR" sz="600" dirty="0">
                <a:solidFill>
                  <a:schemeClr val="bg1"/>
                </a:solidFill>
              </a:rPr>
              <a:t>)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4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512202" y="3357685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621215" y="3383869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12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4014575" y="3383194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96137" y="2085604"/>
            <a:ext cx="363353" cy="3610171"/>
            <a:chOff x="7896137" y="2085604"/>
            <a:chExt cx="363353" cy="3610171"/>
          </a:xfrm>
        </p:grpSpPr>
        <p:grpSp>
          <p:nvGrpSpPr>
            <p:cNvPr id="10" name="그룹 9"/>
            <p:cNvGrpSpPr/>
            <p:nvPr/>
          </p:nvGrpSpPr>
          <p:grpSpPr>
            <a:xfrm>
              <a:off x="7903483" y="2085604"/>
              <a:ext cx="350579" cy="158692"/>
              <a:chOff x="5088196" y="860028"/>
              <a:chExt cx="350579" cy="158692"/>
            </a:xfrm>
          </p:grpSpPr>
          <p:sp>
            <p:nvSpPr>
              <p:cNvPr id="12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903483" y="2349098"/>
              <a:ext cx="350579" cy="158692"/>
              <a:chOff x="5088196" y="860028"/>
              <a:chExt cx="350579" cy="158692"/>
            </a:xfrm>
          </p:grpSpPr>
          <p:sp>
            <p:nvSpPr>
              <p:cNvPr id="13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898185" y="2659944"/>
              <a:ext cx="350579" cy="158692"/>
              <a:chOff x="5088196" y="860028"/>
              <a:chExt cx="350579" cy="158692"/>
            </a:xfrm>
          </p:grpSpPr>
          <p:sp>
            <p:nvSpPr>
              <p:cNvPr id="13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0" bIns="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    정지</a:t>
                </a:r>
              </a:p>
            </p:txBody>
          </p:sp>
          <p:sp>
            <p:nvSpPr>
              <p:cNvPr id="13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1195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7908911" y="2952530"/>
              <a:ext cx="350579" cy="158692"/>
              <a:chOff x="5088196" y="860028"/>
              <a:chExt cx="350579" cy="158692"/>
            </a:xfrm>
          </p:grpSpPr>
          <p:sp>
            <p:nvSpPr>
              <p:cNvPr id="140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900710" y="3258328"/>
              <a:ext cx="350579" cy="158692"/>
              <a:chOff x="5088196" y="860028"/>
              <a:chExt cx="350579" cy="158692"/>
            </a:xfrm>
          </p:grpSpPr>
          <p:sp>
            <p:nvSpPr>
              <p:cNvPr id="14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901435" y="3537680"/>
              <a:ext cx="350579" cy="158692"/>
              <a:chOff x="5088196" y="860028"/>
              <a:chExt cx="350579" cy="158692"/>
            </a:xfrm>
          </p:grpSpPr>
          <p:sp>
            <p:nvSpPr>
              <p:cNvPr id="14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901435" y="3801174"/>
              <a:ext cx="350579" cy="158692"/>
              <a:chOff x="5088196" y="860028"/>
              <a:chExt cx="350579" cy="158692"/>
            </a:xfrm>
          </p:grpSpPr>
          <p:sp>
            <p:nvSpPr>
              <p:cNvPr id="149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0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896137" y="4112020"/>
              <a:ext cx="350579" cy="158692"/>
              <a:chOff x="5088196" y="860028"/>
              <a:chExt cx="350579" cy="158692"/>
            </a:xfrm>
          </p:grpSpPr>
          <p:sp>
            <p:nvSpPr>
              <p:cNvPr id="152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3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7906863" y="4404606"/>
              <a:ext cx="350579" cy="158692"/>
              <a:chOff x="5088196" y="860028"/>
              <a:chExt cx="350579" cy="158692"/>
            </a:xfrm>
          </p:grpSpPr>
          <p:sp>
            <p:nvSpPr>
              <p:cNvPr id="155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6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7898662" y="4710404"/>
              <a:ext cx="350579" cy="158692"/>
              <a:chOff x="5088196" y="860028"/>
              <a:chExt cx="350579" cy="158692"/>
            </a:xfrm>
          </p:grpSpPr>
          <p:sp>
            <p:nvSpPr>
              <p:cNvPr id="15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9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907934" y="4962743"/>
              <a:ext cx="350579" cy="158692"/>
              <a:chOff x="5088196" y="860028"/>
              <a:chExt cx="350579" cy="158692"/>
            </a:xfrm>
          </p:grpSpPr>
          <p:sp>
            <p:nvSpPr>
              <p:cNvPr id="161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2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907934" y="5226237"/>
              <a:ext cx="350579" cy="158692"/>
              <a:chOff x="5088196" y="860028"/>
              <a:chExt cx="350579" cy="158692"/>
            </a:xfrm>
          </p:grpSpPr>
          <p:sp>
            <p:nvSpPr>
              <p:cNvPr id="164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5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902636" y="5537083"/>
              <a:ext cx="350579" cy="158692"/>
              <a:chOff x="5088196" y="860028"/>
              <a:chExt cx="350579" cy="158692"/>
            </a:xfrm>
          </p:grpSpPr>
          <p:sp>
            <p:nvSpPr>
              <p:cNvPr id="167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75" name="타원 17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175084" y="34461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3711048" y="2107537"/>
            <a:ext cx="889379" cy="1728765"/>
            <a:chOff x="3558648" y="1955137"/>
            <a:chExt cx="889379" cy="1728765"/>
          </a:xfrm>
        </p:grpSpPr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D1FF8FFD-E920-86B3-A885-12C20B1C0B29}"/>
                </a:ext>
              </a:extLst>
            </p:cNvPr>
            <p:cNvSpPr/>
            <p:nvPr/>
          </p:nvSpPr>
          <p:spPr>
            <a:xfrm>
              <a:off x="3923364" y="1955137"/>
              <a:ext cx="177544" cy="1403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사각형: 둥근 모서리 457">
              <a:extLst>
                <a:ext uri="{FF2B5EF4-FFF2-40B4-BE49-F238E27FC236}">
                  <a16:creationId xmlns:a16="http://schemas.microsoft.com/office/drawing/2014/main" id="{57752A14-8CDD-D555-BBD6-2DCDE9F62DB5}"/>
                </a:ext>
              </a:extLst>
            </p:cNvPr>
            <p:cNvSpPr/>
            <p:nvPr/>
          </p:nvSpPr>
          <p:spPr>
            <a:xfrm>
              <a:off x="3558648" y="2054065"/>
              <a:ext cx="889379" cy="1629837"/>
            </a:xfrm>
            <a:prstGeom prst="roundRect">
              <a:avLst>
                <a:gd name="adj" fmla="val 373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CAE36EF9-5AAC-84AC-2B09-B494A1CE8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652" y="3311301"/>
              <a:ext cx="7434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246" y="3009584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고유</a:t>
              </a: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652" y="2098543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182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337133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뉴스</a:t>
              </a:r>
            </a:p>
          </p:txBody>
        </p:sp>
        <p:sp>
          <p:nvSpPr>
            <p:cNvPr id="183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561577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카페</a:t>
              </a:r>
            </a:p>
          </p:txBody>
        </p:sp>
        <p:sp>
          <p:nvSpPr>
            <p:cNvPr id="184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783489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블로그</a:t>
              </a: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7621287" y="1923613"/>
            <a:ext cx="889379" cy="1728765"/>
            <a:chOff x="3558648" y="1955137"/>
            <a:chExt cx="889379" cy="1728765"/>
          </a:xfrm>
        </p:grpSpPr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D1FF8FFD-E920-86B3-A885-12C20B1C0B29}"/>
                </a:ext>
              </a:extLst>
            </p:cNvPr>
            <p:cNvSpPr/>
            <p:nvPr/>
          </p:nvSpPr>
          <p:spPr>
            <a:xfrm>
              <a:off x="3923364" y="1955137"/>
              <a:ext cx="177544" cy="1403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사각형: 둥근 모서리 457">
              <a:extLst>
                <a:ext uri="{FF2B5EF4-FFF2-40B4-BE49-F238E27FC236}">
                  <a16:creationId xmlns:a16="http://schemas.microsoft.com/office/drawing/2014/main" id="{57752A14-8CDD-D555-BBD6-2DCDE9F62DB5}"/>
                </a:ext>
              </a:extLst>
            </p:cNvPr>
            <p:cNvSpPr/>
            <p:nvPr/>
          </p:nvSpPr>
          <p:spPr>
            <a:xfrm>
              <a:off x="3558648" y="2054065"/>
              <a:ext cx="889379" cy="1629837"/>
            </a:xfrm>
            <a:prstGeom prst="roundRect">
              <a:avLst>
                <a:gd name="adj" fmla="val 373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CAE36EF9-5AAC-84AC-2B09-B494A1CE8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652" y="3311301"/>
              <a:ext cx="7434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246" y="3009584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고유</a:t>
              </a:r>
            </a:p>
          </p:txBody>
        </p:sp>
        <p:sp>
          <p:nvSpPr>
            <p:cNvPr id="19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652" y="2098543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19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337133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뉴스</a:t>
              </a:r>
            </a:p>
          </p:txBody>
        </p:sp>
        <p:sp>
          <p:nvSpPr>
            <p:cNvPr id="192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561577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카페</a:t>
              </a:r>
            </a:p>
          </p:txBody>
        </p:sp>
        <p:sp>
          <p:nvSpPr>
            <p:cNvPr id="193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783489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블로그</a:t>
              </a:r>
            </a:p>
          </p:txBody>
        </p:sp>
      </p:grpSp>
      <p:sp>
        <p:nvSpPr>
          <p:cNvPr id="16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목록</a:t>
            </a: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3ED6C7EB-FB06-99C6-490C-D2F66EDAE0CF}"/>
              </a:ext>
            </a:extLst>
          </p:cNvPr>
          <p:cNvGrpSpPr/>
          <p:nvPr/>
        </p:nvGrpSpPr>
        <p:grpSpPr>
          <a:xfrm>
            <a:off x="746329" y="1255592"/>
            <a:ext cx="480331" cy="879680"/>
            <a:chOff x="2633525" y="1270951"/>
            <a:chExt cx="480331" cy="879680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F33E8E34-343F-BEC5-13D9-A1CDE49BA703}"/>
                </a:ext>
              </a:extLst>
            </p:cNvPr>
            <p:cNvGrpSpPr/>
            <p:nvPr/>
          </p:nvGrpSpPr>
          <p:grpSpPr>
            <a:xfrm>
              <a:off x="2633525" y="1270951"/>
              <a:ext cx="480331" cy="879680"/>
              <a:chOff x="2633525" y="1270951"/>
              <a:chExt cx="480331" cy="879680"/>
            </a:xfrm>
          </p:grpSpPr>
          <p:sp>
            <p:nvSpPr>
              <p:cNvPr id="198" name="사각형: 둥근 모서리 26">
                <a:extLst>
                  <a:ext uri="{FF2B5EF4-FFF2-40B4-BE49-F238E27FC236}">
                    <a16:creationId xmlns:a16="http://schemas.microsoft.com/office/drawing/2014/main" id="{E12AD790-85EB-61FF-4BC8-9F4ADA3A9CF9}"/>
                  </a:ext>
                </a:extLst>
              </p:cNvPr>
              <p:cNvSpPr/>
              <p:nvPr/>
            </p:nvSpPr>
            <p:spPr>
              <a:xfrm>
                <a:off x="2633525" y="1349558"/>
                <a:ext cx="480331" cy="8010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이등변 삼각형 198">
                <a:extLst>
                  <a:ext uri="{FF2B5EF4-FFF2-40B4-BE49-F238E27FC236}">
                    <a16:creationId xmlns:a16="http://schemas.microsoft.com/office/drawing/2014/main" id="{A0453565-5CE8-549D-97E3-D0DE171E05AF}"/>
                  </a:ext>
                </a:extLst>
              </p:cNvPr>
              <p:cNvSpPr/>
              <p:nvPr/>
            </p:nvSpPr>
            <p:spPr>
              <a:xfrm>
                <a:off x="2805061" y="1270951"/>
                <a:ext cx="113354" cy="8872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4" name="사각형: 둥근 모서리 14">
              <a:extLst>
                <a:ext uri="{FF2B5EF4-FFF2-40B4-BE49-F238E27FC236}">
                  <a16:creationId xmlns:a16="http://schemas.microsoft.com/office/drawing/2014/main" id="{A48ACD3B-FF31-FE58-3B7E-DE3B73C58543}"/>
                </a:ext>
              </a:extLst>
            </p:cNvPr>
            <p:cNvSpPr/>
            <p:nvPr/>
          </p:nvSpPr>
          <p:spPr>
            <a:xfrm>
              <a:off x="2696023" y="1398439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사용</a:t>
              </a:r>
            </a:p>
          </p:txBody>
        </p:sp>
        <p:sp>
          <p:nvSpPr>
            <p:cNvPr id="194" name="사각형: 둥근 모서리 16">
              <a:extLst>
                <a:ext uri="{FF2B5EF4-FFF2-40B4-BE49-F238E27FC236}">
                  <a16:creationId xmlns:a16="http://schemas.microsoft.com/office/drawing/2014/main" id="{4490AC34-D0B1-8CC3-C56B-79EF6DBD08E1}"/>
                </a:ext>
              </a:extLst>
            </p:cNvPr>
            <p:cNvSpPr/>
            <p:nvPr/>
          </p:nvSpPr>
          <p:spPr>
            <a:xfrm>
              <a:off x="2690144" y="1636163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정지</a:t>
              </a: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6144417" y="1754438"/>
            <a:ext cx="392465" cy="272321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미사용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1" name="사각형: 둥근 모서리 16">
            <a:extLst>
              <a:ext uri="{FF2B5EF4-FFF2-40B4-BE49-F238E27FC236}">
                <a16:creationId xmlns:a16="http://schemas.microsoft.com/office/drawing/2014/main" id="{4490AC34-D0B1-8CC3-C56B-79EF6DBD08E1}"/>
              </a:ext>
            </a:extLst>
          </p:cNvPr>
          <p:cNvSpPr/>
          <p:nvPr/>
        </p:nvSpPr>
        <p:spPr>
          <a:xfrm>
            <a:off x="806357" y="1859023"/>
            <a:ext cx="359234" cy="206835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571767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17819"/>
              </p:ext>
            </p:extLst>
          </p:nvPr>
        </p:nvGraphicFramePr>
        <p:xfrm>
          <a:off x="8840606" y="843525"/>
          <a:ext cx="3194323" cy="562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열기</a:t>
                      </a:r>
                      <a:r>
                        <a:rPr lang="en-US" altLang="ko-KR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접기</a:t>
                      </a:r>
                      <a:endParaRPr lang="en-US" altLang="ko-KR" sz="800" b="1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strike="sngStrike" dirty="0" err="1">
                          <a:solidFill>
                            <a:schemeClr val="tx1"/>
                          </a:solidFill>
                          <a:latin typeface="+mn-lt"/>
                        </a:rPr>
                        <a:t>접었을때는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 컨텐츠 영역에 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확장해서 사용 가능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 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이라고 표기</a:t>
                      </a:r>
                      <a:endParaRPr lang="en-US" altLang="ko-KR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중그룹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키워드 그룹에서 대그룹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선택시에만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변경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멀티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3680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선택된 제외 키워드 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선택된 아이템이 없는 경우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검색 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특수기호 포함 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검색 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키워드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동일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입력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입력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입력 제외 키워드 목록에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입력된 키워드 없으면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후 </a:t>
                      </a:r>
                      <a:r>
                        <a:rPr lang="ko-KR" altLang="en-US" sz="8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입력 가능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204660" y="1485014"/>
            <a:ext cx="2603337" cy="43098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204659" y="123783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키워드 등록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3286877" y="2594840"/>
            <a:ext cx="1492407" cy="272801"/>
            <a:chOff x="-3197979" y="3629946"/>
            <a:chExt cx="2120224" cy="43415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3264227" y="2055141"/>
            <a:ext cx="2475284" cy="4452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76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80479" y="2938396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7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68617" y="3153421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7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983723" y="2942701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976483" y="3145310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63856" y="3142571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6778" y="314429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264227" y="3471013"/>
            <a:ext cx="2492873" cy="1991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216040" y="350590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제외 키워드</a:t>
            </a:r>
          </a:p>
        </p:txBody>
      </p:sp>
      <p:sp>
        <p:nvSpPr>
          <p:cNvPr id="115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5405675" y="3540466"/>
            <a:ext cx="246162" cy="13046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삭제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3315516" y="5126165"/>
            <a:ext cx="2419107" cy="274870"/>
            <a:chOff x="9643371" y="4183802"/>
            <a:chExt cx="2419107" cy="2748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9643371" y="4183802"/>
              <a:ext cx="2115344" cy="274870"/>
              <a:chOff x="9645738" y="3242576"/>
              <a:chExt cx="2387552" cy="891066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err="1">
                    <a:solidFill>
                      <a:schemeClr val="bg1">
                        <a:lumMod val="95000"/>
                      </a:schemeClr>
                    </a:solidFill>
                  </a:rPr>
                  <a:t>제외키워드</a:t>
                </a:r>
                <a:r>
                  <a:rPr lang="ko-KR" altLang="en-US" sz="1050" dirty="0">
                    <a:solidFill>
                      <a:schemeClr val="bg1">
                        <a:lumMod val="95000"/>
                      </a:schemeClr>
                    </a:solidFill>
                  </a:rPr>
                  <a:t> 입력</a:t>
                </a: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11813945" y="4250036"/>
              <a:ext cx="248533" cy="18069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추가</a:t>
              </a:r>
            </a:p>
          </p:txBody>
        </p:sp>
      </p:grpSp>
      <p:sp>
        <p:nvSpPr>
          <p:cNvPr id="11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15516" y="4739580"/>
            <a:ext cx="647658" cy="12693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12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4026054" y="4743885"/>
            <a:ext cx="767955" cy="1331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7372" y="254301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8661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46693" y="284163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324322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93963" y="32683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571427" y="344093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68596" y="47182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58986" y="5311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65964" y="53072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4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98770" y="4919555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4006636" y="4911444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4794009" y="4908705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406931" y="491042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9589" y="501272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148902" y="3395478"/>
            <a:ext cx="2750823" cy="2224109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191557" y="2525399"/>
            <a:ext cx="2294533" cy="86535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486090" y="26832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3254780" y="4710977"/>
            <a:ext cx="2294533" cy="440311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549313" y="4789887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sp>
        <p:nvSpPr>
          <p:cNvPr id="139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55675" y="1800392"/>
            <a:ext cx="2478947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현재 카테고리                                                                   ▼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17099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0044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2-1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grpSp>
        <p:nvGrpSpPr>
          <p:cNvPr id="203" name="그룹 202"/>
          <p:cNvGrpSpPr/>
          <p:nvPr/>
        </p:nvGrpSpPr>
        <p:grpSpPr>
          <a:xfrm>
            <a:off x="3264227" y="1613290"/>
            <a:ext cx="180975" cy="94551"/>
            <a:chOff x="7912894" y="3801174"/>
            <a:chExt cx="180975" cy="94551"/>
          </a:xfrm>
        </p:grpSpPr>
        <p:sp>
          <p:nvSpPr>
            <p:cNvPr id="204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5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6" name="모서리가 둥근 직사각형 205"/>
          <p:cNvSpPr/>
          <p:nvPr/>
        </p:nvSpPr>
        <p:spPr>
          <a:xfrm>
            <a:off x="3179752" y="1543771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575559" y="1340033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등록</a:t>
            </a:r>
          </a:p>
        </p:txBody>
      </p:sp>
      <p:sp>
        <p:nvSpPr>
          <p:cNvPr id="208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774827" y="3311558"/>
            <a:ext cx="1598878" cy="2513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등록 전 미사용 상태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BC3A282-A776-8850-3117-EF75083BA0A5}"/>
              </a:ext>
            </a:extLst>
          </p:cNvPr>
          <p:cNvGrpSpPr/>
          <p:nvPr/>
        </p:nvGrpSpPr>
        <p:grpSpPr>
          <a:xfrm>
            <a:off x="5053202" y="5538668"/>
            <a:ext cx="673312" cy="180694"/>
            <a:chOff x="3090491" y="11602926"/>
            <a:chExt cx="854925" cy="206835"/>
          </a:xfrm>
        </p:grpSpPr>
        <p:sp>
          <p:nvSpPr>
            <p:cNvPr id="210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1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212" name="타원 21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58024" y="56529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63512" y="565612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3295106" y="3721004"/>
            <a:ext cx="2371221" cy="891066"/>
            <a:chOff x="3578567" y="3286713"/>
            <a:chExt cx="2371221" cy="891066"/>
          </a:xfrm>
        </p:grpSpPr>
        <p:grpSp>
          <p:nvGrpSpPr>
            <p:cNvPr id="215" name="그룹 214"/>
            <p:cNvGrpSpPr/>
            <p:nvPr/>
          </p:nvGrpSpPr>
          <p:grpSpPr>
            <a:xfrm>
              <a:off x="3578567" y="3286713"/>
              <a:ext cx="2371221" cy="891066"/>
              <a:chOff x="9645738" y="3242576"/>
              <a:chExt cx="2387552" cy="891066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6" name="TextBox 215"/>
            <p:cNvSpPr txBox="1"/>
            <p:nvPr/>
          </p:nvSpPr>
          <p:spPr>
            <a:xfrm>
              <a:off x="4550751" y="3325388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217" name="그룹 216"/>
            <p:cNvGrpSpPr/>
            <p:nvPr/>
          </p:nvGrpSpPr>
          <p:grpSpPr>
            <a:xfrm>
              <a:off x="3604423" y="3318300"/>
              <a:ext cx="860395" cy="200055"/>
              <a:chOff x="3604423" y="3800088"/>
              <a:chExt cx="860395" cy="200055"/>
            </a:xfrm>
          </p:grpSpPr>
          <p:sp>
            <p:nvSpPr>
              <p:cNvPr id="247" name="TextBox 246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48" name="그룹 247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218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358630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506541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20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654452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2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802363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2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950274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550751" y="3473276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50751" y="3621164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550751" y="3769052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550751" y="3916940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3604423" y="3463180"/>
              <a:ext cx="860395" cy="200055"/>
              <a:chOff x="3604423" y="3800088"/>
              <a:chExt cx="860395" cy="200055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44" name="그룹 243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5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8" name="그룹 227"/>
            <p:cNvGrpSpPr/>
            <p:nvPr/>
          </p:nvGrpSpPr>
          <p:grpSpPr>
            <a:xfrm>
              <a:off x="3604423" y="3608060"/>
              <a:ext cx="860395" cy="200055"/>
              <a:chOff x="3604423" y="3800088"/>
              <a:chExt cx="860395" cy="200055"/>
            </a:xfrm>
          </p:grpSpPr>
          <p:sp>
            <p:nvSpPr>
              <p:cNvPr id="239" name="TextBox 238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40" name="그룹 239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1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9" name="그룹 228"/>
            <p:cNvGrpSpPr/>
            <p:nvPr/>
          </p:nvGrpSpPr>
          <p:grpSpPr>
            <a:xfrm>
              <a:off x="3604423" y="3752940"/>
              <a:ext cx="860395" cy="200055"/>
              <a:chOff x="3604423" y="3800088"/>
              <a:chExt cx="860395" cy="200055"/>
            </a:xfrm>
          </p:grpSpPr>
          <p:sp>
            <p:nvSpPr>
              <p:cNvPr id="235" name="TextBox 234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36" name="그룹 235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37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30" name="그룹 229"/>
            <p:cNvGrpSpPr/>
            <p:nvPr/>
          </p:nvGrpSpPr>
          <p:grpSpPr>
            <a:xfrm>
              <a:off x="3604423" y="3897820"/>
              <a:ext cx="860395" cy="200055"/>
              <a:chOff x="3604423" y="3770008"/>
              <a:chExt cx="860395" cy="200055"/>
            </a:xfrm>
          </p:grpSpPr>
          <p:sp>
            <p:nvSpPr>
              <p:cNvPr id="231" name="TextBox 230"/>
              <p:cNvSpPr txBox="1"/>
              <p:nvPr/>
            </p:nvSpPr>
            <p:spPr>
              <a:xfrm>
                <a:off x="3749558" y="377000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32" name="그룹 231"/>
              <p:cNvGrpSpPr/>
              <p:nvPr/>
            </p:nvGrpSpPr>
            <p:grpSpPr>
              <a:xfrm>
                <a:off x="3604423" y="3843910"/>
                <a:ext cx="180975" cy="63245"/>
                <a:chOff x="7912894" y="3765198"/>
                <a:chExt cx="180975" cy="94551"/>
              </a:xfrm>
            </p:grpSpPr>
            <p:sp>
              <p:nvSpPr>
                <p:cNvPr id="233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765198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776828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cxnSp>
        <p:nvCxnSpPr>
          <p:cNvPr id="253" name="직선 연결선 252"/>
          <p:cNvCxnSpPr/>
          <p:nvPr/>
        </p:nvCxnSpPr>
        <p:spPr>
          <a:xfrm>
            <a:off x="3317883" y="4684383"/>
            <a:ext cx="2377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0231" y="44853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701689" y="46066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519599" y="3753529"/>
            <a:ext cx="1598878" cy="4896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Tx/>
              <a:buChar char="-"/>
            </a:pPr>
            <a:r>
              <a:rPr lang="ko-KR" altLang="en-US" sz="600" b="1" dirty="0"/>
              <a:t>속성은 아이콘 화 예정</a:t>
            </a:r>
            <a:endParaRPr lang="en-US" altLang="ko-KR" sz="600" b="1" dirty="0"/>
          </a:p>
          <a:p>
            <a:pPr marL="171450" indent="-171450">
              <a:buFontTx/>
              <a:buChar char="-"/>
            </a:pPr>
            <a:r>
              <a:rPr lang="ko-KR" altLang="en-US" sz="600" b="1" dirty="0"/>
              <a:t>드래그 </a:t>
            </a:r>
            <a:r>
              <a:rPr lang="ko-KR" altLang="en-US" sz="600" b="1" dirty="0" err="1"/>
              <a:t>셀렉트</a:t>
            </a:r>
            <a:r>
              <a:rPr lang="ko-KR" altLang="en-US" sz="600" b="1" dirty="0"/>
              <a:t> 기능 가능</a:t>
            </a:r>
            <a:endParaRPr lang="en-US" altLang="ko-KR" sz="600" b="1" dirty="0"/>
          </a:p>
          <a:p>
            <a:pPr marL="171450" indent="-171450">
              <a:buFontTx/>
              <a:buChar char="-"/>
            </a:pPr>
            <a:r>
              <a:rPr lang="ko-KR" altLang="en-US" sz="600" b="1" dirty="0" err="1"/>
              <a:t>버추어스크롤</a:t>
            </a:r>
            <a:r>
              <a:rPr lang="ko-KR" altLang="en-US" sz="600" b="1" dirty="0"/>
              <a:t> 사용 필요</a:t>
            </a:r>
            <a:endParaRPr lang="en-US" altLang="ko-KR" sz="600" b="1" dirty="0"/>
          </a:p>
          <a:p>
            <a:pPr marL="171450" indent="-171450">
              <a:buFontTx/>
              <a:buChar char="-"/>
            </a:pPr>
            <a:endParaRPr lang="ko-KR" altLang="en-US" sz="600" b="1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2881" y="367503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8-1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3252041" y="3629286"/>
            <a:ext cx="2294533" cy="1080699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18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05574"/>
              </p:ext>
            </p:extLst>
          </p:nvPr>
        </p:nvGraphicFramePr>
        <p:xfrm>
          <a:off x="8840606" y="843525"/>
          <a:ext cx="3194323" cy="418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정보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삭제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개별 수정 불가능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83058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1196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465345" y="1562731"/>
            <a:ext cx="2603337" cy="3875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465344" y="1362314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키워드 수정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29302" y="1850253"/>
            <a:ext cx="2475284" cy="4215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</a:rPr>
              <a:t>CJ &gt; CJ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영업점마케팅</a:t>
            </a:r>
          </a:p>
        </p:txBody>
      </p:sp>
      <p:sp>
        <p:nvSpPr>
          <p:cNvPr id="1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grpSp>
        <p:nvGrpSpPr>
          <p:cNvPr id="131" name="그룹 130"/>
          <p:cNvGrpSpPr/>
          <p:nvPr/>
        </p:nvGrpSpPr>
        <p:grpSpPr>
          <a:xfrm>
            <a:off x="3519097" y="1696383"/>
            <a:ext cx="180975" cy="94551"/>
            <a:chOff x="7912894" y="3801174"/>
            <a:chExt cx="180975" cy="94551"/>
          </a:xfrm>
        </p:grpSpPr>
        <p:sp>
          <p:nvSpPr>
            <p:cNvPr id="139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0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7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수정</a:t>
            </a:r>
          </a:p>
        </p:txBody>
      </p:sp>
      <p:sp>
        <p:nvSpPr>
          <p:cNvPr id="178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218975" y="1403385"/>
            <a:ext cx="418488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등록하기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4172491" y="1394690"/>
            <a:ext cx="527369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172490" y="11089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err="1"/>
              <a:t>수정모드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-&gt; </a:t>
            </a:r>
            <a:r>
              <a:rPr lang="ko-KR" altLang="en-US" sz="600" b="1" dirty="0"/>
              <a:t>등록 모드로 변경</a:t>
            </a:r>
            <a:endParaRPr lang="en-US" altLang="ko-KR" sz="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41646" y="2366486"/>
            <a:ext cx="380480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/>
              <a:t>채널</a:t>
            </a: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b="1" dirty="0" err="1"/>
              <a:t>검색영역</a:t>
            </a: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b="1" dirty="0"/>
              <a:t>특수문자</a:t>
            </a: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b="1" dirty="0"/>
              <a:t>종류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979130" y="2366917"/>
            <a:ext cx="534368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/>
              <a:t>뉴스</a:t>
            </a:r>
            <a:r>
              <a:rPr lang="en-US" altLang="ko-KR" sz="600" dirty="0"/>
              <a:t>, </a:t>
            </a:r>
            <a:r>
              <a:rPr lang="ko-KR" altLang="en-US" sz="600" dirty="0"/>
              <a:t>블로그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제목 </a:t>
            </a:r>
            <a:r>
              <a:rPr lang="en-US" altLang="ko-KR" sz="600" dirty="0"/>
              <a:t>+ </a:t>
            </a:r>
            <a:r>
              <a:rPr lang="ko-KR" altLang="en-US" sz="600" dirty="0"/>
              <a:t>내용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특수문자제거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구문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524912" y="3033103"/>
            <a:ext cx="2492873" cy="1991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476725" y="306799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제외 키워드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3576201" y="4688255"/>
            <a:ext cx="2419107" cy="274870"/>
            <a:chOff x="9643371" y="4183802"/>
            <a:chExt cx="2419107" cy="2748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9643371" y="4183802"/>
              <a:ext cx="2115344" cy="274870"/>
              <a:chOff x="9645738" y="3242576"/>
              <a:chExt cx="2387552" cy="891066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err="1">
                    <a:solidFill>
                      <a:schemeClr val="bg1">
                        <a:lumMod val="95000"/>
                      </a:schemeClr>
                    </a:solidFill>
                  </a:rPr>
                  <a:t>제외키워드</a:t>
                </a:r>
                <a:r>
                  <a:rPr lang="ko-KR" altLang="en-US" sz="1050" dirty="0">
                    <a:solidFill>
                      <a:schemeClr val="bg1">
                        <a:lumMod val="95000"/>
                      </a:schemeClr>
                    </a:solidFill>
                  </a:rPr>
                  <a:t> 입력</a:t>
                </a: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11813945" y="4250036"/>
              <a:ext cx="248533" cy="18069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추가</a:t>
              </a:r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3578568" y="4246473"/>
            <a:ext cx="2377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576201" y="4301670"/>
            <a:ext cx="647658" cy="12693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12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4286739" y="4305975"/>
            <a:ext cx="767955" cy="1331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154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559455" y="4481645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4267321" y="4473534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054694" y="4470795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667616" y="447251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578567" y="3286713"/>
            <a:ext cx="2371221" cy="891066"/>
            <a:chOff x="3578567" y="3286713"/>
            <a:chExt cx="2371221" cy="891066"/>
          </a:xfrm>
        </p:grpSpPr>
        <p:grpSp>
          <p:nvGrpSpPr>
            <p:cNvPr id="114" name="그룹 113"/>
            <p:cNvGrpSpPr/>
            <p:nvPr/>
          </p:nvGrpSpPr>
          <p:grpSpPr>
            <a:xfrm>
              <a:off x="3578567" y="3286713"/>
              <a:ext cx="2371221" cy="891066"/>
              <a:chOff x="9645738" y="3242576"/>
              <a:chExt cx="2387552" cy="891066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4550751" y="3325388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604423" y="3318300"/>
              <a:ext cx="860395" cy="200055"/>
              <a:chOff x="3604423" y="3800088"/>
              <a:chExt cx="860395" cy="200055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142" name="그룹 141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173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8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358630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3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506541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4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654452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5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802363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6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950274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550751" y="3473276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550751" y="3621164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550751" y="3769052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550751" y="3916940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3604423" y="3463180"/>
              <a:ext cx="860395" cy="200055"/>
              <a:chOff x="3604423" y="3800088"/>
              <a:chExt cx="860395" cy="200055"/>
            </a:xfrm>
          </p:grpSpPr>
          <p:sp>
            <p:nvSpPr>
              <p:cNvPr id="212" name="TextBox 211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13" name="그룹 212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14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16" name="그룹 215"/>
            <p:cNvGrpSpPr/>
            <p:nvPr/>
          </p:nvGrpSpPr>
          <p:grpSpPr>
            <a:xfrm>
              <a:off x="3604423" y="3608060"/>
              <a:ext cx="860395" cy="200055"/>
              <a:chOff x="3604423" y="3800088"/>
              <a:chExt cx="860395" cy="200055"/>
            </a:xfrm>
          </p:grpSpPr>
          <p:sp>
            <p:nvSpPr>
              <p:cNvPr id="217" name="TextBox 216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18" name="그룹 217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1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1" name="그룹 220"/>
            <p:cNvGrpSpPr/>
            <p:nvPr/>
          </p:nvGrpSpPr>
          <p:grpSpPr>
            <a:xfrm>
              <a:off x="3604423" y="3752940"/>
              <a:ext cx="860395" cy="200055"/>
              <a:chOff x="3604423" y="3800088"/>
              <a:chExt cx="860395" cy="200055"/>
            </a:xfrm>
          </p:grpSpPr>
          <p:sp>
            <p:nvSpPr>
              <p:cNvPr id="222" name="TextBox 221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23" name="그룹 222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24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6" name="그룹 225"/>
            <p:cNvGrpSpPr/>
            <p:nvPr/>
          </p:nvGrpSpPr>
          <p:grpSpPr>
            <a:xfrm>
              <a:off x="3604423" y="3897820"/>
              <a:ext cx="860395" cy="200055"/>
              <a:chOff x="3604423" y="3770008"/>
              <a:chExt cx="860395" cy="200055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3749558" y="377000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28" name="그룹 227"/>
              <p:cNvGrpSpPr/>
              <p:nvPr/>
            </p:nvGrpSpPr>
            <p:grpSpPr>
              <a:xfrm>
                <a:off x="3604423" y="3843910"/>
                <a:ext cx="180975" cy="63245"/>
                <a:chOff x="7912894" y="3765198"/>
                <a:chExt cx="180975" cy="94551"/>
              </a:xfrm>
            </p:grpSpPr>
            <p:sp>
              <p:nvSpPr>
                <p:cNvPr id="22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765198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776828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54" name="타원 2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9663" y="196046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6" name="사각형: 둥근 모서리 627">
            <a:extLst>
              <a:ext uri="{FF2B5EF4-FFF2-40B4-BE49-F238E27FC236}">
                <a16:creationId xmlns:a16="http://schemas.microsoft.com/office/drawing/2014/main" id="{AD07F7C2-B8C4-6C00-8981-69FFDF2A8709}"/>
              </a:ext>
            </a:extLst>
          </p:cNvPr>
          <p:cNvSpPr/>
          <p:nvPr/>
        </p:nvSpPr>
        <p:spPr>
          <a:xfrm>
            <a:off x="5677168" y="5129924"/>
            <a:ext cx="319357" cy="180694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3405214" y="1621900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801021" y="141816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4171" y="295046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943289" y="502264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23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1224511" y="346125"/>
            <a:ext cx="1800000" cy="216000"/>
          </a:xfrm>
        </p:spPr>
        <p:txBody>
          <a:bodyPr/>
          <a:lstStyle/>
          <a:p>
            <a:r>
              <a:rPr lang="ko-KR" altLang="en-US" dirty="0"/>
              <a:t>주제사전 관리</a:t>
            </a:r>
          </a:p>
        </p:txBody>
      </p:sp>
      <p:cxnSp>
        <p:nvCxnSpPr>
          <p:cNvPr id="183" name="직선 연결선 182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오른쪽 화살표 183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화살표 188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좌우 드래그 이동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영역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algn="ctr"/>
            <a:r>
              <a:rPr lang="ko-KR" altLang="en-US" sz="900" b="1" dirty="0" err="1"/>
              <a:t>폴딩버튼을</a:t>
            </a:r>
            <a:r>
              <a:rPr lang="ko-KR" altLang="en-US" sz="900" b="1" dirty="0"/>
              <a:t> 통환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– </a:t>
            </a:r>
            <a:r>
              <a:rPr lang="ko-KR" altLang="en-US" sz="900" b="1" dirty="0"/>
              <a:t>개인화 저장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1966586" y="922008"/>
            <a:ext cx="6836402" cy="4762791"/>
            <a:chOff x="319634" y="922008"/>
            <a:chExt cx="8483354" cy="4762791"/>
          </a:xfrm>
        </p:grpSpPr>
        <p:grpSp>
          <p:nvGrpSpPr>
            <p:cNvPr id="192" name="그룹 19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2898997" y="3070071"/>
              <a:ext cx="3324628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주제사전 목록</a:t>
              </a: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9265512" y="922008"/>
            <a:ext cx="2607993" cy="3017427"/>
            <a:chOff x="319634" y="922008"/>
            <a:chExt cx="8483354" cy="4762791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2474665" y="3125773"/>
              <a:ext cx="4173285" cy="4548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사전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324819" y="922007"/>
            <a:ext cx="1424065" cy="4762791"/>
            <a:chOff x="319634" y="922008"/>
            <a:chExt cx="8483354" cy="4762791"/>
          </a:xfrm>
        </p:grpSpPr>
        <p:grpSp>
          <p:nvGrpSpPr>
            <p:cNvPr id="210" name="그룹 209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직선 연결선 212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TextBox 210"/>
            <p:cNvSpPr txBox="1"/>
            <p:nvPr/>
          </p:nvSpPr>
          <p:spPr>
            <a:xfrm>
              <a:off x="2969656" y="2990052"/>
              <a:ext cx="3183311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b="0" dirty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364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173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기본 텍스트 검색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자동 완성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셀렉트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외부에서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속성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속성명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속성명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수정 불가능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속성이 분석되어 이미 저장되어 있기때문에 속성명이 수정되면 데이터 전체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소급해야함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79305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3236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15902"/>
                  </a:ext>
                </a:extLst>
              </a:tr>
            </a:tbl>
          </a:graphicData>
        </a:graphic>
      </p:graphicFrame>
      <p:sp>
        <p:nvSpPr>
          <p:cNvPr id="186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139079" y="1250199"/>
            <a:ext cx="2215812" cy="4718177"/>
          </a:xfrm>
          <a:prstGeom prst="roundRect">
            <a:avLst>
              <a:gd name="adj" fmla="val 20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2E6F295-482B-BB34-4A5C-7BC46D229516}"/>
              </a:ext>
            </a:extLst>
          </p:cNvPr>
          <p:cNvSpPr/>
          <p:nvPr/>
        </p:nvSpPr>
        <p:spPr>
          <a:xfrm>
            <a:off x="5285360" y="1700538"/>
            <a:ext cx="53895" cy="42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7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214955" y="1746580"/>
            <a:ext cx="2096542" cy="271807"/>
          </a:xfrm>
          <a:prstGeom prst="roundRect">
            <a:avLst>
              <a:gd name="adj" fmla="val 2086"/>
            </a:avLst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5058312" y="1805170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3241020" y="1782867"/>
            <a:ext cx="1373286" cy="202376"/>
            <a:chOff x="377317" y="531332"/>
            <a:chExt cx="1373286" cy="202376"/>
          </a:xfrm>
        </p:grpSpPr>
        <p:sp>
          <p:nvSpPr>
            <p:cNvPr id="232" name="사각형: 둥근 모서리 776">
              <a:extLst>
                <a:ext uri="{FF2B5EF4-FFF2-40B4-BE49-F238E27FC236}">
                  <a16:creationId xmlns:a16="http://schemas.microsoft.com/office/drawing/2014/main" id="{7086F333-8E93-B9AB-C2C4-2194599DBD99}"/>
                </a:ext>
              </a:extLst>
            </p:cNvPr>
            <p:cNvSpPr/>
            <p:nvPr/>
          </p:nvSpPr>
          <p:spPr>
            <a:xfrm>
              <a:off x="377317" y="531332"/>
              <a:ext cx="1373286" cy="202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내용을 검색하세요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EDEC487E-8BFB-B762-AD53-C65BC8B1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43503" y="567451"/>
              <a:ext cx="117480" cy="117480"/>
            </a:xfrm>
            <a:prstGeom prst="rect">
              <a:avLst/>
            </a:prstGeom>
          </p:spPr>
        </p:pic>
      </p:grpSp>
      <p:sp>
        <p:nvSpPr>
          <p:cNvPr id="238" name="타원 23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85910" y="16658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58312" y="166864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7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1183301" y="3540667"/>
            <a:ext cx="1803421" cy="1096647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45462" y="4172458"/>
            <a:ext cx="1657350" cy="234742"/>
            <a:chOff x="1245462" y="4251440"/>
            <a:chExt cx="1657350" cy="234742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63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추가</a:t>
                </a:r>
              </a:p>
            </p:txBody>
          </p:sp>
          <p:sp>
            <p:nvSpPr>
              <p:cNvPr id="64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93" name="직사각형 92"/>
          <p:cNvSpPr/>
          <p:nvPr/>
        </p:nvSpPr>
        <p:spPr>
          <a:xfrm>
            <a:off x="1266076" y="3784093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166" y="3584543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속성</a:t>
            </a: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097624" y="3429538"/>
            <a:ext cx="1955778" cy="135706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주제 사전 관리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1228189" y="4206734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미사용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7390" y="2073766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3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오너 </a:t>
              </a:r>
              <a:r>
                <a:rPr lang="en-US" altLang="ko-KR" sz="800" dirty="0">
                  <a:solidFill>
                    <a:schemeClr val="tx1"/>
                  </a:solidFill>
                </a:rPr>
                <a:t>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6165" y="2406468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1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인사</a:t>
              </a:r>
              <a:r>
                <a:rPr lang="en-US" altLang="ko-KR" sz="800" dirty="0">
                  <a:solidFill>
                    <a:schemeClr val="tx1"/>
                  </a:solidFill>
                </a:rPr>
                <a:t> (11)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2726730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5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부고</a:t>
              </a:r>
              <a:r>
                <a:rPr lang="en-US" altLang="ko-KR" sz="800" dirty="0">
                  <a:solidFill>
                    <a:schemeClr val="tx1"/>
                  </a:solidFill>
                </a:rPr>
                <a:t> (0)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3046248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5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주식</a:t>
              </a:r>
              <a:r>
                <a:rPr lang="en-US" altLang="ko-KR" sz="800" dirty="0">
                  <a:solidFill>
                    <a:schemeClr val="tx1"/>
                  </a:solidFill>
                </a:rPr>
                <a:t> (24)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sp>
        <p:nvSpPr>
          <p:cNvPr id="15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그룹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7B6A94-A6CD-8957-B8EA-377283F3C919}"/>
              </a:ext>
            </a:extLst>
          </p:cNvPr>
          <p:cNvGrpSpPr/>
          <p:nvPr/>
        </p:nvGrpSpPr>
        <p:grpSpPr>
          <a:xfrm>
            <a:off x="3370994" y="3357287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6" name="사각형: 둥근 모서리 452">
              <a:extLst>
                <a:ext uri="{FF2B5EF4-FFF2-40B4-BE49-F238E27FC236}">
                  <a16:creationId xmlns:a16="http://schemas.microsoft.com/office/drawing/2014/main" id="{100F942B-F37B-8903-E640-A018A865932C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스포츠</a:t>
              </a:r>
              <a:r>
                <a:rPr lang="en-US" altLang="ko-KR" sz="800" dirty="0">
                  <a:solidFill>
                    <a:schemeClr val="tx1"/>
                  </a:solidFill>
                </a:rPr>
                <a:t> (8)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F264B25-3D8F-497D-6B2C-77F60E75D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6EE5DF1-854E-49CD-FFBD-D2A1CC640A3F}"/>
              </a:ext>
            </a:extLst>
          </p:cNvPr>
          <p:cNvSpPr/>
          <p:nvPr/>
        </p:nvSpPr>
        <p:spPr>
          <a:xfrm>
            <a:off x="3324053" y="206900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7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305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전체선택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해제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선택 아이템 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아이템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Disabled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사전 등록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사이드 사전 등록 활성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검색어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입력 및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총 건수 및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 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목록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8302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055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기본값으로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6454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3787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클릭으로 작동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단일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멀티기능 제공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18842"/>
                  </a:ext>
                </a:extLst>
              </a:tr>
            </a:tbl>
          </a:graphicData>
        </a:graphic>
      </p:graphicFrame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/>
        </p:nvGraphicFramePr>
        <p:xfrm>
          <a:off x="623924" y="1685884"/>
          <a:ext cx="780378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51">
                  <a:extLst>
                    <a:ext uri="{9D8B030D-6E8A-4147-A177-3AD203B41FA5}">
                      <a16:colId xmlns:a16="http://schemas.microsoft.com/office/drawing/2014/main" val="2011243943"/>
                    </a:ext>
                  </a:extLst>
                </a:gridCol>
                <a:gridCol w="2326195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754837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1059206">
                  <a:extLst>
                    <a:ext uri="{9D8B030D-6E8A-4147-A177-3AD203B41FA5}">
                      <a16:colId xmlns:a16="http://schemas.microsoft.com/office/drawing/2014/main" val="3678100136"/>
                    </a:ext>
                  </a:extLst>
                </a:gridCol>
                <a:gridCol w="1844927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2870094923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□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종류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검색 영역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gumi_gomgom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fgyhse5uyuy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어플관리전문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업소상위노출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업체마케팅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(15~,~15)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영업사업광고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영업점마케팅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포함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영업회사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온라인광고종류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워드프레스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유튜브광고대행사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인기좋은광고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4098D11-F5D9-40FA-B6AA-95DCAC03F782}"/>
              </a:ext>
            </a:extLst>
          </p:cNvPr>
          <p:cNvGrpSpPr/>
          <p:nvPr/>
        </p:nvGrpSpPr>
        <p:grpSpPr>
          <a:xfrm>
            <a:off x="2754271" y="5945528"/>
            <a:ext cx="2188262" cy="156332"/>
            <a:chOff x="6280677" y="4057039"/>
            <a:chExt cx="3034986" cy="216824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0812366B-ED68-F963-9F83-3781880A652C}"/>
                </a:ext>
              </a:extLst>
            </p:cNvPr>
            <p:cNvSpPr/>
            <p:nvPr/>
          </p:nvSpPr>
          <p:spPr>
            <a:xfrm>
              <a:off x="628067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&lt;&lt;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EBE37881-820A-5D1D-DD3F-5295766AD085}"/>
                </a:ext>
              </a:extLst>
            </p:cNvPr>
            <p:cNvSpPr/>
            <p:nvPr/>
          </p:nvSpPr>
          <p:spPr>
            <a:xfrm>
              <a:off x="649750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EAB946F-A1C3-1DF3-BED9-C04CA5B14EB5}"/>
                </a:ext>
              </a:extLst>
            </p:cNvPr>
            <p:cNvSpPr/>
            <p:nvPr/>
          </p:nvSpPr>
          <p:spPr>
            <a:xfrm>
              <a:off x="6714082" y="4057039"/>
              <a:ext cx="216822" cy="2168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C778E9C-2FB9-69BA-82EC-71E9DA51C52A}"/>
                </a:ext>
              </a:extLst>
            </p:cNvPr>
            <p:cNvSpPr/>
            <p:nvPr/>
          </p:nvSpPr>
          <p:spPr>
            <a:xfrm>
              <a:off x="693091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BE12E614-511E-3F67-5A1D-744D845BEC1C}"/>
                </a:ext>
              </a:extLst>
            </p:cNvPr>
            <p:cNvSpPr/>
            <p:nvPr/>
          </p:nvSpPr>
          <p:spPr>
            <a:xfrm>
              <a:off x="714745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D4CCD5A-EE36-BF1E-EC6D-AC75FAB36781}"/>
                </a:ext>
              </a:extLst>
            </p:cNvPr>
            <p:cNvSpPr/>
            <p:nvPr/>
          </p:nvSpPr>
          <p:spPr>
            <a:xfrm>
              <a:off x="736428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243A63A-6969-F701-1D85-A8882E462832}"/>
                </a:ext>
              </a:extLst>
            </p:cNvPr>
            <p:cNvSpPr/>
            <p:nvPr/>
          </p:nvSpPr>
          <p:spPr>
            <a:xfrm>
              <a:off x="758085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66171B2-72E0-8A1E-CCCE-805F92ED14A8}"/>
                </a:ext>
              </a:extLst>
            </p:cNvPr>
            <p:cNvSpPr/>
            <p:nvPr/>
          </p:nvSpPr>
          <p:spPr>
            <a:xfrm>
              <a:off x="779768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196601-DD03-E603-7930-7376E03C4DD0}"/>
                </a:ext>
              </a:extLst>
            </p:cNvPr>
            <p:cNvSpPr/>
            <p:nvPr/>
          </p:nvSpPr>
          <p:spPr>
            <a:xfrm>
              <a:off x="801523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33CF751-33A7-2F13-E623-509F3F9738F7}"/>
                </a:ext>
              </a:extLst>
            </p:cNvPr>
            <p:cNvSpPr/>
            <p:nvPr/>
          </p:nvSpPr>
          <p:spPr>
            <a:xfrm>
              <a:off x="823206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79B9710-A4DA-995D-5E6B-3A8D9821D9EC}"/>
                </a:ext>
              </a:extLst>
            </p:cNvPr>
            <p:cNvSpPr/>
            <p:nvPr/>
          </p:nvSpPr>
          <p:spPr>
            <a:xfrm>
              <a:off x="844864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C1D77E58-AAB3-608F-646F-C21AEF95D2FD}"/>
                </a:ext>
              </a:extLst>
            </p:cNvPr>
            <p:cNvSpPr/>
            <p:nvPr/>
          </p:nvSpPr>
          <p:spPr>
            <a:xfrm>
              <a:off x="866547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F1D0F854-F0D2-F99A-DF56-7EA94D41B8E5}"/>
                </a:ext>
              </a:extLst>
            </p:cNvPr>
            <p:cNvSpPr/>
            <p:nvPr/>
          </p:nvSpPr>
          <p:spPr>
            <a:xfrm>
              <a:off x="888201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3AA6F69C-5674-609C-E4C5-80A66914DAA4}"/>
                </a:ext>
              </a:extLst>
            </p:cNvPr>
            <p:cNvSpPr/>
            <p:nvPr/>
          </p:nvSpPr>
          <p:spPr>
            <a:xfrm>
              <a:off x="9098842" y="4057041"/>
              <a:ext cx="216821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&gt;&gt;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71457" y="1448726"/>
            <a:ext cx="12682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33,542</a:t>
            </a:r>
            <a:r>
              <a:rPr lang="ko-KR" altLang="en-US" sz="700" dirty="0"/>
              <a:t>건   </a:t>
            </a:r>
            <a:r>
              <a:rPr lang="en-US" altLang="ko-KR" sz="700" b="1" dirty="0"/>
              <a:t>12</a:t>
            </a:r>
            <a:r>
              <a:rPr lang="en-US" altLang="ko-KR" sz="700" dirty="0"/>
              <a:t>/60 Pages</a:t>
            </a:r>
            <a:endParaRPr lang="ko-KR" altLang="en-US" sz="700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3925" y="17004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35356" y="13933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8063708" y="1459154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43341" y="135036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12" idx="3"/>
            <a:endCxn id="314" idx="0"/>
          </p:cNvCxnSpPr>
          <p:nvPr/>
        </p:nvCxnSpPr>
        <p:spPr>
          <a:xfrm flipH="1">
            <a:off x="6581268" y="1591072"/>
            <a:ext cx="1505073" cy="23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5071609" y="3970110"/>
            <a:ext cx="1803421" cy="2431023"/>
            <a:chOff x="5892826" y="3081533"/>
            <a:chExt cx="1803421" cy="2431023"/>
          </a:xfrm>
        </p:grpSpPr>
        <p:sp>
          <p:nvSpPr>
            <p:cNvPr id="314" name="이등변 삼각형 313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>
              <a:off x="7313713" y="3081533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892826" y="3199511"/>
              <a:ext cx="1803421" cy="2313045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C0F79099-15DD-F91D-C4E5-38FAEF684300}"/>
                </a:ext>
              </a:extLst>
            </p:cNvPr>
            <p:cNvGrpSpPr/>
            <p:nvPr/>
          </p:nvGrpSpPr>
          <p:grpSpPr>
            <a:xfrm>
              <a:off x="5946390" y="3284240"/>
              <a:ext cx="1665947" cy="2141809"/>
              <a:chOff x="7924652" y="3999989"/>
              <a:chExt cx="1665947" cy="2141809"/>
            </a:xfrm>
          </p:grpSpPr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0746EEEB-DD30-427B-D491-B7CA0B390B7C}"/>
                  </a:ext>
                </a:extLst>
              </p:cNvPr>
              <p:cNvGrpSpPr/>
              <p:nvPr/>
            </p:nvGrpSpPr>
            <p:grpSpPr>
              <a:xfrm>
                <a:off x="7924652" y="3999989"/>
                <a:ext cx="1665947" cy="1474473"/>
                <a:chOff x="7926391" y="3999989"/>
                <a:chExt cx="1665947" cy="1474473"/>
              </a:xfrm>
            </p:grpSpPr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5BE95C-8C70-2CC2-0535-43C3721E4FE6}"/>
                    </a:ext>
                  </a:extLst>
                </p:cNvPr>
                <p:cNvSpPr txBox="1"/>
                <p:nvPr/>
              </p:nvSpPr>
              <p:spPr>
                <a:xfrm>
                  <a:off x="7926391" y="3999989"/>
                  <a:ext cx="483072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ko-KR" altLang="en-US" sz="800" b="1" dirty="0"/>
                    <a:t>보기건수</a:t>
                  </a:r>
                </a:p>
              </p:txBody>
            </p:sp>
            <p:grpSp>
              <p:nvGrpSpPr>
                <p:cNvPr id="325" name="그룹 324">
                  <a:extLst>
                    <a:ext uri="{FF2B5EF4-FFF2-40B4-BE49-F238E27FC236}">
                      <a16:creationId xmlns:a16="http://schemas.microsoft.com/office/drawing/2014/main" id="{05C791AA-9772-3FF0-804F-9D59E59C26AA}"/>
                    </a:ext>
                  </a:extLst>
                </p:cNvPr>
                <p:cNvGrpSpPr/>
                <p:nvPr/>
              </p:nvGrpSpPr>
              <p:grpSpPr>
                <a:xfrm>
                  <a:off x="7926391" y="4511597"/>
                  <a:ext cx="1665947" cy="962865"/>
                  <a:chOff x="7926391" y="3999989"/>
                  <a:chExt cx="1665947" cy="962865"/>
                </a:xfrm>
              </p:grpSpPr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FBED9EB3-FA36-EAE9-8FD5-3B5D3D76EF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391" y="3999989"/>
                    <a:ext cx="483072" cy="195814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800" b="1" dirty="0"/>
                      <a:t>노출필드</a:t>
                    </a:r>
                  </a:p>
                </p:txBody>
              </p:sp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476397AA-8A43-D54B-4484-CFC79B66C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5379" y="4175275"/>
                    <a:ext cx="519941" cy="78757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종류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등록일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삭제</a:t>
                    </a:r>
                    <a:endParaRPr lang="en-US" altLang="ko-KR" sz="800" dirty="0"/>
                  </a:p>
                </p:txBody>
              </p: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D2E58C6D-CDF6-6EFF-3E0E-D3A6BC7F351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3775" y="3999989"/>
                    <a:ext cx="638563" cy="16503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r"/>
                    <a:r>
                      <a:rPr lang="ko-KR" altLang="en-US" sz="600" dirty="0"/>
                      <a:t>기본값으로 변경</a:t>
                    </a:r>
                  </a:p>
                </p:txBody>
              </p:sp>
            </p:grpSp>
          </p:grp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2B590B84-C911-115D-54BE-0366095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4459061"/>
                <a:ext cx="165735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5882716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8436735" y="5934963"/>
                <a:ext cx="1141552" cy="206835"/>
                <a:chOff x="3182538" y="9921379"/>
                <a:chExt cx="1141552" cy="206835"/>
              </a:xfrm>
            </p:grpSpPr>
            <p:sp>
              <p:nvSpPr>
                <p:cNvPr id="32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79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적용</a:t>
                  </a:r>
                </a:p>
              </p:txBody>
            </p:sp>
            <p:sp>
              <p:nvSpPr>
                <p:cNvPr id="32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</p:grpSp>
      <p:sp>
        <p:nvSpPr>
          <p:cNvPr id="331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133770" y="4381515"/>
            <a:ext cx="933195" cy="1986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r>
              <a:rPr lang="ko-KR" altLang="en-US" sz="800" dirty="0">
                <a:solidFill>
                  <a:schemeClr val="tx1"/>
                </a:solidFill>
              </a:rPr>
              <a:t>건씩 보기   ▼</a:t>
            </a: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658503" y="58421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78305" y="25648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4305" y="4530253"/>
          <a:ext cx="3194323" cy="161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뎁스일때만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종류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- AND,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검색 영역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800" b="1" dirty="0">
                <a:solidFill>
                  <a:srgbClr val="FF0000"/>
                </a:solidFill>
              </a:rPr>
              <a:t>    </a:t>
            </a:r>
            <a:r>
              <a:rPr lang="en-US" altLang="ko-KR" sz="800" dirty="0">
                <a:solidFill>
                  <a:srgbClr val="FF0000"/>
                </a:solidFill>
              </a:rPr>
              <a:t>* </a:t>
            </a:r>
            <a:r>
              <a:rPr lang="ko-KR" altLang="en-US" sz="700" dirty="0">
                <a:solidFill>
                  <a:srgbClr val="FF0000"/>
                </a:solidFill>
              </a:rPr>
              <a:t>기본</a:t>
            </a:r>
            <a:endParaRPr lang="ko-KR" altLang="en-US" sz="900" b="1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9341" y="4289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2283" y="46739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8254" y="461342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주제사전 관리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23925" y="1055934"/>
            <a:ext cx="7648205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689777" y="1111532"/>
            <a:ext cx="540000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r>
              <a:rPr lang="en-US" altLang="ko-KR" sz="800" dirty="0">
                <a:solidFill>
                  <a:schemeClr val="tx1"/>
                </a:solidFill>
              </a:rPr>
              <a:t>(50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1267276" y="1111532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사전 등록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025" y="98560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48677" y="9743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03623" y="1786589"/>
            <a:ext cx="61761" cy="115124"/>
            <a:chOff x="6094143" y="1825666"/>
            <a:chExt cx="61761" cy="115124"/>
          </a:xfrm>
        </p:grpSpPr>
        <p:sp>
          <p:nvSpPr>
            <p:cNvPr id="73" name="순서도: 병합 7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병합 73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132111" y="1785241"/>
            <a:ext cx="61761" cy="115124"/>
            <a:chOff x="6094143" y="1825666"/>
            <a:chExt cx="61761" cy="115124"/>
          </a:xfrm>
        </p:grpSpPr>
        <p:sp>
          <p:nvSpPr>
            <p:cNvPr id="85" name="순서도: 병합 8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순서도: 병합 8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314758" y="1789667"/>
            <a:ext cx="61761" cy="115124"/>
            <a:chOff x="6094143" y="1825666"/>
            <a:chExt cx="61761" cy="115124"/>
          </a:xfrm>
        </p:grpSpPr>
        <p:sp>
          <p:nvSpPr>
            <p:cNvPr id="88" name="순서도: 병합 87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병합 8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00739" y="16501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16600" y="1098519"/>
            <a:ext cx="2389399" cy="208265"/>
            <a:chOff x="5816600" y="1098519"/>
            <a:chExt cx="2389399" cy="208265"/>
          </a:xfrm>
        </p:grpSpPr>
        <p:sp>
          <p:nvSpPr>
            <p:cNvPr id="81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91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5901353" y="1117882"/>
              <a:ext cx="521100" cy="16775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사전   ▼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26482" y="1107681"/>
              <a:ext cx="1194805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키워드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err="1">
                  <a:solidFill>
                    <a:schemeClr val="bg1">
                      <a:lumMod val="85000"/>
                    </a:schemeClr>
                  </a:solidFill>
                </a:rPr>
                <a:t>제외키워드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 검색</a:t>
              </a: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731848" y="100339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D1FF8FFD-E920-86B3-A885-12C20B1C0B29}"/>
              </a:ext>
            </a:extLst>
          </p:cNvPr>
          <p:cNvSpPr/>
          <p:nvPr/>
        </p:nvSpPr>
        <p:spPr>
          <a:xfrm>
            <a:off x="2431157" y="1936087"/>
            <a:ext cx="177544" cy="1403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457">
            <a:extLst>
              <a:ext uri="{FF2B5EF4-FFF2-40B4-BE49-F238E27FC236}">
                <a16:creationId xmlns:a16="http://schemas.microsoft.com/office/drawing/2014/main" id="{57752A14-8CDD-D555-BBD6-2DCDE9F62DB5}"/>
              </a:ext>
            </a:extLst>
          </p:cNvPr>
          <p:cNvSpPr/>
          <p:nvPr/>
        </p:nvSpPr>
        <p:spPr>
          <a:xfrm>
            <a:off x="2066441" y="2054065"/>
            <a:ext cx="889379" cy="1629837"/>
          </a:xfrm>
          <a:prstGeom prst="roundRect">
            <a:avLst>
              <a:gd name="adj" fmla="val 3733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18842" y="3358360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AE36EF9-5AAC-84AC-2B09-B494A1CE8552}"/>
              </a:ext>
            </a:extLst>
          </p:cNvPr>
          <p:cNvCxnSpPr>
            <a:cxnSpLocks/>
          </p:cNvCxnSpPr>
          <p:nvPr/>
        </p:nvCxnSpPr>
        <p:spPr>
          <a:xfrm>
            <a:off x="2129445" y="3292251"/>
            <a:ext cx="74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549835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구문</a:t>
            </a:r>
          </a:p>
        </p:txBody>
      </p:sp>
      <p:sp>
        <p:nvSpPr>
          <p:cNvPr id="11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767430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인접</a:t>
            </a:r>
          </a:p>
        </p:txBody>
      </p:sp>
      <p:sp>
        <p:nvSpPr>
          <p:cNvPr id="11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039" y="2990534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고유</a:t>
            </a:r>
          </a:p>
        </p:txBody>
      </p:sp>
      <p:sp>
        <p:nvSpPr>
          <p:cNvPr id="112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328663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AND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32111" y="2114161"/>
            <a:ext cx="743825" cy="199563"/>
          </a:xfrm>
          <a:prstGeom prst="flowChartTerminator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982525" y="196576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80389" y="195865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947050" y="16273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83631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362838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7732" y="1655326"/>
            <a:ext cx="131523" cy="4215586"/>
          </a:xfrm>
          <a:prstGeom prst="rect">
            <a:avLst/>
          </a:prstGeom>
          <a:solidFill>
            <a:srgbClr val="F40000">
              <a:alpha val="50196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512202" y="3357685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621215" y="3383869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12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4014575" y="3383194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96137" y="2085604"/>
            <a:ext cx="363353" cy="3610171"/>
            <a:chOff x="7896137" y="2085604"/>
            <a:chExt cx="363353" cy="3610171"/>
          </a:xfrm>
        </p:grpSpPr>
        <p:grpSp>
          <p:nvGrpSpPr>
            <p:cNvPr id="10" name="그룹 9"/>
            <p:cNvGrpSpPr/>
            <p:nvPr/>
          </p:nvGrpSpPr>
          <p:grpSpPr>
            <a:xfrm>
              <a:off x="7903483" y="2085604"/>
              <a:ext cx="350579" cy="158692"/>
              <a:chOff x="5088196" y="860028"/>
              <a:chExt cx="350579" cy="158692"/>
            </a:xfrm>
          </p:grpSpPr>
          <p:sp>
            <p:nvSpPr>
              <p:cNvPr id="12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903483" y="2349098"/>
              <a:ext cx="350579" cy="158692"/>
              <a:chOff x="5088196" y="860028"/>
              <a:chExt cx="350579" cy="158692"/>
            </a:xfrm>
          </p:grpSpPr>
          <p:sp>
            <p:nvSpPr>
              <p:cNvPr id="13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898185" y="2659944"/>
              <a:ext cx="350579" cy="158692"/>
              <a:chOff x="5088196" y="860028"/>
              <a:chExt cx="350579" cy="158692"/>
            </a:xfrm>
          </p:grpSpPr>
          <p:sp>
            <p:nvSpPr>
              <p:cNvPr id="13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0" bIns="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    정지</a:t>
                </a:r>
              </a:p>
            </p:txBody>
          </p:sp>
          <p:sp>
            <p:nvSpPr>
              <p:cNvPr id="13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1195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7908911" y="2952530"/>
              <a:ext cx="350579" cy="158692"/>
              <a:chOff x="5088196" y="860028"/>
              <a:chExt cx="350579" cy="158692"/>
            </a:xfrm>
          </p:grpSpPr>
          <p:sp>
            <p:nvSpPr>
              <p:cNvPr id="140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900710" y="3258328"/>
              <a:ext cx="350579" cy="158692"/>
              <a:chOff x="5088196" y="860028"/>
              <a:chExt cx="350579" cy="158692"/>
            </a:xfrm>
          </p:grpSpPr>
          <p:sp>
            <p:nvSpPr>
              <p:cNvPr id="14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901435" y="3537680"/>
              <a:ext cx="350579" cy="158692"/>
              <a:chOff x="5088196" y="860028"/>
              <a:chExt cx="350579" cy="158692"/>
            </a:xfrm>
          </p:grpSpPr>
          <p:sp>
            <p:nvSpPr>
              <p:cNvPr id="14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901435" y="3801174"/>
              <a:ext cx="350579" cy="158692"/>
              <a:chOff x="5088196" y="860028"/>
              <a:chExt cx="350579" cy="158692"/>
            </a:xfrm>
          </p:grpSpPr>
          <p:sp>
            <p:nvSpPr>
              <p:cNvPr id="149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0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896137" y="4112020"/>
              <a:ext cx="350579" cy="158692"/>
              <a:chOff x="5088196" y="860028"/>
              <a:chExt cx="350579" cy="158692"/>
            </a:xfrm>
          </p:grpSpPr>
          <p:sp>
            <p:nvSpPr>
              <p:cNvPr id="152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3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7906863" y="4404606"/>
              <a:ext cx="350579" cy="158692"/>
              <a:chOff x="5088196" y="860028"/>
              <a:chExt cx="350579" cy="158692"/>
            </a:xfrm>
          </p:grpSpPr>
          <p:sp>
            <p:nvSpPr>
              <p:cNvPr id="155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6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7898662" y="4710404"/>
              <a:ext cx="350579" cy="158692"/>
              <a:chOff x="5088196" y="860028"/>
              <a:chExt cx="350579" cy="158692"/>
            </a:xfrm>
          </p:grpSpPr>
          <p:sp>
            <p:nvSpPr>
              <p:cNvPr id="15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9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907934" y="4962743"/>
              <a:ext cx="350579" cy="158692"/>
              <a:chOff x="5088196" y="860028"/>
              <a:chExt cx="350579" cy="158692"/>
            </a:xfrm>
          </p:grpSpPr>
          <p:sp>
            <p:nvSpPr>
              <p:cNvPr id="161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2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907934" y="5226237"/>
              <a:ext cx="350579" cy="158692"/>
              <a:chOff x="5088196" y="860028"/>
              <a:chExt cx="350579" cy="158692"/>
            </a:xfrm>
          </p:grpSpPr>
          <p:sp>
            <p:nvSpPr>
              <p:cNvPr id="164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5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902636" y="5537083"/>
              <a:ext cx="350579" cy="158692"/>
              <a:chOff x="5088196" y="860028"/>
              <a:chExt cx="350579" cy="158692"/>
            </a:xfrm>
          </p:grpSpPr>
          <p:sp>
            <p:nvSpPr>
              <p:cNvPr id="167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75" name="타원 17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175084" y="34461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사전 목록</a:t>
            </a: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3ED6C7EB-FB06-99C6-490C-D2F66EDAE0CF}"/>
              </a:ext>
            </a:extLst>
          </p:cNvPr>
          <p:cNvGrpSpPr/>
          <p:nvPr/>
        </p:nvGrpSpPr>
        <p:grpSpPr>
          <a:xfrm>
            <a:off x="746329" y="1255592"/>
            <a:ext cx="480331" cy="879680"/>
            <a:chOff x="2633525" y="1270951"/>
            <a:chExt cx="480331" cy="879680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F33E8E34-343F-BEC5-13D9-A1CDE49BA703}"/>
                </a:ext>
              </a:extLst>
            </p:cNvPr>
            <p:cNvGrpSpPr/>
            <p:nvPr/>
          </p:nvGrpSpPr>
          <p:grpSpPr>
            <a:xfrm>
              <a:off x="2633525" y="1270951"/>
              <a:ext cx="480331" cy="879680"/>
              <a:chOff x="2633525" y="1270951"/>
              <a:chExt cx="480331" cy="879680"/>
            </a:xfrm>
          </p:grpSpPr>
          <p:sp>
            <p:nvSpPr>
              <p:cNvPr id="198" name="사각형: 둥근 모서리 26">
                <a:extLst>
                  <a:ext uri="{FF2B5EF4-FFF2-40B4-BE49-F238E27FC236}">
                    <a16:creationId xmlns:a16="http://schemas.microsoft.com/office/drawing/2014/main" id="{E12AD790-85EB-61FF-4BC8-9F4ADA3A9CF9}"/>
                  </a:ext>
                </a:extLst>
              </p:cNvPr>
              <p:cNvSpPr/>
              <p:nvPr/>
            </p:nvSpPr>
            <p:spPr>
              <a:xfrm>
                <a:off x="2633525" y="1349558"/>
                <a:ext cx="480331" cy="8010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이등변 삼각형 198">
                <a:extLst>
                  <a:ext uri="{FF2B5EF4-FFF2-40B4-BE49-F238E27FC236}">
                    <a16:creationId xmlns:a16="http://schemas.microsoft.com/office/drawing/2014/main" id="{A0453565-5CE8-549D-97E3-D0DE171E05AF}"/>
                  </a:ext>
                </a:extLst>
              </p:cNvPr>
              <p:cNvSpPr/>
              <p:nvPr/>
            </p:nvSpPr>
            <p:spPr>
              <a:xfrm>
                <a:off x="2805061" y="1270951"/>
                <a:ext cx="113354" cy="8872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4" name="사각형: 둥근 모서리 14">
              <a:extLst>
                <a:ext uri="{FF2B5EF4-FFF2-40B4-BE49-F238E27FC236}">
                  <a16:creationId xmlns:a16="http://schemas.microsoft.com/office/drawing/2014/main" id="{A48ACD3B-FF31-FE58-3B7E-DE3B73C58543}"/>
                </a:ext>
              </a:extLst>
            </p:cNvPr>
            <p:cNvSpPr/>
            <p:nvPr/>
          </p:nvSpPr>
          <p:spPr>
            <a:xfrm>
              <a:off x="2696023" y="1398439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사용</a:t>
              </a:r>
            </a:p>
          </p:txBody>
        </p:sp>
        <p:sp>
          <p:nvSpPr>
            <p:cNvPr id="194" name="사각형: 둥근 모서리 16">
              <a:extLst>
                <a:ext uri="{FF2B5EF4-FFF2-40B4-BE49-F238E27FC236}">
                  <a16:creationId xmlns:a16="http://schemas.microsoft.com/office/drawing/2014/main" id="{4490AC34-D0B1-8CC3-C56B-79EF6DBD08E1}"/>
                </a:ext>
              </a:extLst>
            </p:cNvPr>
            <p:cNvSpPr/>
            <p:nvPr/>
          </p:nvSpPr>
          <p:spPr>
            <a:xfrm>
              <a:off x="2690144" y="1636163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정지</a:t>
              </a: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6144417" y="1754438"/>
            <a:ext cx="392465" cy="272321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미사용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1" name="사각형: 둥근 모서리 16">
            <a:extLst>
              <a:ext uri="{FF2B5EF4-FFF2-40B4-BE49-F238E27FC236}">
                <a16:creationId xmlns:a16="http://schemas.microsoft.com/office/drawing/2014/main" id="{4490AC34-D0B1-8CC3-C56B-79EF6DBD08E1}"/>
              </a:ext>
            </a:extLst>
          </p:cNvPr>
          <p:cNvSpPr/>
          <p:nvPr/>
        </p:nvSpPr>
        <p:spPr>
          <a:xfrm>
            <a:off x="806357" y="1859023"/>
            <a:ext cx="359234" cy="206835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93558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285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열기</a:t>
                      </a:r>
                      <a:r>
                        <a:rPr lang="en-US" altLang="ko-KR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접기</a:t>
                      </a:r>
                      <a:endParaRPr lang="en-US" altLang="ko-KR" sz="800" b="1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strike="sngStrike" dirty="0" err="1">
                          <a:solidFill>
                            <a:schemeClr val="tx1"/>
                          </a:solidFill>
                          <a:latin typeface="+mn-lt"/>
                        </a:rPr>
                        <a:t>접었을때는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 컨텐츠 영역에 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확장해서 사용 가능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 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이라고 표기</a:t>
                      </a:r>
                      <a:endParaRPr lang="en-US" altLang="ko-KR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후 </a:t>
                      </a:r>
                      <a:r>
                        <a:rPr lang="ko-KR" altLang="en-US" sz="8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입력 가능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154082" y="1485015"/>
            <a:ext cx="2653915" cy="2219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154081" y="1237836"/>
            <a:ext cx="2653915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사전 등록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264227" y="2055141"/>
            <a:ext cx="2475284" cy="4452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76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80479" y="2602496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7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68617" y="2817521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7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983723" y="2606801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976483" y="2809410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63856" y="2806671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6778" y="280839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5302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46693" y="250573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290732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93963" y="29324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191557" y="2525399"/>
            <a:ext cx="2294533" cy="86535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486090" y="26832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주제사전 관리</a:t>
            </a: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0044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2-1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20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575559" y="1340033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사전 등록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BC3A282-A776-8850-3117-EF75083BA0A5}"/>
              </a:ext>
            </a:extLst>
          </p:cNvPr>
          <p:cNvGrpSpPr/>
          <p:nvPr/>
        </p:nvGrpSpPr>
        <p:grpSpPr>
          <a:xfrm>
            <a:off x="5036853" y="3523765"/>
            <a:ext cx="673312" cy="180694"/>
            <a:chOff x="3090491" y="11602926"/>
            <a:chExt cx="854925" cy="206835"/>
          </a:xfrm>
        </p:grpSpPr>
        <p:sp>
          <p:nvSpPr>
            <p:cNvPr id="210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1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212" name="타원 21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41675" y="363809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47163" y="364122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54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1224511" y="346125"/>
            <a:ext cx="1800000" cy="216000"/>
          </a:xfrm>
        </p:spPr>
        <p:txBody>
          <a:bodyPr/>
          <a:lstStyle/>
          <a:p>
            <a:r>
              <a:rPr lang="ko-KR" altLang="en-US" dirty="0"/>
              <a:t>주제 분류 사전</a:t>
            </a:r>
          </a:p>
        </p:txBody>
      </p:sp>
      <p:cxnSp>
        <p:nvCxnSpPr>
          <p:cNvPr id="183" name="직선 연결선 182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오른쪽 화살표 183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화살표 188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좌우 드래그 이동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영역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algn="ctr"/>
            <a:r>
              <a:rPr lang="ko-KR" altLang="en-US" sz="900" b="1" dirty="0" err="1"/>
              <a:t>폴딩버튼을</a:t>
            </a:r>
            <a:r>
              <a:rPr lang="ko-KR" altLang="en-US" sz="900" b="1" dirty="0"/>
              <a:t> 통환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– </a:t>
            </a:r>
            <a:r>
              <a:rPr lang="ko-KR" altLang="en-US" sz="900" b="1" dirty="0"/>
              <a:t>개인화 저장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1966586" y="922008"/>
            <a:ext cx="6836402" cy="4762791"/>
            <a:chOff x="319634" y="922008"/>
            <a:chExt cx="8483354" cy="4762791"/>
          </a:xfrm>
        </p:grpSpPr>
        <p:grpSp>
          <p:nvGrpSpPr>
            <p:cNvPr id="192" name="그룹 19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3153612" y="3070071"/>
              <a:ext cx="2815396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</a:rPr>
                <a:t>키워드</a:t>
              </a:r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 목록</a:t>
              </a: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9265512" y="922008"/>
            <a:ext cx="2607993" cy="3017427"/>
            <a:chOff x="319634" y="922008"/>
            <a:chExt cx="8483354" cy="4762791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2474665" y="3125773"/>
              <a:ext cx="4173285" cy="4548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사전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324819" y="922007"/>
            <a:ext cx="1424065" cy="4762791"/>
            <a:chOff x="319634" y="922008"/>
            <a:chExt cx="8483354" cy="4762791"/>
          </a:xfrm>
        </p:grpSpPr>
        <p:grpSp>
          <p:nvGrpSpPr>
            <p:cNvPr id="210" name="그룹 209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직선 연결선 212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TextBox 210"/>
            <p:cNvSpPr txBox="1"/>
            <p:nvPr/>
          </p:nvSpPr>
          <p:spPr>
            <a:xfrm>
              <a:off x="2969662" y="2990052"/>
              <a:ext cx="3183305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b="0" dirty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310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62065"/>
              </p:ext>
            </p:extLst>
          </p:nvPr>
        </p:nvGraphicFramePr>
        <p:xfrm>
          <a:off x="8840606" y="843525"/>
          <a:ext cx="3194323" cy="170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기본 텍스트 검색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자동 완성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셀렉트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외부에서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속성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속성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더블 클릭으로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수정창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오픈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Dialog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삭제될 경우 경고 후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18875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Dialog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사용여부가 변경 시 경고 후 변경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79305"/>
                  </a:ext>
                </a:extLst>
              </a:tr>
            </a:tbl>
          </a:graphicData>
        </a:graphic>
      </p:graphicFrame>
      <p:sp>
        <p:nvSpPr>
          <p:cNvPr id="186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139079" y="1250199"/>
            <a:ext cx="2215812" cy="4718177"/>
          </a:xfrm>
          <a:prstGeom prst="roundRect">
            <a:avLst>
              <a:gd name="adj" fmla="val 20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2E6F295-482B-BB34-4A5C-7BC46D229516}"/>
              </a:ext>
            </a:extLst>
          </p:cNvPr>
          <p:cNvSpPr/>
          <p:nvPr/>
        </p:nvSpPr>
        <p:spPr>
          <a:xfrm>
            <a:off x="5285360" y="1700538"/>
            <a:ext cx="53895" cy="42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7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214955" y="1746580"/>
            <a:ext cx="2096542" cy="271807"/>
          </a:xfrm>
          <a:prstGeom prst="roundRect">
            <a:avLst>
              <a:gd name="adj" fmla="val 2086"/>
            </a:avLst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5058312" y="1805170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3241020" y="1782867"/>
            <a:ext cx="1373286" cy="202376"/>
            <a:chOff x="377317" y="531332"/>
            <a:chExt cx="1373286" cy="202376"/>
          </a:xfrm>
        </p:grpSpPr>
        <p:sp>
          <p:nvSpPr>
            <p:cNvPr id="232" name="사각형: 둥근 모서리 776">
              <a:extLst>
                <a:ext uri="{FF2B5EF4-FFF2-40B4-BE49-F238E27FC236}">
                  <a16:creationId xmlns:a16="http://schemas.microsoft.com/office/drawing/2014/main" id="{7086F333-8E93-B9AB-C2C4-2194599DBD99}"/>
                </a:ext>
              </a:extLst>
            </p:cNvPr>
            <p:cNvSpPr/>
            <p:nvPr/>
          </p:nvSpPr>
          <p:spPr>
            <a:xfrm>
              <a:off x="377317" y="531332"/>
              <a:ext cx="1373286" cy="202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내용을 검색하세요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EDEC487E-8BFB-B762-AD53-C65BC8B1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43503" y="567451"/>
              <a:ext cx="117480" cy="117480"/>
            </a:xfrm>
            <a:prstGeom prst="rect">
              <a:avLst/>
            </a:prstGeom>
          </p:spPr>
        </p:pic>
      </p:grpSp>
      <p:sp>
        <p:nvSpPr>
          <p:cNvPr id="238" name="타원 23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85910" y="16658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58312" y="166864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7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1183301" y="3540667"/>
            <a:ext cx="1803421" cy="1199775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45462" y="4413090"/>
            <a:ext cx="1657350" cy="264811"/>
            <a:chOff x="1245462" y="4492072"/>
            <a:chExt cx="1657350" cy="264811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492072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574277"/>
              <a:ext cx="778539" cy="182606"/>
              <a:chOff x="3182538" y="10228067"/>
              <a:chExt cx="1141552" cy="206961"/>
            </a:xfrm>
          </p:grpSpPr>
          <p:sp>
            <p:nvSpPr>
              <p:cNvPr id="63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102280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추가</a:t>
                </a:r>
              </a:p>
            </p:txBody>
          </p:sp>
          <p:sp>
            <p:nvSpPr>
              <p:cNvPr id="64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10228193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93" name="직사각형 92"/>
          <p:cNvSpPr/>
          <p:nvPr/>
        </p:nvSpPr>
        <p:spPr>
          <a:xfrm>
            <a:off x="1266076" y="3784093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166" y="3584543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속성</a:t>
            </a: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097624" y="3429537"/>
            <a:ext cx="1955778" cy="1413173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7390" y="2073766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3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오너</a:t>
              </a: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6165" y="2406468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1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인사</a:t>
              </a: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2726730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5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부고</a:t>
              </a: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3046248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5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주식</a:t>
              </a: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sp>
        <p:nvSpPr>
          <p:cNvPr id="15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속성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7B6A94-A6CD-8957-B8EA-377283F3C919}"/>
              </a:ext>
            </a:extLst>
          </p:cNvPr>
          <p:cNvGrpSpPr/>
          <p:nvPr/>
        </p:nvGrpSpPr>
        <p:grpSpPr>
          <a:xfrm>
            <a:off x="3370994" y="3357287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6" name="사각형: 둥근 모서리 452">
              <a:extLst>
                <a:ext uri="{FF2B5EF4-FFF2-40B4-BE49-F238E27FC236}">
                  <a16:creationId xmlns:a16="http://schemas.microsoft.com/office/drawing/2014/main" id="{100F942B-F37B-8903-E640-A018A865932C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스포츠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F264B25-3D8F-497D-6B2C-77F60E75D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6EE5DF1-854E-49CD-FFBD-D2A1CC640A3F}"/>
              </a:ext>
            </a:extLst>
          </p:cNvPr>
          <p:cNvSpPr/>
          <p:nvPr/>
        </p:nvSpPr>
        <p:spPr>
          <a:xfrm>
            <a:off x="3324053" y="206900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19DF9A-BB62-F700-4B78-9C11F9FE581F}"/>
              </a:ext>
            </a:extLst>
          </p:cNvPr>
          <p:cNvGrpSpPr/>
          <p:nvPr/>
        </p:nvGrpSpPr>
        <p:grpSpPr>
          <a:xfrm>
            <a:off x="1278865" y="4188358"/>
            <a:ext cx="843857" cy="165036"/>
            <a:chOff x="-3197884" y="3629946"/>
            <a:chExt cx="1198844" cy="26265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3D2C1CD-350D-244B-9B7A-D32B3C82E9F0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32DAFD-1D86-6539-B809-E12A1292724B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146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u="sng" dirty="0">
                    <a:latin typeface="+mn-ea"/>
                  </a:rPr>
                  <a:t>기사</a:t>
                </a:r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AD06043E-C176-26DC-2269-324AA1C97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2F8A767-3600-FF15-10A3-1DCC6F803229}"/>
                </a:ext>
              </a:extLst>
            </p:cNvPr>
            <p:cNvGrpSpPr/>
            <p:nvPr/>
          </p:nvGrpSpPr>
          <p:grpSpPr>
            <a:xfrm>
              <a:off x="-2685119" y="3629946"/>
              <a:ext cx="686079" cy="262650"/>
              <a:chOff x="-2685119" y="3629946"/>
              <a:chExt cx="686079" cy="26265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91AFAB4-CEC1-2B90-87B6-E5648DB6F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1E7AF7-1BE8-1F12-DDF9-56A1409C8D7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540537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보도자료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6E2207A-3FAC-56DB-BC7D-ED319D5B5762}"/>
              </a:ext>
            </a:extLst>
          </p:cNvPr>
          <p:cNvSpPr txBox="1"/>
          <p:nvPr/>
        </p:nvSpPr>
        <p:spPr>
          <a:xfrm>
            <a:off x="1178782" y="397290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/>
              <a:t>분석 대상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0079047-AA1B-0C32-9321-654C86FD6124}"/>
              </a:ext>
            </a:extLst>
          </p:cNvPr>
          <p:cNvSpPr/>
          <p:nvPr/>
        </p:nvSpPr>
        <p:spPr>
          <a:xfrm>
            <a:off x="4811484" y="277668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53AF2CF-FC37-ADCC-AE6C-55A04CB3C920}"/>
              </a:ext>
            </a:extLst>
          </p:cNvPr>
          <p:cNvSpPr/>
          <p:nvPr/>
        </p:nvSpPr>
        <p:spPr>
          <a:xfrm>
            <a:off x="4823154" y="292150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0B40EB-1DFA-8592-DD06-FBAB86F6865A}"/>
              </a:ext>
            </a:extLst>
          </p:cNvPr>
          <p:cNvSpPr/>
          <p:nvPr/>
        </p:nvSpPr>
        <p:spPr>
          <a:xfrm>
            <a:off x="5033728" y="291214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49">
            <a:extLst>
              <a:ext uri="{FF2B5EF4-FFF2-40B4-BE49-F238E27FC236}">
                <a16:creationId xmlns:a16="http://schemas.microsoft.com/office/drawing/2014/main" id="{46D71917-28E0-1191-AFB7-4C5A1C2B4F78}"/>
              </a:ext>
            </a:extLst>
          </p:cNvPr>
          <p:cNvSpPr/>
          <p:nvPr/>
        </p:nvSpPr>
        <p:spPr>
          <a:xfrm>
            <a:off x="4545738" y="2677531"/>
            <a:ext cx="743996" cy="49576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11">
            <a:extLst>
              <a:ext uri="{FF2B5EF4-FFF2-40B4-BE49-F238E27FC236}">
                <a16:creationId xmlns:a16="http://schemas.microsoft.com/office/drawing/2014/main" id="{129FCF89-2CEF-7852-5162-5E18FD130BDF}"/>
              </a:ext>
            </a:extLst>
          </p:cNvPr>
          <p:cNvSpPr/>
          <p:nvPr/>
        </p:nvSpPr>
        <p:spPr>
          <a:xfrm>
            <a:off x="5232517" y="2589092"/>
            <a:ext cx="216000" cy="144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/>
              <a:t>4,5,6</a:t>
            </a:r>
            <a:endParaRPr lang="ko-KR" altLang="en-US" sz="600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C629284-9C98-64C8-FA6D-38C51AEB639C}"/>
              </a:ext>
            </a:extLst>
          </p:cNvPr>
          <p:cNvCxnSpPr>
            <a:cxnSpLocks/>
          </p:cNvCxnSpPr>
          <p:nvPr/>
        </p:nvCxnSpPr>
        <p:spPr>
          <a:xfrm flipH="1">
            <a:off x="3032111" y="2892736"/>
            <a:ext cx="685647" cy="64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0017990-FE63-83B1-1740-89C525981909}"/>
              </a:ext>
            </a:extLst>
          </p:cNvPr>
          <p:cNvGrpSpPr/>
          <p:nvPr/>
        </p:nvGrpSpPr>
        <p:grpSpPr>
          <a:xfrm>
            <a:off x="4990315" y="2810068"/>
            <a:ext cx="180975" cy="94551"/>
            <a:chOff x="7912894" y="3801174"/>
            <a:chExt cx="180975" cy="94551"/>
          </a:xfrm>
        </p:grpSpPr>
        <p:sp>
          <p:nvSpPr>
            <p:cNvPr id="26" name="사각형: 둥근 모서리 730">
              <a:extLst>
                <a:ext uri="{FF2B5EF4-FFF2-40B4-BE49-F238E27FC236}">
                  <a16:creationId xmlns:a16="http://schemas.microsoft.com/office/drawing/2014/main" id="{E22BAA21-2D93-ABF2-EE36-7B9C19996C99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731">
              <a:extLst>
                <a:ext uri="{FF2B5EF4-FFF2-40B4-BE49-F238E27FC236}">
                  <a16:creationId xmlns:a16="http://schemas.microsoft.com/office/drawing/2014/main" id="{8A81ADD7-F08E-87D2-76E3-FA2E208BD23B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2BC0A2-F833-128F-B625-FF4374C8C6C5}"/>
              </a:ext>
            </a:extLst>
          </p:cNvPr>
          <p:cNvCxnSpPr>
            <a:cxnSpLocks/>
            <a:stCxn id="229" idx="3"/>
          </p:cNvCxnSpPr>
          <p:nvPr/>
        </p:nvCxnSpPr>
        <p:spPr>
          <a:xfrm flipH="1">
            <a:off x="3032111" y="1937088"/>
            <a:ext cx="2048834" cy="160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09A469A2-8A42-68CB-2613-394668C8F444}"/>
              </a:ext>
            </a:extLst>
          </p:cNvPr>
          <p:cNvSpPr/>
          <p:nvPr/>
        </p:nvSpPr>
        <p:spPr>
          <a:xfrm>
            <a:off x="3574637" y="282713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4" name="텍스트 개체 틀 6">
            <a:extLst>
              <a:ext uri="{FF2B5EF4-FFF2-40B4-BE49-F238E27FC236}">
                <a16:creationId xmlns:a16="http://schemas.microsoft.com/office/drawing/2014/main" id="{BDEADFB7-38EB-1690-8915-A00B5AB1DB75}"/>
              </a:ext>
            </a:extLst>
          </p:cNvPr>
          <p:cNvSpPr txBox="1">
            <a:spLocks/>
          </p:cNvSpPr>
          <p:nvPr/>
        </p:nvSpPr>
        <p:spPr>
          <a:xfrm>
            <a:off x="1224511" y="346125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주제 분류 사전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629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305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전체선택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해제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선택 아이템 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아이템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Disabled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사전 등록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사이드 사전 등록 활성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검색어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입력 및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총 건수 및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 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목록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8302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055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기본값으로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6454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3787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클릭으로 작동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단일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멀티기능 제공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18842"/>
                  </a:ext>
                </a:extLst>
              </a:tr>
            </a:tbl>
          </a:graphicData>
        </a:graphic>
      </p:graphicFrame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65202"/>
              </p:ext>
            </p:extLst>
          </p:nvPr>
        </p:nvGraphicFramePr>
        <p:xfrm>
          <a:off x="623924" y="1685884"/>
          <a:ext cx="780378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68">
                  <a:extLst>
                    <a:ext uri="{9D8B030D-6E8A-4147-A177-3AD203B41FA5}">
                      <a16:colId xmlns:a16="http://schemas.microsoft.com/office/drawing/2014/main" val="2011243943"/>
                    </a:ext>
                  </a:extLst>
                </a:gridCol>
                <a:gridCol w="1908630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619339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1075660">
                  <a:extLst>
                    <a:ext uri="{9D8B030D-6E8A-4147-A177-3AD203B41FA5}">
                      <a16:colId xmlns:a16="http://schemas.microsoft.com/office/drawing/2014/main" val="3678100136"/>
                    </a:ext>
                  </a:extLst>
                </a:gridCol>
                <a:gridCol w="662486">
                  <a:extLst>
                    <a:ext uri="{9D8B030D-6E8A-4147-A177-3AD203B41FA5}">
                      <a16:colId xmlns:a16="http://schemas.microsoft.com/office/drawing/2014/main" val="4019430674"/>
                    </a:ext>
                  </a:extLst>
                </a:gridCol>
                <a:gridCol w="1513752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697514">
                  <a:extLst>
                    <a:ext uri="{9D8B030D-6E8A-4147-A177-3AD203B41FA5}">
                      <a16:colId xmlns:a16="http://schemas.microsoft.com/office/drawing/2014/main" val="2870094923"/>
                    </a:ext>
                  </a:extLst>
                </a:gridCol>
                <a:gridCol w="470434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  <a:gridCol w="427302">
                  <a:extLst>
                    <a:ext uri="{9D8B030D-6E8A-4147-A177-3AD203B41FA5}">
                      <a16:colId xmlns:a16="http://schemas.microsoft.com/office/drawing/2014/main" val="4259667861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□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키워드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종류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검색 영역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분석대상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기사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gumi_gomgom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보도자료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fgyhse5uyuy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기사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어플관리전문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보도자료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업소상위노출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기사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업체마케팅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(15~,~15)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보도자료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영업사업광고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기사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영업점마케팅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포함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보도자료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영업회사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기사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온라인광고종류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보도자료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워드프레스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기사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유튜브광고대행사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보도자료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인기좋은광고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기사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4098D11-F5D9-40FA-B6AA-95DCAC03F782}"/>
              </a:ext>
            </a:extLst>
          </p:cNvPr>
          <p:cNvGrpSpPr/>
          <p:nvPr/>
        </p:nvGrpSpPr>
        <p:grpSpPr>
          <a:xfrm>
            <a:off x="2754271" y="5945528"/>
            <a:ext cx="2188262" cy="156332"/>
            <a:chOff x="6280677" y="4057039"/>
            <a:chExt cx="3034986" cy="216824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0812366B-ED68-F963-9F83-3781880A652C}"/>
                </a:ext>
              </a:extLst>
            </p:cNvPr>
            <p:cNvSpPr/>
            <p:nvPr/>
          </p:nvSpPr>
          <p:spPr>
            <a:xfrm>
              <a:off x="628067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&lt;&lt;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EBE37881-820A-5D1D-DD3F-5295766AD085}"/>
                </a:ext>
              </a:extLst>
            </p:cNvPr>
            <p:cNvSpPr/>
            <p:nvPr/>
          </p:nvSpPr>
          <p:spPr>
            <a:xfrm>
              <a:off x="649750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EAB946F-A1C3-1DF3-BED9-C04CA5B14EB5}"/>
                </a:ext>
              </a:extLst>
            </p:cNvPr>
            <p:cNvSpPr/>
            <p:nvPr/>
          </p:nvSpPr>
          <p:spPr>
            <a:xfrm>
              <a:off x="6714082" y="4057039"/>
              <a:ext cx="216822" cy="2168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C778E9C-2FB9-69BA-82EC-71E9DA51C52A}"/>
                </a:ext>
              </a:extLst>
            </p:cNvPr>
            <p:cNvSpPr/>
            <p:nvPr/>
          </p:nvSpPr>
          <p:spPr>
            <a:xfrm>
              <a:off x="693091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BE12E614-511E-3F67-5A1D-744D845BEC1C}"/>
                </a:ext>
              </a:extLst>
            </p:cNvPr>
            <p:cNvSpPr/>
            <p:nvPr/>
          </p:nvSpPr>
          <p:spPr>
            <a:xfrm>
              <a:off x="714745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D4CCD5A-EE36-BF1E-EC6D-AC75FAB36781}"/>
                </a:ext>
              </a:extLst>
            </p:cNvPr>
            <p:cNvSpPr/>
            <p:nvPr/>
          </p:nvSpPr>
          <p:spPr>
            <a:xfrm>
              <a:off x="736428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243A63A-6969-F701-1D85-A8882E462832}"/>
                </a:ext>
              </a:extLst>
            </p:cNvPr>
            <p:cNvSpPr/>
            <p:nvPr/>
          </p:nvSpPr>
          <p:spPr>
            <a:xfrm>
              <a:off x="758085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66171B2-72E0-8A1E-CCCE-805F92ED14A8}"/>
                </a:ext>
              </a:extLst>
            </p:cNvPr>
            <p:cNvSpPr/>
            <p:nvPr/>
          </p:nvSpPr>
          <p:spPr>
            <a:xfrm>
              <a:off x="779768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196601-DD03-E603-7930-7376E03C4DD0}"/>
                </a:ext>
              </a:extLst>
            </p:cNvPr>
            <p:cNvSpPr/>
            <p:nvPr/>
          </p:nvSpPr>
          <p:spPr>
            <a:xfrm>
              <a:off x="801523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33CF751-33A7-2F13-E623-509F3F9738F7}"/>
                </a:ext>
              </a:extLst>
            </p:cNvPr>
            <p:cNvSpPr/>
            <p:nvPr/>
          </p:nvSpPr>
          <p:spPr>
            <a:xfrm>
              <a:off x="823206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79B9710-A4DA-995D-5E6B-3A8D9821D9EC}"/>
                </a:ext>
              </a:extLst>
            </p:cNvPr>
            <p:cNvSpPr/>
            <p:nvPr/>
          </p:nvSpPr>
          <p:spPr>
            <a:xfrm>
              <a:off x="844864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C1D77E58-AAB3-608F-646F-C21AEF95D2FD}"/>
                </a:ext>
              </a:extLst>
            </p:cNvPr>
            <p:cNvSpPr/>
            <p:nvPr/>
          </p:nvSpPr>
          <p:spPr>
            <a:xfrm>
              <a:off x="866547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F1D0F854-F0D2-F99A-DF56-7EA94D41B8E5}"/>
                </a:ext>
              </a:extLst>
            </p:cNvPr>
            <p:cNvSpPr/>
            <p:nvPr/>
          </p:nvSpPr>
          <p:spPr>
            <a:xfrm>
              <a:off x="888201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3AA6F69C-5674-609C-E4C5-80A66914DAA4}"/>
                </a:ext>
              </a:extLst>
            </p:cNvPr>
            <p:cNvSpPr/>
            <p:nvPr/>
          </p:nvSpPr>
          <p:spPr>
            <a:xfrm>
              <a:off x="9098842" y="4057041"/>
              <a:ext cx="216821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&gt;&gt;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71457" y="1448726"/>
            <a:ext cx="12682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33,542</a:t>
            </a:r>
            <a:r>
              <a:rPr lang="ko-KR" altLang="en-US" sz="700" dirty="0"/>
              <a:t>건   </a:t>
            </a:r>
            <a:r>
              <a:rPr lang="en-US" altLang="ko-KR" sz="700" b="1" dirty="0"/>
              <a:t>12</a:t>
            </a:r>
            <a:r>
              <a:rPr lang="en-US" altLang="ko-KR" sz="700" dirty="0"/>
              <a:t>/60 Pages</a:t>
            </a:r>
            <a:endParaRPr lang="ko-KR" altLang="en-US" sz="700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3925" y="17004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35356" y="13933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8268245" y="1459154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147878" y="135036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071609" y="3970110"/>
            <a:ext cx="1803421" cy="2785622"/>
            <a:chOff x="5892826" y="3081533"/>
            <a:chExt cx="1803421" cy="2785622"/>
          </a:xfrm>
        </p:grpSpPr>
        <p:sp>
          <p:nvSpPr>
            <p:cNvPr id="314" name="이등변 삼각형 313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>
              <a:off x="7313713" y="3081533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892826" y="3199511"/>
              <a:ext cx="1803421" cy="2667644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C0F79099-15DD-F91D-C4E5-38FAEF684300}"/>
                </a:ext>
              </a:extLst>
            </p:cNvPr>
            <p:cNvGrpSpPr/>
            <p:nvPr/>
          </p:nvGrpSpPr>
          <p:grpSpPr>
            <a:xfrm>
              <a:off x="5946390" y="3284240"/>
              <a:ext cx="1665947" cy="2490726"/>
              <a:chOff x="7924652" y="3999989"/>
              <a:chExt cx="1665947" cy="2490726"/>
            </a:xfrm>
          </p:grpSpPr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0746EEEB-DD30-427B-D491-B7CA0B390B7C}"/>
                  </a:ext>
                </a:extLst>
              </p:cNvPr>
              <p:cNvGrpSpPr/>
              <p:nvPr/>
            </p:nvGrpSpPr>
            <p:grpSpPr>
              <a:xfrm>
                <a:off x="7924652" y="3999989"/>
                <a:ext cx="1665947" cy="2213137"/>
                <a:chOff x="7926391" y="3999989"/>
                <a:chExt cx="1665947" cy="2213137"/>
              </a:xfrm>
            </p:grpSpPr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5BE95C-8C70-2CC2-0535-43C3721E4FE6}"/>
                    </a:ext>
                  </a:extLst>
                </p:cNvPr>
                <p:cNvSpPr txBox="1"/>
                <p:nvPr/>
              </p:nvSpPr>
              <p:spPr>
                <a:xfrm>
                  <a:off x="7926391" y="3999989"/>
                  <a:ext cx="483072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ko-KR" altLang="en-US" sz="800" b="1" dirty="0"/>
                    <a:t>보기건수</a:t>
                  </a:r>
                </a:p>
              </p:txBody>
            </p:sp>
            <p:grpSp>
              <p:nvGrpSpPr>
                <p:cNvPr id="325" name="그룹 324">
                  <a:extLst>
                    <a:ext uri="{FF2B5EF4-FFF2-40B4-BE49-F238E27FC236}">
                      <a16:creationId xmlns:a16="http://schemas.microsoft.com/office/drawing/2014/main" id="{05C791AA-9772-3FF0-804F-9D59E59C26AA}"/>
                    </a:ext>
                  </a:extLst>
                </p:cNvPr>
                <p:cNvGrpSpPr/>
                <p:nvPr/>
              </p:nvGrpSpPr>
              <p:grpSpPr>
                <a:xfrm>
                  <a:off x="7926391" y="4511597"/>
                  <a:ext cx="1665947" cy="1701529"/>
                  <a:chOff x="7926391" y="3999989"/>
                  <a:chExt cx="1665947" cy="1701529"/>
                </a:xfrm>
              </p:grpSpPr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FBED9EB3-FA36-EAE9-8FD5-3B5D3D76EF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391" y="3999989"/>
                    <a:ext cx="483072" cy="195814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800" b="1" dirty="0"/>
                      <a:t>노출필드</a:t>
                    </a:r>
                  </a:p>
                </p:txBody>
              </p:sp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476397AA-8A43-D54B-4484-CFC79B66C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5379" y="4175275"/>
                    <a:ext cx="622534" cy="152624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종류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검색영역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등록일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수정일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작성자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err="1"/>
                      <a:t>수정자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사용</a:t>
                    </a:r>
                    <a:endParaRPr lang="en-US" altLang="ko-KR" sz="800" dirty="0"/>
                  </a:p>
                </p:txBody>
              </p: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D2E58C6D-CDF6-6EFF-3E0E-D3A6BC7F351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3775" y="3999989"/>
                    <a:ext cx="638563" cy="16503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r"/>
                    <a:r>
                      <a:rPr lang="ko-KR" altLang="en-US" sz="600" dirty="0"/>
                      <a:t>기본값으로 변경</a:t>
                    </a:r>
                  </a:p>
                </p:txBody>
              </p:sp>
            </p:grpSp>
          </p:grp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2B590B84-C911-115D-54BE-0366095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4459061"/>
                <a:ext cx="165735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6231633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8436735" y="6283880"/>
                <a:ext cx="1141552" cy="206835"/>
                <a:chOff x="3182538" y="10270296"/>
                <a:chExt cx="1141552" cy="206835"/>
              </a:xfrm>
            </p:grpSpPr>
            <p:sp>
              <p:nvSpPr>
                <p:cNvPr id="32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10270296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적용</a:t>
                  </a:r>
                </a:p>
              </p:txBody>
            </p:sp>
            <p:sp>
              <p:nvSpPr>
                <p:cNvPr id="32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10270296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</p:grpSp>
      <p:sp>
        <p:nvSpPr>
          <p:cNvPr id="331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133770" y="4381515"/>
            <a:ext cx="933195" cy="1986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r>
              <a:rPr lang="ko-KR" altLang="en-US" sz="800" dirty="0">
                <a:solidFill>
                  <a:schemeClr val="tx1"/>
                </a:solidFill>
              </a:rPr>
              <a:t>건씩 보기   ▼</a:t>
            </a: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658503" y="58421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4305" y="4530253"/>
          <a:ext cx="3194323" cy="161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뎁스일때만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종류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- AND,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검색 영역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800" b="1" dirty="0">
                <a:solidFill>
                  <a:srgbClr val="FF0000"/>
                </a:solidFill>
              </a:rPr>
              <a:t>    </a:t>
            </a:r>
            <a:r>
              <a:rPr lang="en-US" altLang="ko-KR" sz="800" dirty="0">
                <a:solidFill>
                  <a:srgbClr val="FF0000"/>
                </a:solidFill>
              </a:rPr>
              <a:t>* </a:t>
            </a:r>
            <a:r>
              <a:rPr lang="ko-KR" altLang="en-US" sz="700" dirty="0">
                <a:solidFill>
                  <a:srgbClr val="FF0000"/>
                </a:solidFill>
              </a:rPr>
              <a:t>기본</a:t>
            </a:r>
            <a:endParaRPr lang="ko-KR" altLang="en-US" sz="900" b="1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9341" y="4289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2283" y="46739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8254" y="461342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23925" y="1055934"/>
            <a:ext cx="7798871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689777" y="1111532"/>
            <a:ext cx="540000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r>
              <a:rPr lang="en-US" altLang="ko-KR" sz="800" dirty="0">
                <a:solidFill>
                  <a:schemeClr val="tx1"/>
                </a:solidFill>
              </a:rPr>
              <a:t>(50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1267276" y="1111532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사전 등록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025" y="98560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48677" y="9743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333671" y="1786589"/>
            <a:ext cx="61761" cy="115124"/>
            <a:chOff x="6094143" y="1825666"/>
            <a:chExt cx="61761" cy="115124"/>
          </a:xfrm>
        </p:grpSpPr>
        <p:sp>
          <p:nvSpPr>
            <p:cNvPr id="73" name="순서도: 병합 7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병합 73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342665" y="1785241"/>
            <a:ext cx="61761" cy="115124"/>
            <a:chOff x="6094143" y="1825666"/>
            <a:chExt cx="61761" cy="115124"/>
          </a:xfrm>
        </p:grpSpPr>
        <p:sp>
          <p:nvSpPr>
            <p:cNvPr id="85" name="순서도: 병합 8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순서도: 병합 8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230537" y="1789667"/>
            <a:ext cx="61761" cy="115124"/>
            <a:chOff x="6094143" y="1825666"/>
            <a:chExt cx="61761" cy="115124"/>
          </a:xfrm>
        </p:grpSpPr>
        <p:sp>
          <p:nvSpPr>
            <p:cNvPr id="88" name="순서도: 병합 87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병합 8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211293" y="16501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16600" y="1098519"/>
            <a:ext cx="2533269" cy="208265"/>
            <a:chOff x="5816600" y="1098519"/>
            <a:chExt cx="2389399" cy="208265"/>
          </a:xfrm>
        </p:grpSpPr>
        <p:sp>
          <p:nvSpPr>
            <p:cNvPr id="81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91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5901353" y="1117882"/>
              <a:ext cx="521100" cy="16775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키워드   ▼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26482" y="1107681"/>
              <a:ext cx="1194805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키워드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err="1">
                  <a:solidFill>
                    <a:schemeClr val="bg1">
                      <a:lumMod val="85000"/>
                    </a:schemeClr>
                  </a:solidFill>
                </a:rPr>
                <a:t>제외키워드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 검색</a:t>
              </a: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731848" y="100339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D1FF8FFD-E920-86B3-A885-12C20B1C0B29}"/>
              </a:ext>
            </a:extLst>
          </p:cNvPr>
          <p:cNvSpPr/>
          <p:nvPr/>
        </p:nvSpPr>
        <p:spPr>
          <a:xfrm>
            <a:off x="3179043" y="1936087"/>
            <a:ext cx="177544" cy="1403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457">
            <a:extLst>
              <a:ext uri="{FF2B5EF4-FFF2-40B4-BE49-F238E27FC236}">
                <a16:creationId xmlns:a16="http://schemas.microsoft.com/office/drawing/2014/main" id="{57752A14-8CDD-D555-BBD6-2DCDE9F62DB5}"/>
              </a:ext>
            </a:extLst>
          </p:cNvPr>
          <p:cNvSpPr/>
          <p:nvPr/>
        </p:nvSpPr>
        <p:spPr>
          <a:xfrm>
            <a:off x="2814327" y="2054065"/>
            <a:ext cx="889379" cy="1629837"/>
          </a:xfrm>
          <a:prstGeom prst="roundRect">
            <a:avLst>
              <a:gd name="adj" fmla="val 3733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866728" y="3358360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AE36EF9-5AAC-84AC-2B09-B494A1CE8552}"/>
              </a:ext>
            </a:extLst>
          </p:cNvPr>
          <p:cNvCxnSpPr>
            <a:cxnSpLocks/>
          </p:cNvCxnSpPr>
          <p:nvPr/>
        </p:nvCxnSpPr>
        <p:spPr>
          <a:xfrm>
            <a:off x="2877331" y="3292251"/>
            <a:ext cx="74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877331" y="2549835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구문</a:t>
            </a:r>
          </a:p>
        </p:txBody>
      </p:sp>
      <p:sp>
        <p:nvSpPr>
          <p:cNvPr id="11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877331" y="2767430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인접</a:t>
            </a:r>
          </a:p>
        </p:txBody>
      </p:sp>
      <p:sp>
        <p:nvSpPr>
          <p:cNvPr id="11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876925" y="2990534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고유</a:t>
            </a:r>
          </a:p>
        </p:txBody>
      </p:sp>
      <p:sp>
        <p:nvSpPr>
          <p:cNvPr id="112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877331" y="2328663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AND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879997" y="2114161"/>
            <a:ext cx="743825" cy="199563"/>
          </a:xfrm>
          <a:prstGeom prst="flowChartTerminator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96297" y="159754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199410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362837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4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260088" y="3357685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560993" y="2085604"/>
            <a:ext cx="363353" cy="3610171"/>
            <a:chOff x="7896137" y="2085604"/>
            <a:chExt cx="363353" cy="3610171"/>
          </a:xfrm>
        </p:grpSpPr>
        <p:grpSp>
          <p:nvGrpSpPr>
            <p:cNvPr id="10" name="그룹 9"/>
            <p:cNvGrpSpPr/>
            <p:nvPr/>
          </p:nvGrpSpPr>
          <p:grpSpPr>
            <a:xfrm>
              <a:off x="7903483" y="2085604"/>
              <a:ext cx="350579" cy="158692"/>
              <a:chOff x="5088196" y="860028"/>
              <a:chExt cx="350579" cy="158692"/>
            </a:xfrm>
          </p:grpSpPr>
          <p:sp>
            <p:nvSpPr>
              <p:cNvPr id="12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903483" y="2349098"/>
              <a:ext cx="350579" cy="158692"/>
              <a:chOff x="5088196" y="860028"/>
              <a:chExt cx="350579" cy="158692"/>
            </a:xfrm>
          </p:grpSpPr>
          <p:sp>
            <p:nvSpPr>
              <p:cNvPr id="13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898185" y="2659944"/>
              <a:ext cx="350579" cy="158692"/>
              <a:chOff x="5088196" y="860028"/>
              <a:chExt cx="350579" cy="158692"/>
            </a:xfrm>
          </p:grpSpPr>
          <p:sp>
            <p:nvSpPr>
              <p:cNvPr id="13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0" bIns="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    정지</a:t>
                </a:r>
              </a:p>
            </p:txBody>
          </p:sp>
          <p:sp>
            <p:nvSpPr>
              <p:cNvPr id="13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1195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7908911" y="2952530"/>
              <a:ext cx="350579" cy="158692"/>
              <a:chOff x="5088196" y="860028"/>
              <a:chExt cx="350579" cy="158692"/>
            </a:xfrm>
          </p:grpSpPr>
          <p:sp>
            <p:nvSpPr>
              <p:cNvPr id="140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900710" y="3258328"/>
              <a:ext cx="350579" cy="158692"/>
              <a:chOff x="5088196" y="860028"/>
              <a:chExt cx="350579" cy="158692"/>
            </a:xfrm>
          </p:grpSpPr>
          <p:sp>
            <p:nvSpPr>
              <p:cNvPr id="14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901435" y="3537680"/>
              <a:ext cx="350579" cy="158692"/>
              <a:chOff x="5088196" y="860028"/>
              <a:chExt cx="350579" cy="158692"/>
            </a:xfrm>
          </p:grpSpPr>
          <p:sp>
            <p:nvSpPr>
              <p:cNvPr id="14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901435" y="3801174"/>
              <a:ext cx="350579" cy="158692"/>
              <a:chOff x="5088196" y="860028"/>
              <a:chExt cx="350579" cy="158692"/>
            </a:xfrm>
          </p:grpSpPr>
          <p:sp>
            <p:nvSpPr>
              <p:cNvPr id="149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0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896137" y="4112020"/>
              <a:ext cx="350579" cy="158692"/>
              <a:chOff x="5088196" y="860028"/>
              <a:chExt cx="350579" cy="158692"/>
            </a:xfrm>
          </p:grpSpPr>
          <p:sp>
            <p:nvSpPr>
              <p:cNvPr id="152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3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7906863" y="4404606"/>
              <a:ext cx="350579" cy="158692"/>
              <a:chOff x="5088196" y="860028"/>
              <a:chExt cx="350579" cy="158692"/>
            </a:xfrm>
          </p:grpSpPr>
          <p:sp>
            <p:nvSpPr>
              <p:cNvPr id="155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6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7898662" y="4710404"/>
              <a:ext cx="350579" cy="158692"/>
              <a:chOff x="5088196" y="860028"/>
              <a:chExt cx="350579" cy="158692"/>
            </a:xfrm>
          </p:grpSpPr>
          <p:sp>
            <p:nvSpPr>
              <p:cNvPr id="15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9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907934" y="4962743"/>
              <a:ext cx="350579" cy="158692"/>
              <a:chOff x="5088196" y="860028"/>
              <a:chExt cx="350579" cy="158692"/>
            </a:xfrm>
          </p:grpSpPr>
          <p:sp>
            <p:nvSpPr>
              <p:cNvPr id="161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2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907934" y="5226237"/>
              <a:ext cx="350579" cy="158692"/>
              <a:chOff x="5088196" y="860028"/>
              <a:chExt cx="350579" cy="158692"/>
            </a:xfrm>
          </p:grpSpPr>
          <p:sp>
            <p:nvSpPr>
              <p:cNvPr id="164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5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902636" y="5537083"/>
              <a:ext cx="350579" cy="158692"/>
              <a:chOff x="5088196" y="860028"/>
              <a:chExt cx="350579" cy="158692"/>
            </a:xfrm>
          </p:grpSpPr>
          <p:sp>
            <p:nvSpPr>
              <p:cNvPr id="167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75" name="타원 17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839940" y="34461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목록</a:t>
            </a: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3ED6C7EB-FB06-99C6-490C-D2F66EDAE0CF}"/>
              </a:ext>
            </a:extLst>
          </p:cNvPr>
          <p:cNvGrpSpPr/>
          <p:nvPr/>
        </p:nvGrpSpPr>
        <p:grpSpPr>
          <a:xfrm>
            <a:off x="746329" y="1255592"/>
            <a:ext cx="480331" cy="879680"/>
            <a:chOff x="2633525" y="1270951"/>
            <a:chExt cx="480331" cy="879680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F33E8E34-343F-BEC5-13D9-A1CDE49BA703}"/>
                </a:ext>
              </a:extLst>
            </p:cNvPr>
            <p:cNvGrpSpPr/>
            <p:nvPr/>
          </p:nvGrpSpPr>
          <p:grpSpPr>
            <a:xfrm>
              <a:off x="2633525" y="1270951"/>
              <a:ext cx="480331" cy="879680"/>
              <a:chOff x="2633525" y="1270951"/>
              <a:chExt cx="480331" cy="879680"/>
            </a:xfrm>
          </p:grpSpPr>
          <p:sp>
            <p:nvSpPr>
              <p:cNvPr id="198" name="사각형: 둥근 모서리 26">
                <a:extLst>
                  <a:ext uri="{FF2B5EF4-FFF2-40B4-BE49-F238E27FC236}">
                    <a16:creationId xmlns:a16="http://schemas.microsoft.com/office/drawing/2014/main" id="{E12AD790-85EB-61FF-4BC8-9F4ADA3A9CF9}"/>
                  </a:ext>
                </a:extLst>
              </p:cNvPr>
              <p:cNvSpPr/>
              <p:nvPr/>
            </p:nvSpPr>
            <p:spPr>
              <a:xfrm>
                <a:off x="2633525" y="1349558"/>
                <a:ext cx="480331" cy="8010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이등변 삼각형 198">
                <a:extLst>
                  <a:ext uri="{FF2B5EF4-FFF2-40B4-BE49-F238E27FC236}">
                    <a16:creationId xmlns:a16="http://schemas.microsoft.com/office/drawing/2014/main" id="{A0453565-5CE8-549D-97E3-D0DE171E05AF}"/>
                  </a:ext>
                </a:extLst>
              </p:cNvPr>
              <p:cNvSpPr/>
              <p:nvPr/>
            </p:nvSpPr>
            <p:spPr>
              <a:xfrm>
                <a:off x="2805061" y="1270951"/>
                <a:ext cx="113354" cy="8872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4" name="사각형: 둥근 모서리 14">
              <a:extLst>
                <a:ext uri="{FF2B5EF4-FFF2-40B4-BE49-F238E27FC236}">
                  <a16:creationId xmlns:a16="http://schemas.microsoft.com/office/drawing/2014/main" id="{A48ACD3B-FF31-FE58-3B7E-DE3B73C58543}"/>
                </a:ext>
              </a:extLst>
            </p:cNvPr>
            <p:cNvSpPr/>
            <p:nvPr/>
          </p:nvSpPr>
          <p:spPr>
            <a:xfrm>
              <a:off x="2696023" y="1398439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사용</a:t>
              </a:r>
            </a:p>
          </p:txBody>
        </p:sp>
        <p:sp>
          <p:nvSpPr>
            <p:cNvPr id="194" name="사각형: 둥근 모서리 16">
              <a:extLst>
                <a:ext uri="{FF2B5EF4-FFF2-40B4-BE49-F238E27FC236}">
                  <a16:creationId xmlns:a16="http://schemas.microsoft.com/office/drawing/2014/main" id="{4490AC34-D0B1-8CC3-C56B-79EF6DBD08E1}"/>
                </a:ext>
              </a:extLst>
            </p:cNvPr>
            <p:cNvSpPr/>
            <p:nvPr/>
          </p:nvSpPr>
          <p:spPr>
            <a:xfrm>
              <a:off x="2690144" y="1636163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정지</a:t>
              </a:r>
            </a:p>
          </p:txBody>
        </p:sp>
      </p:grpSp>
      <p:sp>
        <p:nvSpPr>
          <p:cNvPr id="171" name="사각형: 둥근 모서리 16">
            <a:extLst>
              <a:ext uri="{FF2B5EF4-FFF2-40B4-BE49-F238E27FC236}">
                <a16:creationId xmlns:a16="http://schemas.microsoft.com/office/drawing/2014/main" id="{4490AC34-D0B1-8CC3-C56B-79EF6DBD08E1}"/>
              </a:ext>
            </a:extLst>
          </p:cNvPr>
          <p:cNvSpPr/>
          <p:nvPr/>
        </p:nvSpPr>
        <p:spPr>
          <a:xfrm>
            <a:off x="806357" y="1859023"/>
            <a:ext cx="359234" cy="206835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삭제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</p:cNvCxnSpPr>
          <p:nvPr/>
        </p:nvCxnSpPr>
        <p:spPr>
          <a:xfrm flipH="1">
            <a:off x="6581268" y="1591072"/>
            <a:ext cx="1709610" cy="23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5C9381C-A253-20B1-E9D5-0E46368E4DFB}"/>
              </a:ext>
            </a:extLst>
          </p:cNvPr>
          <p:cNvGrpSpPr/>
          <p:nvPr/>
        </p:nvGrpSpPr>
        <p:grpSpPr>
          <a:xfrm>
            <a:off x="8090363" y="2082162"/>
            <a:ext cx="259506" cy="3613613"/>
            <a:chOff x="8048251" y="2082162"/>
            <a:chExt cx="259506" cy="3613613"/>
          </a:xfrm>
        </p:grpSpPr>
        <p:sp>
          <p:nvSpPr>
            <p:cNvPr id="9" name="사각형: 둥근 모서리 280">
              <a:extLst>
                <a:ext uri="{FF2B5EF4-FFF2-40B4-BE49-F238E27FC236}">
                  <a16:creationId xmlns:a16="http://schemas.microsoft.com/office/drawing/2014/main" id="{50CE7BCF-FFB4-8459-F260-F5283449D20A}"/>
                </a:ext>
              </a:extLst>
            </p:cNvPr>
            <p:cNvSpPr/>
            <p:nvPr/>
          </p:nvSpPr>
          <p:spPr>
            <a:xfrm>
              <a:off x="8048251" y="2082162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280">
              <a:extLst>
                <a:ext uri="{FF2B5EF4-FFF2-40B4-BE49-F238E27FC236}">
                  <a16:creationId xmlns:a16="http://schemas.microsoft.com/office/drawing/2014/main" id="{5B44C15A-A859-D8C9-BD18-5CE48F3CB020}"/>
                </a:ext>
              </a:extLst>
            </p:cNvPr>
            <p:cNvSpPr/>
            <p:nvPr/>
          </p:nvSpPr>
          <p:spPr>
            <a:xfrm>
              <a:off x="8048251" y="2370329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280">
              <a:extLst>
                <a:ext uri="{FF2B5EF4-FFF2-40B4-BE49-F238E27FC236}">
                  <a16:creationId xmlns:a16="http://schemas.microsoft.com/office/drawing/2014/main" id="{23FF064C-E31D-1E8C-F0B6-1122E3F97D96}"/>
                </a:ext>
              </a:extLst>
            </p:cNvPr>
            <p:cNvSpPr/>
            <p:nvPr/>
          </p:nvSpPr>
          <p:spPr>
            <a:xfrm>
              <a:off x="8048251" y="2658496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280">
              <a:extLst>
                <a:ext uri="{FF2B5EF4-FFF2-40B4-BE49-F238E27FC236}">
                  <a16:creationId xmlns:a16="http://schemas.microsoft.com/office/drawing/2014/main" id="{9584C645-25D4-B370-9710-D371F31A8DE8}"/>
                </a:ext>
              </a:extLst>
            </p:cNvPr>
            <p:cNvSpPr/>
            <p:nvPr/>
          </p:nvSpPr>
          <p:spPr>
            <a:xfrm>
              <a:off x="8048251" y="2946663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280">
              <a:extLst>
                <a:ext uri="{FF2B5EF4-FFF2-40B4-BE49-F238E27FC236}">
                  <a16:creationId xmlns:a16="http://schemas.microsoft.com/office/drawing/2014/main" id="{0F8B5B86-586F-2364-9996-3137326CB462}"/>
                </a:ext>
              </a:extLst>
            </p:cNvPr>
            <p:cNvSpPr/>
            <p:nvPr/>
          </p:nvSpPr>
          <p:spPr>
            <a:xfrm>
              <a:off x="8048251" y="3234830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280">
              <a:extLst>
                <a:ext uri="{FF2B5EF4-FFF2-40B4-BE49-F238E27FC236}">
                  <a16:creationId xmlns:a16="http://schemas.microsoft.com/office/drawing/2014/main" id="{49BA1833-0E15-8DF7-E948-A3946991E531}"/>
                </a:ext>
              </a:extLst>
            </p:cNvPr>
            <p:cNvSpPr/>
            <p:nvPr/>
          </p:nvSpPr>
          <p:spPr>
            <a:xfrm>
              <a:off x="8048251" y="3522997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280">
              <a:extLst>
                <a:ext uri="{FF2B5EF4-FFF2-40B4-BE49-F238E27FC236}">
                  <a16:creationId xmlns:a16="http://schemas.microsoft.com/office/drawing/2014/main" id="{BC2C0796-9EE6-D465-7447-9965990CB624}"/>
                </a:ext>
              </a:extLst>
            </p:cNvPr>
            <p:cNvSpPr/>
            <p:nvPr/>
          </p:nvSpPr>
          <p:spPr>
            <a:xfrm>
              <a:off x="8048251" y="3811164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280">
              <a:extLst>
                <a:ext uri="{FF2B5EF4-FFF2-40B4-BE49-F238E27FC236}">
                  <a16:creationId xmlns:a16="http://schemas.microsoft.com/office/drawing/2014/main" id="{C07CC848-783B-D320-D590-B92647EE1810}"/>
                </a:ext>
              </a:extLst>
            </p:cNvPr>
            <p:cNvSpPr/>
            <p:nvPr/>
          </p:nvSpPr>
          <p:spPr>
            <a:xfrm>
              <a:off x="8048251" y="4099331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280">
              <a:extLst>
                <a:ext uri="{FF2B5EF4-FFF2-40B4-BE49-F238E27FC236}">
                  <a16:creationId xmlns:a16="http://schemas.microsoft.com/office/drawing/2014/main" id="{7E4D25C7-74D8-F3A6-E333-47AA2603DC43}"/>
                </a:ext>
              </a:extLst>
            </p:cNvPr>
            <p:cNvSpPr/>
            <p:nvPr/>
          </p:nvSpPr>
          <p:spPr>
            <a:xfrm>
              <a:off x="8048251" y="4387498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280">
              <a:extLst>
                <a:ext uri="{FF2B5EF4-FFF2-40B4-BE49-F238E27FC236}">
                  <a16:creationId xmlns:a16="http://schemas.microsoft.com/office/drawing/2014/main" id="{66B7294A-C274-CB63-41A6-CEB2BCEC1D61}"/>
                </a:ext>
              </a:extLst>
            </p:cNvPr>
            <p:cNvSpPr/>
            <p:nvPr/>
          </p:nvSpPr>
          <p:spPr>
            <a:xfrm>
              <a:off x="8048251" y="4675665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80">
              <a:extLst>
                <a:ext uri="{FF2B5EF4-FFF2-40B4-BE49-F238E27FC236}">
                  <a16:creationId xmlns:a16="http://schemas.microsoft.com/office/drawing/2014/main" id="{194352E6-DE35-815B-11A2-4F7ACF785234}"/>
                </a:ext>
              </a:extLst>
            </p:cNvPr>
            <p:cNvSpPr/>
            <p:nvPr/>
          </p:nvSpPr>
          <p:spPr>
            <a:xfrm>
              <a:off x="8048251" y="4963832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80">
              <a:extLst>
                <a:ext uri="{FF2B5EF4-FFF2-40B4-BE49-F238E27FC236}">
                  <a16:creationId xmlns:a16="http://schemas.microsoft.com/office/drawing/2014/main" id="{8443D732-78E8-B33D-5D08-09A32D9099D2}"/>
                </a:ext>
              </a:extLst>
            </p:cNvPr>
            <p:cNvSpPr/>
            <p:nvPr/>
          </p:nvSpPr>
          <p:spPr>
            <a:xfrm>
              <a:off x="8048251" y="5251999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80">
              <a:extLst>
                <a:ext uri="{FF2B5EF4-FFF2-40B4-BE49-F238E27FC236}">
                  <a16:creationId xmlns:a16="http://schemas.microsoft.com/office/drawing/2014/main" id="{06DA343B-2DF1-F9C3-77FB-59E2DA2A8CAC}"/>
                </a:ext>
              </a:extLst>
            </p:cNvPr>
            <p:cNvSpPr/>
            <p:nvPr/>
          </p:nvSpPr>
          <p:spPr>
            <a:xfrm>
              <a:off x="8048251" y="5540167"/>
              <a:ext cx="259506" cy="15560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삭제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9373AA0E-8D25-AC2C-E221-ACDC5F8F7AB7}"/>
              </a:ext>
            </a:extLst>
          </p:cNvPr>
          <p:cNvSpPr txBox="1">
            <a:spLocks/>
          </p:cNvSpPr>
          <p:nvPr/>
        </p:nvSpPr>
        <p:spPr>
          <a:xfrm>
            <a:off x="1224511" y="346125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주제 분류 사전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27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457629-2BE9-23D2-C5A7-7BCA8786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B605E-7802-C8D0-30C2-3E08E781A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다운로드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3A998A-CE30-0389-ED01-6049677D860E}"/>
              </a:ext>
            </a:extLst>
          </p:cNvPr>
          <p:cNvSpPr/>
          <p:nvPr/>
        </p:nvSpPr>
        <p:spPr>
          <a:xfrm>
            <a:off x="774440" y="1464906"/>
            <a:ext cx="7399175" cy="45440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B3EF8-BA29-5024-1E25-77186A464787}"/>
              </a:ext>
            </a:extLst>
          </p:cNvPr>
          <p:cNvSpPr/>
          <p:nvPr/>
        </p:nvSpPr>
        <p:spPr>
          <a:xfrm>
            <a:off x="1978089" y="2825395"/>
            <a:ext cx="2584712" cy="285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보도자료 데이터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1ACE3A-8222-4A3D-4088-3392D25111AB}"/>
              </a:ext>
            </a:extLst>
          </p:cNvPr>
          <p:cNvSpPr/>
          <p:nvPr/>
        </p:nvSpPr>
        <p:spPr>
          <a:xfrm>
            <a:off x="1978089" y="3306155"/>
            <a:ext cx="2584712" cy="3317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매체별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검색량</a:t>
            </a:r>
            <a:r>
              <a:rPr lang="ko-KR" altLang="en-US" sz="1000" dirty="0">
                <a:solidFill>
                  <a:schemeClr val="tx1"/>
                </a:solidFill>
              </a:rPr>
              <a:t> 통계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48D57-995F-E034-D618-8FFF073566A6}"/>
              </a:ext>
            </a:extLst>
          </p:cNvPr>
          <p:cNvSpPr/>
          <p:nvPr/>
        </p:nvSpPr>
        <p:spPr>
          <a:xfrm>
            <a:off x="1978089" y="3875526"/>
            <a:ext cx="2584712" cy="3317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매체별</a:t>
            </a:r>
            <a:r>
              <a:rPr lang="ko-KR" altLang="en-US" sz="1000" dirty="0">
                <a:solidFill>
                  <a:schemeClr val="tx1"/>
                </a:solidFill>
              </a:rPr>
              <a:t> 트래픽 통계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A1AF-9DDF-10ED-A6C4-5BF5897E5B68}"/>
              </a:ext>
            </a:extLst>
          </p:cNvPr>
          <p:cNvSpPr/>
          <p:nvPr/>
        </p:nvSpPr>
        <p:spPr>
          <a:xfrm>
            <a:off x="1978089" y="4446514"/>
            <a:ext cx="2584712" cy="3221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매체별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SNS </a:t>
            </a:r>
            <a:r>
              <a:rPr lang="ko-KR" altLang="en-US" sz="1000" dirty="0">
                <a:solidFill>
                  <a:schemeClr val="tx1"/>
                </a:solidFill>
              </a:rPr>
              <a:t>계정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F68187-F9B1-B2B4-7551-FE7DCD082932}"/>
              </a:ext>
            </a:extLst>
          </p:cNvPr>
          <p:cNvSpPr/>
          <p:nvPr/>
        </p:nvSpPr>
        <p:spPr>
          <a:xfrm>
            <a:off x="1978089" y="5042107"/>
            <a:ext cx="2584712" cy="3221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SNS</a:t>
            </a:r>
            <a:r>
              <a:rPr lang="ko-KR" altLang="en-US" sz="1000" dirty="0" err="1">
                <a:solidFill>
                  <a:schemeClr val="tx1"/>
                </a:solidFill>
              </a:rPr>
              <a:t>계정별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반응량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DD4C6A8-0F62-04E1-BB6E-DA9A5F40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98" y="2755684"/>
            <a:ext cx="405290" cy="3981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6BE2BE-0DD6-4ECD-2298-5BC7B02D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98" y="3245423"/>
            <a:ext cx="405290" cy="3981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5D53AC3-EB5B-F228-548E-C6E28534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98" y="3838203"/>
            <a:ext cx="405290" cy="3981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7A929BC-CCE1-2AFD-F153-9CE85990F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98" y="4370464"/>
            <a:ext cx="405290" cy="3981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DA00C93-22DC-887D-D926-BA4A5FDF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98" y="4926919"/>
            <a:ext cx="405290" cy="3981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009DCD-1876-20E6-0B82-7F86D1F33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59" y="2782509"/>
            <a:ext cx="405291" cy="413343"/>
          </a:xfrm>
          <a:prstGeom prst="rect">
            <a:avLst/>
          </a:prstGeom>
        </p:spPr>
      </p:pic>
      <p:graphicFrame>
        <p:nvGraphicFramePr>
          <p:cNvPr id="23" name="표 42">
            <a:extLst>
              <a:ext uri="{FF2B5EF4-FFF2-40B4-BE49-F238E27FC236}">
                <a16:creationId xmlns:a16="http://schemas.microsoft.com/office/drawing/2014/main" id="{5CBB367F-BEDA-E6EE-56E6-EB27D93DA51F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2296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달력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월만 선택가능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해당 월을 선택하면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번 선택박스 값이 자동으로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선택박스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월을 선택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기본값은 이전달 값으로 세팅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데이터 다운로드 라벨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엑셀다운로드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로딩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76BEEFEE-DAD4-618D-BE16-F833C9C66751}"/>
              </a:ext>
            </a:extLst>
          </p:cNvPr>
          <p:cNvSpPr/>
          <p:nvPr/>
        </p:nvSpPr>
        <p:spPr>
          <a:xfrm>
            <a:off x="1101013" y="2838496"/>
            <a:ext cx="767280" cy="24359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12</a:t>
            </a:r>
            <a:r>
              <a:rPr lang="ko-KR" altLang="en-US" sz="1000" dirty="0">
                <a:solidFill>
                  <a:schemeClr val="tx1"/>
                </a:solidFill>
              </a:rPr>
              <a:t>월   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639BE8E4-8092-1DB5-EE6D-21BBF52B2717}"/>
              </a:ext>
            </a:extLst>
          </p:cNvPr>
          <p:cNvSpPr/>
          <p:nvPr/>
        </p:nvSpPr>
        <p:spPr>
          <a:xfrm rot="10800000">
            <a:off x="1627638" y="2910272"/>
            <a:ext cx="134359" cy="115827"/>
          </a:xfrm>
          <a:prstGeom prst="triangl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DCDEA328-663D-3F29-A47F-039F1E1BB9E1}"/>
              </a:ext>
            </a:extLst>
          </p:cNvPr>
          <p:cNvSpPr/>
          <p:nvPr/>
        </p:nvSpPr>
        <p:spPr>
          <a:xfrm>
            <a:off x="1101013" y="3307205"/>
            <a:ext cx="767280" cy="24359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12</a:t>
            </a:r>
            <a:r>
              <a:rPr lang="ko-KR" altLang="en-US" sz="1000" dirty="0">
                <a:solidFill>
                  <a:schemeClr val="tx1"/>
                </a:solidFill>
              </a:rPr>
              <a:t>월  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292DC6AA-9604-DFA8-8692-CF960FF20B71}"/>
              </a:ext>
            </a:extLst>
          </p:cNvPr>
          <p:cNvSpPr/>
          <p:nvPr/>
        </p:nvSpPr>
        <p:spPr>
          <a:xfrm rot="10800000">
            <a:off x="1627638" y="3378981"/>
            <a:ext cx="134359" cy="115827"/>
          </a:xfrm>
          <a:prstGeom prst="triangl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0ADD4B81-5C5E-1A4C-587D-EADACDD443A8}"/>
              </a:ext>
            </a:extLst>
          </p:cNvPr>
          <p:cNvSpPr/>
          <p:nvPr/>
        </p:nvSpPr>
        <p:spPr>
          <a:xfrm>
            <a:off x="1101013" y="3902798"/>
            <a:ext cx="767280" cy="24359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12</a:t>
            </a:r>
            <a:r>
              <a:rPr lang="ko-KR" altLang="en-US" sz="1000" dirty="0">
                <a:solidFill>
                  <a:schemeClr val="tx1"/>
                </a:solidFill>
              </a:rPr>
              <a:t>월   </a:t>
            </a: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283E7E15-09DC-65DB-90C8-321C52134070}"/>
              </a:ext>
            </a:extLst>
          </p:cNvPr>
          <p:cNvSpPr/>
          <p:nvPr/>
        </p:nvSpPr>
        <p:spPr>
          <a:xfrm rot="10800000">
            <a:off x="1627638" y="3974574"/>
            <a:ext cx="134359" cy="115827"/>
          </a:xfrm>
          <a:prstGeom prst="triangl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21F29BCF-F36D-00C3-A29F-7AAA872360E8}"/>
              </a:ext>
            </a:extLst>
          </p:cNvPr>
          <p:cNvSpPr/>
          <p:nvPr/>
        </p:nvSpPr>
        <p:spPr>
          <a:xfrm>
            <a:off x="1101013" y="4450513"/>
            <a:ext cx="767280" cy="24359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12</a:t>
            </a:r>
            <a:r>
              <a:rPr lang="ko-KR" altLang="en-US" sz="1000" dirty="0">
                <a:solidFill>
                  <a:schemeClr val="tx1"/>
                </a:solidFill>
              </a:rPr>
              <a:t>월   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85499307-0343-5EF6-46AA-DB17E5AFB711}"/>
              </a:ext>
            </a:extLst>
          </p:cNvPr>
          <p:cNvSpPr/>
          <p:nvPr/>
        </p:nvSpPr>
        <p:spPr>
          <a:xfrm rot="10800000">
            <a:off x="1627638" y="4522289"/>
            <a:ext cx="134359" cy="115827"/>
          </a:xfrm>
          <a:prstGeom prst="triangl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0E2B7629-998C-4311-C75B-1D3E554D4D49}"/>
              </a:ext>
            </a:extLst>
          </p:cNvPr>
          <p:cNvSpPr/>
          <p:nvPr/>
        </p:nvSpPr>
        <p:spPr>
          <a:xfrm>
            <a:off x="1101013" y="5042106"/>
            <a:ext cx="767280" cy="24359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12</a:t>
            </a:r>
            <a:r>
              <a:rPr lang="ko-KR" altLang="en-US" sz="1000" dirty="0">
                <a:solidFill>
                  <a:schemeClr val="tx1"/>
                </a:solidFill>
              </a:rPr>
              <a:t>월   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ED45E141-B1B3-36E5-AD43-D9E0449DA760}"/>
              </a:ext>
            </a:extLst>
          </p:cNvPr>
          <p:cNvSpPr/>
          <p:nvPr/>
        </p:nvSpPr>
        <p:spPr>
          <a:xfrm rot="10800000">
            <a:off x="1627638" y="5113882"/>
            <a:ext cx="134359" cy="115827"/>
          </a:xfrm>
          <a:prstGeom prst="triangl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38D5868-A640-08B8-79DA-95F9BE67E4AA}"/>
              </a:ext>
            </a:extLst>
          </p:cNvPr>
          <p:cNvSpPr/>
          <p:nvPr/>
        </p:nvSpPr>
        <p:spPr>
          <a:xfrm>
            <a:off x="1151777" y="1759661"/>
            <a:ext cx="636182" cy="4689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달력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BD60C69-12B1-84BF-11EB-38F603691A8D}"/>
              </a:ext>
            </a:extLst>
          </p:cNvPr>
          <p:cNvSpPr/>
          <p:nvPr/>
        </p:nvSpPr>
        <p:spPr>
          <a:xfrm>
            <a:off x="1101013" y="167490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4477598-5E8E-5BE2-ED4A-5EBC2672FEC1}"/>
              </a:ext>
            </a:extLst>
          </p:cNvPr>
          <p:cNvSpPr/>
          <p:nvPr/>
        </p:nvSpPr>
        <p:spPr>
          <a:xfrm>
            <a:off x="1016261" y="27281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EBBA2FB-4C79-F15D-4067-332C13988685}"/>
              </a:ext>
            </a:extLst>
          </p:cNvPr>
          <p:cNvSpPr/>
          <p:nvPr/>
        </p:nvSpPr>
        <p:spPr>
          <a:xfrm>
            <a:off x="2047359" y="264339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C947ED9-2AA9-84AE-2DE6-8921F27D67FB}"/>
              </a:ext>
            </a:extLst>
          </p:cNvPr>
          <p:cNvSpPr/>
          <p:nvPr/>
        </p:nvSpPr>
        <p:spPr>
          <a:xfrm>
            <a:off x="5381917" y="265155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93582940-161D-B03A-0D3E-66A3C06174E2}"/>
              </a:ext>
            </a:extLst>
          </p:cNvPr>
          <p:cNvSpPr/>
          <p:nvPr/>
        </p:nvSpPr>
        <p:spPr>
          <a:xfrm>
            <a:off x="5551421" y="3494808"/>
            <a:ext cx="2276963" cy="1683682"/>
          </a:xfrm>
          <a:prstGeom prst="wedgeRectCallout">
            <a:avLst>
              <a:gd name="adj1" fmla="val -96643"/>
              <a:gd name="adj2" fmla="val 58621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현재는 데이터 다운로드 항목이 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개이지만 추가될 수도 있습니다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B6CCB8FF-3800-915A-6221-16BC01EA3B45}"/>
              </a:ext>
            </a:extLst>
          </p:cNvPr>
          <p:cNvSpPr/>
          <p:nvPr/>
        </p:nvSpPr>
        <p:spPr>
          <a:xfrm>
            <a:off x="1978089" y="2369932"/>
            <a:ext cx="2584712" cy="26399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전체 다운로드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09C8BE2-36C1-5885-CCF0-844F9440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32" y="2289273"/>
            <a:ext cx="405290" cy="398180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5B3F93A8-CB1B-3A28-6C0A-DE7C23F779B1}"/>
              </a:ext>
            </a:extLst>
          </p:cNvPr>
          <p:cNvSpPr/>
          <p:nvPr/>
        </p:nvSpPr>
        <p:spPr>
          <a:xfrm>
            <a:off x="4682076" y="265739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38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52215"/>
              </p:ext>
            </p:extLst>
          </p:nvPr>
        </p:nvGraphicFramePr>
        <p:xfrm>
          <a:off x="8840606" y="843525"/>
          <a:ext cx="3194323" cy="3192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열기</a:t>
                      </a:r>
                      <a:r>
                        <a:rPr lang="en-US" altLang="ko-KR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접기</a:t>
                      </a:r>
                      <a:endParaRPr lang="en-US" altLang="ko-KR" sz="800" b="1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strike="sngStrike" dirty="0" err="1">
                          <a:solidFill>
                            <a:schemeClr val="tx1"/>
                          </a:solidFill>
                          <a:latin typeface="+mn-lt"/>
                        </a:rPr>
                        <a:t>접었을때는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 컨텐츠 영역에 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확장해서 사용 가능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 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이라고 표기</a:t>
                      </a:r>
                      <a:endParaRPr lang="en-US" altLang="ko-KR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제목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+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내용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제목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내용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후 </a:t>
                      </a:r>
                      <a:r>
                        <a:rPr lang="ko-KR" altLang="en-US" sz="8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입력 가능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154082" y="2309178"/>
            <a:ext cx="2653915" cy="2219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154081" y="2061999"/>
            <a:ext cx="2653915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키워드 등록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264227" y="2879304"/>
            <a:ext cx="2475284" cy="4452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76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80479" y="3608343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7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68617" y="3823368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7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983723" y="3612648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976483" y="3815257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63856" y="3812518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6778" y="381424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353608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46693" y="351158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391317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93963" y="393829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191557" y="3349562"/>
            <a:ext cx="2294533" cy="775511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486090" y="3507383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82859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2-1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등록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BC3A282-A776-8850-3117-EF75083BA0A5}"/>
              </a:ext>
            </a:extLst>
          </p:cNvPr>
          <p:cNvGrpSpPr/>
          <p:nvPr/>
        </p:nvGrpSpPr>
        <p:grpSpPr>
          <a:xfrm>
            <a:off x="5036853" y="4215013"/>
            <a:ext cx="673312" cy="180694"/>
            <a:chOff x="3090491" y="11602926"/>
            <a:chExt cx="854925" cy="206835"/>
          </a:xfrm>
        </p:grpSpPr>
        <p:sp>
          <p:nvSpPr>
            <p:cNvPr id="210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1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212" name="타원 21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41675" y="426917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47163" y="43324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A2896-84E6-BC34-3A3C-C1BFD26CA189}"/>
              </a:ext>
            </a:extLst>
          </p:cNvPr>
          <p:cNvSpPr txBox="1"/>
          <p:nvPr/>
        </p:nvSpPr>
        <p:spPr>
          <a:xfrm>
            <a:off x="3415188" y="3444192"/>
            <a:ext cx="15247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 dirty="0">
                <a:latin typeface="+mn-ea"/>
              </a:rPr>
              <a:t>기사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2BD358-43E6-F2B2-02D5-4C8981953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44" y="3450393"/>
            <a:ext cx="102446" cy="95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80B924-346E-A449-0A5A-58288C67D8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5" y="3450393"/>
            <a:ext cx="102446" cy="95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D01BD2-FEEA-6715-8A70-324E8796A64E}"/>
              </a:ext>
            </a:extLst>
          </p:cNvPr>
          <p:cNvSpPr txBox="1"/>
          <p:nvPr/>
        </p:nvSpPr>
        <p:spPr>
          <a:xfrm>
            <a:off x="3750321" y="3419003"/>
            <a:ext cx="380480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600" b="0" dirty="0"/>
              <a:t>보도자료</a:t>
            </a:r>
          </a:p>
        </p:txBody>
      </p:sp>
      <p:sp>
        <p:nvSpPr>
          <p:cNvPr id="10" name="모서리가 둥근 직사각형 501">
            <a:extLst>
              <a:ext uri="{FF2B5EF4-FFF2-40B4-BE49-F238E27FC236}">
                <a16:creationId xmlns:a16="http://schemas.microsoft.com/office/drawing/2014/main" id="{0F3F07A2-4F5B-4A48-78C6-8867F0EC2BBA}"/>
              </a:ext>
            </a:extLst>
          </p:cNvPr>
          <p:cNvSpPr/>
          <p:nvPr/>
        </p:nvSpPr>
        <p:spPr>
          <a:xfrm>
            <a:off x="3251664" y="2620546"/>
            <a:ext cx="2478947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현재 카테고리                                                                   ▼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01B0BDB-8370-996A-7F4D-ECCCB526EB1C}"/>
              </a:ext>
            </a:extLst>
          </p:cNvPr>
          <p:cNvSpPr/>
          <p:nvPr/>
        </p:nvSpPr>
        <p:spPr>
          <a:xfrm>
            <a:off x="3150071" y="253009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7532D8-E3A3-CDA3-9675-539E271AE604}"/>
              </a:ext>
            </a:extLst>
          </p:cNvPr>
          <p:cNvGrpSpPr/>
          <p:nvPr/>
        </p:nvGrpSpPr>
        <p:grpSpPr>
          <a:xfrm>
            <a:off x="3260216" y="2433444"/>
            <a:ext cx="180975" cy="94551"/>
            <a:chOff x="7912894" y="3801174"/>
            <a:chExt cx="180975" cy="94551"/>
          </a:xfrm>
        </p:grpSpPr>
        <p:sp>
          <p:nvSpPr>
            <p:cNvPr id="13" name="사각형: 둥근 모서리 730">
              <a:extLst>
                <a:ext uri="{FF2B5EF4-FFF2-40B4-BE49-F238E27FC236}">
                  <a16:creationId xmlns:a16="http://schemas.microsoft.com/office/drawing/2014/main" id="{58C50577-3796-B5AB-956C-505C18EDED0E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731">
              <a:extLst>
                <a:ext uri="{FF2B5EF4-FFF2-40B4-BE49-F238E27FC236}">
                  <a16:creationId xmlns:a16="http://schemas.microsoft.com/office/drawing/2014/main" id="{9849E5F0-0A0F-2812-A670-B5FB58D3CC38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모서리가 둥근 직사각형 205">
            <a:extLst>
              <a:ext uri="{FF2B5EF4-FFF2-40B4-BE49-F238E27FC236}">
                <a16:creationId xmlns:a16="http://schemas.microsoft.com/office/drawing/2014/main" id="{FFCFAA6E-BCD8-A65C-B12F-1CEE4B845868}"/>
              </a:ext>
            </a:extLst>
          </p:cNvPr>
          <p:cNvSpPr/>
          <p:nvPr/>
        </p:nvSpPr>
        <p:spPr>
          <a:xfrm>
            <a:off x="3175741" y="2363925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1">
            <a:extLst>
              <a:ext uri="{FF2B5EF4-FFF2-40B4-BE49-F238E27FC236}">
                <a16:creationId xmlns:a16="http://schemas.microsoft.com/office/drawing/2014/main" id="{9BC29409-CC12-2AB9-A66F-5668FEBA51E7}"/>
              </a:ext>
            </a:extLst>
          </p:cNvPr>
          <p:cNvSpPr/>
          <p:nvPr/>
        </p:nvSpPr>
        <p:spPr>
          <a:xfrm>
            <a:off x="1582958" y="224327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sp>
        <p:nvSpPr>
          <p:cNvPr id="19" name="텍스트 개체 틀 6">
            <a:extLst>
              <a:ext uri="{FF2B5EF4-FFF2-40B4-BE49-F238E27FC236}">
                <a16:creationId xmlns:a16="http://schemas.microsoft.com/office/drawing/2014/main" id="{B5A220EE-6502-5FE2-33C3-F5CCF4B7891C}"/>
              </a:ext>
            </a:extLst>
          </p:cNvPr>
          <p:cNvSpPr txBox="1">
            <a:spLocks/>
          </p:cNvSpPr>
          <p:nvPr/>
        </p:nvSpPr>
        <p:spPr>
          <a:xfrm>
            <a:off x="1224511" y="346125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주제 분류 사전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479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89411"/>
              </p:ext>
            </p:extLst>
          </p:nvPr>
        </p:nvGraphicFramePr>
        <p:xfrm>
          <a:off x="8840606" y="843525"/>
          <a:ext cx="3194323" cy="29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endParaRPr lang="en-US" altLang="ko-KR" sz="800" b="0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입력가능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제목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+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내용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제목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내용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후 </a:t>
                      </a:r>
                      <a:r>
                        <a:rPr lang="ko-KR" altLang="en-US" sz="8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입력 가능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154082" y="2322012"/>
            <a:ext cx="2653915" cy="2219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154081" y="2074833"/>
            <a:ext cx="2653915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키워드 등록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264227" y="2892138"/>
            <a:ext cx="2475284" cy="4452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76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80479" y="3621177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7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68617" y="3836202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7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983723" y="3625482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976483" y="3828091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63856" y="3825352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6778" y="382707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354891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46693" y="352441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392600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93963" y="39511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191557" y="3362396"/>
            <a:ext cx="2294533" cy="775511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486090" y="3520217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84143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수정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BC3A282-A776-8850-3117-EF75083BA0A5}"/>
              </a:ext>
            </a:extLst>
          </p:cNvPr>
          <p:cNvGrpSpPr/>
          <p:nvPr/>
        </p:nvGrpSpPr>
        <p:grpSpPr>
          <a:xfrm>
            <a:off x="5036853" y="4227847"/>
            <a:ext cx="673312" cy="180694"/>
            <a:chOff x="3090491" y="11602926"/>
            <a:chExt cx="854925" cy="206835"/>
          </a:xfrm>
        </p:grpSpPr>
        <p:sp>
          <p:nvSpPr>
            <p:cNvPr id="210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1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212" name="타원 21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104723" y="435365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47163" y="434530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A2896-84E6-BC34-3A3C-C1BFD26CA189}"/>
              </a:ext>
            </a:extLst>
          </p:cNvPr>
          <p:cNvSpPr txBox="1"/>
          <p:nvPr/>
        </p:nvSpPr>
        <p:spPr>
          <a:xfrm>
            <a:off x="3415188" y="3457026"/>
            <a:ext cx="15247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00" dirty="0">
                <a:latin typeface="+mn-ea"/>
              </a:rPr>
              <a:t>기사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2BD358-43E6-F2B2-02D5-4C8981953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44" y="3463227"/>
            <a:ext cx="102446" cy="95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80B924-346E-A449-0A5A-58288C67D8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875" y="3463227"/>
            <a:ext cx="102446" cy="95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D01BD2-FEEA-6715-8A70-324E8796A64E}"/>
              </a:ext>
            </a:extLst>
          </p:cNvPr>
          <p:cNvSpPr txBox="1"/>
          <p:nvPr/>
        </p:nvSpPr>
        <p:spPr>
          <a:xfrm>
            <a:off x="3750321" y="3431837"/>
            <a:ext cx="380480" cy="165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ko-KR" altLang="en-US" sz="600" b="0" dirty="0"/>
              <a:t>보도자료</a:t>
            </a:r>
          </a:p>
        </p:txBody>
      </p:sp>
      <p:sp>
        <p:nvSpPr>
          <p:cNvPr id="10" name="모서리가 둥근 직사각형 501">
            <a:extLst>
              <a:ext uri="{FF2B5EF4-FFF2-40B4-BE49-F238E27FC236}">
                <a16:creationId xmlns:a16="http://schemas.microsoft.com/office/drawing/2014/main" id="{0F3F07A2-4F5B-4A48-78C6-8867F0EC2BBA}"/>
              </a:ext>
            </a:extLst>
          </p:cNvPr>
          <p:cNvSpPr/>
          <p:nvPr/>
        </p:nvSpPr>
        <p:spPr>
          <a:xfrm>
            <a:off x="3251664" y="2633380"/>
            <a:ext cx="2478947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현재 카테고리                                                                   ▼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7532D8-E3A3-CDA3-9675-539E271AE604}"/>
              </a:ext>
            </a:extLst>
          </p:cNvPr>
          <p:cNvGrpSpPr/>
          <p:nvPr/>
        </p:nvGrpSpPr>
        <p:grpSpPr>
          <a:xfrm>
            <a:off x="3260216" y="2446278"/>
            <a:ext cx="180975" cy="94551"/>
            <a:chOff x="7912894" y="3801174"/>
            <a:chExt cx="180975" cy="94551"/>
          </a:xfrm>
        </p:grpSpPr>
        <p:sp>
          <p:nvSpPr>
            <p:cNvPr id="13" name="사각형: 둥근 모서리 730">
              <a:extLst>
                <a:ext uri="{FF2B5EF4-FFF2-40B4-BE49-F238E27FC236}">
                  <a16:creationId xmlns:a16="http://schemas.microsoft.com/office/drawing/2014/main" id="{58C50577-3796-B5AB-956C-505C18EDED0E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731">
              <a:extLst>
                <a:ext uri="{FF2B5EF4-FFF2-40B4-BE49-F238E27FC236}">
                  <a16:creationId xmlns:a16="http://schemas.microsoft.com/office/drawing/2014/main" id="{9849E5F0-0A0F-2812-A670-B5FB58D3CC38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모서리가 둥근 직사각형 205">
            <a:extLst>
              <a:ext uri="{FF2B5EF4-FFF2-40B4-BE49-F238E27FC236}">
                <a16:creationId xmlns:a16="http://schemas.microsoft.com/office/drawing/2014/main" id="{FFCFAA6E-BCD8-A65C-B12F-1CEE4B845868}"/>
              </a:ext>
            </a:extLst>
          </p:cNvPr>
          <p:cNvSpPr/>
          <p:nvPr/>
        </p:nvSpPr>
        <p:spPr>
          <a:xfrm>
            <a:off x="3175741" y="2376759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1">
            <a:extLst>
              <a:ext uri="{FF2B5EF4-FFF2-40B4-BE49-F238E27FC236}">
                <a16:creationId xmlns:a16="http://schemas.microsoft.com/office/drawing/2014/main" id="{9BC29409-CC12-2AB9-A66F-5668FEBA51E7}"/>
              </a:ext>
            </a:extLst>
          </p:cNvPr>
          <p:cNvSpPr/>
          <p:nvPr/>
        </p:nvSpPr>
        <p:spPr>
          <a:xfrm>
            <a:off x="1582958" y="2256113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sp>
        <p:nvSpPr>
          <p:cNvPr id="19" name="텍스트 개체 틀 6">
            <a:extLst>
              <a:ext uri="{FF2B5EF4-FFF2-40B4-BE49-F238E27FC236}">
                <a16:creationId xmlns:a16="http://schemas.microsoft.com/office/drawing/2014/main" id="{B5A220EE-6502-5FE2-33C3-F5CCF4B7891C}"/>
              </a:ext>
            </a:extLst>
          </p:cNvPr>
          <p:cNvSpPr txBox="1">
            <a:spLocks/>
          </p:cNvSpPr>
          <p:nvPr/>
        </p:nvSpPr>
        <p:spPr>
          <a:xfrm>
            <a:off x="1224511" y="346125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주제 분류 사전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E0FB3F-D818-8EE0-B70C-50C95720F31E}"/>
              </a:ext>
            </a:extLst>
          </p:cNvPr>
          <p:cNvSpPr/>
          <p:nvPr/>
        </p:nvSpPr>
        <p:spPr>
          <a:xfrm>
            <a:off x="3251664" y="2620372"/>
            <a:ext cx="2475284" cy="2019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sz="700" dirty="0">
                <a:solidFill>
                  <a:schemeClr val="accent1">
                    <a:lumMod val="75000"/>
                  </a:schemeClr>
                </a:solidFill>
              </a:rPr>
              <a:t>단독</a:t>
            </a:r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3" name="사각형: 둥근 모서리 628">
            <a:extLst>
              <a:ext uri="{FF2B5EF4-FFF2-40B4-BE49-F238E27FC236}">
                <a16:creationId xmlns:a16="http://schemas.microsoft.com/office/drawing/2014/main" id="{EF1E560E-B1F4-FA7C-E296-BD471574144B}"/>
              </a:ext>
            </a:extLst>
          </p:cNvPr>
          <p:cNvSpPr/>
          <p:nvPr/>
        </p:nvSpPr>
        <p:spPr>
          <a:xfrm>
            <a:off x="3893739" y="2112956"/>
            <a:ext cx="418488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등록하기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178">
            <a:extLst>
              <a:ext uri="{FF2B5EF4-FFF2-40B4-BE49-F238E27FC236}">
                <a16:creationId xmlns:a16="http://schemas.microsoft.com/office/drawing/2014/main" id="{2823D93E-3922-6DB5-F655-995057F2873C}"/>
              </a:ext>
            </a:extLst>
          </p:cNvPr>
          <p:cNvSpPr/>
          <p:nvPr/>
        </p:nvSpPr>
        <p:spPr>
          <a:xfrm>
            <a:off x="3847255" y="2104261"/>
            <a:ext cx="527369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11">
            <a:extLst>
              <a:ext uri="{FF2B5EF4-FFF2-40B4-BE49-F238E27FC236}">
                <a16:creationId xmlns:a16="http://schemas.microsoft.com/office/drawing/2014/main" id="{2F74D705-B905-0E8A-C911-3FBE4E42B18D}"/>
              </a:ext>
            </a:extLst>
          </p:cNvPr>
          <p:cNvSpPr/>
          <p:nvPr/>
        </p:nvSpPr>
        <p:spPr>
          <a:xfrm>
            <a:off x="3847254" y="181848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err="1"/>
              <a:t>수정모드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-&gt; </a:t>
            </a:r>
            <a:r>
              <a:rPr lang="ko-KR" altLang="en-US" sz="600" b="1" dirty="0"/>
              <a:t>등록 모드로 변경</a:t>
            </a:r>
            <a:endParaRPr lang="en-US" altLang="ko-KR" sz="6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01B0BDB-8370-996A-7F4D-ECCCB526EB1C}"/>
              </a:ext>
            </a:extLst>
          </p:cNvPr>
          <p:cNvSpPr/>
          <p:nvPr/>
        </p:nvSpPr>
        <p:spPr>
          <a:xfrm>
            <a:off x="3150071" y="254293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" name="사각형: 둥근 모서리 627">
            <a:extLst>
              <a:ext uri="{FF2B5EF4-FFF2-40B4-BE49-F238E27FC236}">
                <a16:creationId xmlns:a16="http://schemas.microsoft.com/office/drawing/2014/main" id="{3FDE798A-4B3D-998D-EA28-DE3A37AE70B0}"/>
              </a:ext>
            </a:extLst>
          </p:cNvPr>
          <p:cNvSpPr/>
          <p:nvPr/>
        </p:nvSpPr>
        <p:spPr>
          <a:xfrm>
            <a:off x="4671069" y="4221613"/>
            <a:ext cx="319357" cy="180694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C1BFBF2-3D16-2DAC-BC1F-C62450965D84}"/>
              </a:ext>
            </a:extLst>
          </p:cNvPr>
          <p:cNvSpPr/>
          <p:nvPr/>
        </p:nvSpPr>
        <p:spPr>
          <a:xfrm>
            <a:off x="4739172" y="437860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762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19634" y="922008"/>
            <a:ext cx="4577219" cy="4762791"/>
            <a:chOff x="319634" y="922008"/>
            <a:chExt cx="8483354" cy="4762791"/>
          </a:xfrm>
        </p:grpSpPr>
        <p:grpSp>
          <p:nvGrpSpPr>
            <p:cNvPr id="66" name="그룹 65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26656" y="3070071"/>
              <a:ext cx="48693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</a:rPr>
                <a:t>전체 사이트 목록</a:t>
              </a:r>
              <a:endParaRPr lang="ko-KR" altLang="en-US" sz="32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51094" y="922007"/>
            <a:ext cx="6075948" cy="4762791"/>
            <a:chOff x="319634" y="922008"/>
            <a:chExt cx="8483354" cy="4762791"/>
          </a:xfrm>
        </p:grpSpPr>
        <p:grpSp>
          <p:nvGrpSpPr>
            <p:cNvPr id="27" name="그룹 26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126656" y="3070071"/>
              <a:ext cx="48693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수집 사이트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969042" y="922006"/>
            <a:ext cx="709862" cy="4762791"/>
            <a:chOff x="319634" y="922008"/>
            <a:chExt cx="8483354" cy="4762791"/>
          </a:xfrm>
        </p:grpSpPr>
        <p:grpSp>
          <p:nvGrpSpPr>
            <p:cNvPr id="17" name="그룹 16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287796" y="3070071"/>
              <a:ext cx="45470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선택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200" b="0" dirty="0">
                  <a:solidFill>
                    <a:schemeClr val="bg1">
                      <a:lumMod val="50000"/>
                    </a:schemeClr>
                  </a:solidFill>
                </a:rPr>
                <a:t>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46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5" name="순서도: 데이터 4"/>
          <p:cNvSpPr/>
          <p:nvPr/>
        </p:nvSpPr>
        <p:spPr>
          <a:xfrm>
            <a:off x="1840219" y="2318115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 사이트 </a:t>
            </a:r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15" name="순서도: 문서 14"/>
          <p:cNvSpPr/>
          <p:nvPr/>
        </p:nvSpPr>
        <p:spPr>
          <a:xfrm>
            <a:off x="1840219" y="4378694"/>
            <a:ext cx="1956390" cy="70717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 사이트 목록</a:t>
            </a:r>
          </a:p>
        </p:txBody>
      </p:sp>
      <p:cxnSp>
        <p:nvCxnSpPr>
          <p:cNvPr id="39" name="직선 화살표 연결선 38"/>
          <p:cNvCxnSpPr>
            <a:stCxn id="5" idx="4"/>
            <a:endCxn id="15" idx="0"/>
          </p:cNvCxnSpPr>
          <p:nvPr/>
        </p:nvCxnSpPr>
        <p:spPr>
          <a:xfrm>
            <a:off x="2818414" y="2715064"/>
            <a:ext cx="0" cy="16636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자기 디스크 17"/>
          <p:cNvSpPr/>
          <p:nvPr/>
        </p:nvSpPr>
        <p:spPr>
          <a:xfrm>
            <a:off x="4307841" y="2106523"/>
            <a:ext cx="1155405" cy="8201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API </a:t>
            </a:r>
            <a:r>
              <a:rPr lang="ko-KR" altLang="en-US" sz="8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49" name="직선 화살표 연결선 48"/>
          <p:cNvCxnSpPr>
            <a:stCxn id="5" idx="5"/>
            <a:endCxn id="18" idx="2"/>
          </p:cNvCxnSpPr>
          <p:nvPr/>
        </p:nvCxnSpPr>
        <p:spPr>
          <a:xfrm>
            <a:off x="3600970" y="2516590"/>
            <a:ext cx="70687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90" idx="1"/>
            <a:endCxn id="18" idx="3"/>
          </p:cNvCxnSpPr>
          <p:nvPr/>
        </p:nvCxnSpPr>
        <p:spPr>
          <a:xfrm rot="10800000">
            <a:off x="4885545" y="2926657"/>
            <a:ext cx="1283129" cy="180240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데이터 67"/>
          <p:cNvSpPr/>
          <p:nvPr/>
        </p:nvSpPr>
        <p:spPr>
          <a:xfrm>
            <a:off x="6170117" y="1873631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사이트 그룹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69" name="순서도: 데이터 68"/>
          <p:cNvSpPr/>
          <p:nvPr/>
        </p:nvSpPr>
        <p:spPr>
          <a:xfrm>
            <a:off x="6170117" y="2764558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수집 사이트 </a:t>
            </a:r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cxnSp>
        <p:nvCxnSpPr>
          <p:cNvPr id="70" name="직선 화살표 연결선 69"/>
          <p:cNvCxnSpPr>
            <a:stCxn id="18" idx="4"/>
            <a:endCxn id="68" idx="2"/>
          </p:cNvCxnSpPr>
          <p:nvPr/>
        </p:nvCxnSpPr>
        <p:spPr>
          <a:xfrm flipV="1">
            <a:off x="5463246" y="2072106"/>
            <a:ext cx="902510" cy="4444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8" idx="4"/>
            <a:endCxn id="69" idx="2"/>
          </p:cNvCxnSpPr>
          <p:nvPr/>
        </p:nvCxnSpPr>
        <p:spPr>
          <a:xfrm>
            <a:off x="5463246" y="2516590"/>
            <a:ext cx="902510" cy="4464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68" idx="4"/>
            <a:endCxn id="69" idx="1"/>
          </p:cNvCxnSpPr>
          <p:nvPr/>
        </p:nvCxnSpPr>
        <p:spPr>
          <a:xfrm>
            <a:off x="7148312" y="2270580"/>
            <a:ext cx="0" cy="4939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처리 88"/>
          <p:cNvSpPr/>
          <p:nvPr/>
        </p:nvSpPr>
        <p:spPr>
          <a:xfrm>
            <a:off x="5997694" y="3560104"/>
            <a:ext cx="2298345" cy="41855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순서도: 문서 89"/>
          <p:cNvSpPr/>
          <p:nvPr/>
        </p:nvSpPr>
        <p:spPr>
          <a:xfrm>
            <a:off x="6168673" y="4375467"/>
            <a:ext cx="1956390" cy="70717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수집 사이트 목록</a:t>
            </a:r>
          </a:p>
        </p:txBody>
      </p:sp>
      <p:cxnSp>
        <p:nvCxnSpPr>
          <p:cNvPr id="91" name="직선 화살표 연결선 90"/>
          <p:cNvCxnSpPr>
            <a:endCxn id="89" idx="0"/>
          </p:cNvCxnSpPr>
          <p:nvPr/>
        </p:nvCxnSpPr>
        <p:spPr>
          <a:xfrm flipH="1">
            <a:off x="7146867" y="3163299"/>
            <a:ext cx="1" cy="3968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67663" y="3658796"/>
            <a:ext cx="1358409" cy="19581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800" dirty="0"/>
              <a:t>그룹별 </a:t>
            </a:r>
            <a:r>
              <a:rPr lang="en-US" altLang="ko-KR" sz="800" dirty="0"/>
              <a:t>JSON </a:t>
            </a:r>
            <a:r>
              <a:rPr lang="ko-KR" altLang="en-US" sz="800" dirty="0" err="1"/>
              <a:t>파싱</a:t>
            </a:r>
            <a:endParaRPr lang="en-US" altLang="ko-KR" sz="800" dirty="0"/>
          </a:p>
        </p:txBody>
      </p:sp>
      <p:cxnSp>
        <p:nvCxnSpPr>
          <p:cNvPr id="93" name="직선 화살표 연결선 92"/>
          <p:cNvCxnSpPr>
            <a:stCxn id="89" idx="2"/>
            <a:endCxn id="90" idx="0"/>
          </p:cNvCxnSpPr>
          <p:nvPr/>
        </p:nvCxnSpPr>
        <p:spPr>
          <a:xfrm>
            <a:off x="7146867" y="3978662"/>
            <a:ext cx="1" cy="3968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0" idx="2"/>
            <a:endCxn id="18" idx="1"/>
          </p:cNvCxnSpPr>
          <p:nvPr/>
        </p:nvCxnSpPr>
        <p:spPr>
          <a:xfrm rot="5400000" flipH="1">
            <a:off x="4551520" y="2440547"/>
            <a:ext cx="2929371" cy="2261324"/>
          </a:xfrm>
          <a:prstGeom prst="bentConnector5">
            <a:avLst>
              <a:gd name="adj1" fmla="val -7804"/>
              <a:gd name="adj2" fmla="val -138539"/>
              <a:gd name="adj3" fmla="val 12135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589129" y="5108724"/>
            <a:ext cx="864587" cy="3189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>
                <a:solidFill>
                  <a:schemeClr val="bg1"/>
                </a:solidFill>
              </a:rPr>
              <a:t>사이트 그룹 변경</a:t>
            </a:r>
            <a:endParaRPr lang="en-US" altLang="ko-KR" sz="800" b="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추가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수정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삭제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b="0" dirty="0">
              <a:solidFill>
                <a:schemeClr val="bg1"/>
              </a:solidFill>
            </a:endParaRPr>
          </a:p>
        </p:txBody>
      </p:sp>
      <p:cxnSp>
        <p:nvCxnSpPr>
          <p:cNvPr id="31" name="꺾인 연결선 30"/>
          <p:cNvCxnSpPr>
            <a:stCxn id="15" idx="3"/>
            <a:endCxn id="18" idx="3"/>
          </p:cNvCxnSpPr>
          <p:nvPr/>
        </p:nvCxnSpPr>
        <p:spPr>
          <a:xfrm flipV="1">
            <a:off x="3796609" y="2926657"/>
            <a:ext cx="1088935" cy="180562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53903" y="3978662"/>
            <a:ext cx="864587" cy="3189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>
                <a:solidFill>
                  <a:schemeClr val="bg1"/>
                </a:solidFill>
              </a:rPr>
              <a:t>수집 사이트 변경</a:t>
            </a:r>
            <a:endParaRPr lang="en-US" altLang="ko-KR" sz="800" b="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추가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삭제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b="0" dirty="0">
              <a:solidFill>
                <a:schemeClr val="bg1"/>
              </a:solidFill>
            </a:endParaRPr>
          </a:p>
        </p:txBody>
      </p:sp>
      <p:sp>
        <p:nvSpPr>
          <p:cNvPr id="37" name="순서도: 문서 36"/>
          <p:cNvSpPr/>
          <p:nvPr/>
        </p:nvSpPr>
        <p:spPr>
          <a:xfrm>
            <a:off x="8395640" y="2691000"/>
            <a:ext cx="1415233" cy="55206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그룹</a:t>
            </a:r>
          </a:p>
        </p:txBody>
      </p:sp>
      <p:cxnSp>
        <p:nvCxnSpPr>
          <p:cNvPr id="40" name="직선 화살표 연결선 39"/>
          <p:cNvCxnSpPr>
            <a:stCxn id="69" idx="5"/>
            <a:endCxn id="37" idx="1"/>
          </p:cNvCxnSpPr>
          <p:nvPr/>
        </p:nvCxnSpPr>
        <p:spPr>
          <a:xfrm>
            <a:off x="7930868" y="2963033"/>
            <a:ext cx="464772" cy="4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81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70958"/>
              </p:ext>
            </p:extLst>
          </p:nvPr>
        </p:nvGraphicFramePr>
        <p:xfrm>
          <a:off x="8840606" y="843525"/>
          <a:ext cx="3194323" cy="258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사이트 그룹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언어별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사이트명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등록순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사이트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다중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현재상태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33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선택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전체 사이트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65952" y="1492478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전체 사이트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465952" y="1812313"/>
            <a:ext cx="4113593" cy="3716197"/>
            <a:chOff x="1232109" y="1812313"/>
            <a:chExt cx="6287629" cy="371619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32109" y="1812313"/>
              <a:ext cx="6287629" cy="3716197"/>
              <a:chOff x="1232109" y="1812313"/>
              <a:chExt cx="6287629" cy="371619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1232111" y="1812313"/>
                <a:ext cx="6287626" cy="37161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232109" y="1818752"/>
                <a:ext cx="6287629" cy="3112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08411" y="2136363"/>
              <a:ext cx="111326" cy="3392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31067" y="2167446"/>
              <a:ext cx="66013" cy="833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2526143" y="1856317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언어  ▼</a:t>
            </a:r>
          </a:p>
        </p:txBody>
      </p:sp>
      <p:sp>
        <p:nvSpPr>
          <p:cNvPr id="20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2996836" y="1853314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정렬  ▼</a:t>
            </a:r>
          </a:p>
        </p:txBody>
      </p:sp>
      <p:grpSp>
        <p:nvGrpSpPr>
          <p:cNvPr id="209" name="그룹 208"/>
          <p:cNvGrpSpPr/>
          <p:nvPr/>
        </p:nvGrpSpPr>
        <p:grpSpPr>
          <a:xfrm>
            <a:off x="4000324" y="1856185"/>
            <a:ext cx="2389399" cy="208265"/>
            <a:chOff x="5816600" y="1098519"/>
            <a:chExt cx="2389399" cy="208265"/>
          </a:xfrm>
        </p:grpSpPr>
        <p:sp>
          <p:nvSpPr>
            <p:cNvPr id="210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5858612" y="1107681"/>
              <a:ext cx="99122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코드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사이트명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, URL</a:t>
              </a:r>
              <a:endParaRPr lang="ko-KR" altLang="en-US" sz="800" b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609115" y="2196157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609115" y="2553694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603888" y="2921439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603888" y="3841550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18" name="그룹 217"/>
          <p:cNvGrpSpPr/>
          <p:nvPr/>
        </p:nvGrpSpPr>
        <p:grpSpPr>
          <a:xfrm>
            <a:off x="2691780" y="2149261"/>
            <a:ext cx="2579221" cy="3405377"/>
            <a:chOff x="2417504" y="2149261"/>
            <a:chExt cx="2579221" cy="3405377"/>
          </a:xfrm>
        </p:grpSpPr>
        <p:sp>
          <p:nvSpPr>
            <p:cNvPr id="219" name="TextBox 218"/>
            <p:cNvSpPr txBox="1"/>
            <p:nvPr/>
          </p:nvSpPr>
          <p:spPr>
            <a:xfrm>
              <a:off x="3068056" y="2155934"/>
              <a:ext cx="483072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180229" y="2157948"/>
              <a:ext cx="816496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417504" y="2149261"/>
              <a:ext cx="409334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23" name="타원 22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465951" y="176511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329941" y="17589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88421" y="180855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535166" y="213919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29" name="그룹 228"/>
          <p:cNvGrpSpPr/>
          <p:nvPr/>
        </p:nvGrpSpPr>
        <p:grpSpPr>
          <a:xfrm>
            <a:off x="4393020" y="2267207"/>
            <a:ext cx="76428" cy="3189588"/>
            <a:chOff x="4762077" y="2051307"/>
            <a:chExt cx="76428" cy="3189588"/>
          </a:xfrm>
        </p:grpSpPr>
        <p:sp>
          <p:nvSpPr>
            <p:cNvPr id="230" name="타원 229"/>
            <p:cNvSpPr/>
            <p:nvPr/>
          </p:nvSpPr>
          <p:spPr>
            <a:xfrm>
              <a:off x="4762077" y="205130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4762077" y="223443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4762077" y="241756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4762077" y="260068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4762077" y="278381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4762077" y="2966942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4762077" y="3150069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4762077" y="3333196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4762077" y="3516323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4762077" y="3699450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4762077" y="388257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4762077" y="406570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4762077" y="424883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3" name="타원 242"/>
            <p:cNvSpPr/>
            <p:nvPr/>
          </p:nvSpPr>
          <p:spPr>
            <a:xfrm>
              <a:off x="4762077" y="443195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4762077" y="461508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4762077" y="4798212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4762077" y="4981339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4762077" y="516446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8" name="타원 24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260695" y="21274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5-1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8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43168"/>
              </p:ext>
            </p:extLst>
          </p:nvPr>
        </p:nvGraphicFramePr>
        <p:xfrm>
          <a:off x="8840606" y="843525"/>
          <a:ext cx="3194323" cy="343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수집 사이트 그룹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그룹 수정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그룹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삭제시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사용자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6737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1-2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그룹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55938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언어별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사이트명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등록순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사이트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다중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현재상태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그린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사용중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레드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미사용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47547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선택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삭제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수집 사이트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71911" y="1276578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수집 사이트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171911" y="1596413"/>
            <a:ext cx="6287626" cy="3716197"/>
            <a:chOff x="1232111" y="1812313"/>
            <a:chExt cx="6287626" cy="371619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32111" y="1812313"/>
              <a:ext cx="6287626" cy="3716197"/>
              <a:chOff x="1232111" y="1812313"/>
              <a:chExt cx="6287626" cy="371619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1232111" y="1812313"/>
                <a:ext cx="6287626" cy="37161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>
                <a:off x="2240720" y="1812313"/>
                <a:ext cx="0" cy="37161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2240720" y="1818752"/>
                <a:ext cx="5279017" cy="3112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08411" y="2136363"/>
              <a:ext cx="111326" cy="3392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31067" y="2167446"/>
              <a:ext cx="66013" cy="833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2171911" y="1596413"/>
            <a:ext cx="881667" cy="1859632"/>
            <a:chOff x="1232111" y="1812313"/>
            <a:chExt cx="1008609" cy="1859632"/>
          </a:xfrm>
        </p:grpSpPr>
        <p:sp>
          <p:nvSpPr>
            <p:cNvPr id="198" name="직사각형 197"/>
            <p:cNvSpPr/>
            <p:nvPr/>
          </p:nvSpPr>
          <p:spPr>
            <a:xfrm>
              <a:off x="1232111" y="2123574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232111" y="2434835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32111" y="2743089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232111" y="3051343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232111" y="3360684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1232111" y="1812313"/>
              <a:ext cx="1008609" cy="311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전체</a:t>
              </a:r>
            </a:p>
          </p:txBody>
        </p:sp>
      </p:grpSp>
      <p:sp>
        <p:nvSpPr>
          <p:cNvPr id="20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74639" y="1640417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언어  ▼</a:t>
            </a:r>
          </a:p>
        </p:txBody>
      </p:sp>
      <p:sp>
        <p:nvSpPr>
          <p:cNvPr id="20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745332" y="1637414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정렬  ▼</a:t>
            </a:r>
          </a:p>
        </p:txBody>
      </p:sp>
      <p:grpSp>
        <p:nvGrpSpPr>
          <p:cNvPr id="209" name="그룹 208"/>
          <p:cNvGrpSpPr/>
          <p:nvPr/>
        </p:nvGrpSpPr>
        <p:grpSpPr>
          <a:xfrm>
            <a:off x="5958812" y="1640285"/>
            <a:ext cx="2389399" cy="208265"/>
            <a:chOff x="5816600" y="1098519"/>
            <a:chExt cx="2389399" cy="208265"/>
          </a:xfrm>
        </p:grpSpPr>
        <p:sp>
          <p:nvSpPr>
            <p:cNvPr id="210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5858612" y="1107681"/>
              <a:ext cx="99122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코드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사이트명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, URL</a:t>
              </a:r>
              <a:endParaRPr lang="ko-KR" altLang="en-US" sz="800" b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3274639" y="1980257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274639" y="2337794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3269412" y="2705539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269412" y="3625650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66153" y="15126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14447" y="154921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078437" y="15430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846909" y="159265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0690" y="192329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0981" y="1900389"/>
            <a:ext cx="1947638" cy="899642"/>
            <a:chOff x="-707921" y="2415058"/>
            <a:chExt cx="1947638" cy="899642"/>
          </a:xfrm>
        </p:grpSpPr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 rot="5400000">
              <a:off x="1065032" y="2490579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-706786" y="2415058"/>
              <a:ext cx="1803421" cy="899642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-644625" y="2984614"/>
              <a:ext cx="1657350" cy="234762"/>
              <a:chOff x="1245462" y="3711987"/>
              <a:chExt cx="1657350" cy="234762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3711987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3764251"/>
                <a:ext cx="778539" cy="182498"/>
                <a:chOff x="3182538" y="9309978"/>
                <a:chExt cx="1141552" cy="206838"/>
              </a:xfrm>
            </p:grpSpPr>
            <p:sp>
              <p:nvSpPr>
                <p:cNvPr id="46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309978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bg1"/>
                      </a:solidFill>
                    </a:rPr>
                    <a:t>저장</a:t>
                  </a:r>
                </a:p>
              </p:txBody>
            </p:sp>
            <p:sp>
              <p:nvSpPr>
                <p:cNvPr id="47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309981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70" name="직사각형 69"/>
            <p:cNvSpPr/>
            <p:nvPr/>
          </p:nvSpPr>
          <p:spPr>
            <a:xfrm>
              <a:off x="-624011" y="2658484"/>
              <a:ext cx="163673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-707921" y="2458934"/>
              <a:ext cx="4924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/>
                <a:t>그룹명</a:t>
              </a:r>
              <a:endParaRPr lang="ko-KR" altLang="en-US" sz="800" b="1" dirty="0"/>
            </a:p>
          </p:txBody>
        </p:sp>
      </p:grp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2331658" y="5053053"/>
            <a:ext cx="689113" cy="18358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그룹 추가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55085" y="4977988"/>
            <a:ext cx="1947638" cy="899642"/>
            <a:chOff x="-707921" y="2415058"/>
            <a:chExt cx="1947638" cy="899642"/>
          </a:xfrm>
        </p:grpSpPr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 rot="5400000">
              <a:off x="1065032" y="2490579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-706786" y="2415058"/>
              <a:ext cx="1803421" cy="899642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-644625" y="2984614"/>
              <a:ext cx="1657350" cy="234762"/>
              <a:chOff x="1245462" y="3711987"/>
              <a:chExt cx="1657350" cy="234762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3711987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3764251"/>
                <a:ext cx="778539" cy="182498"/>
                <a:chOff x="3182538" y="9309978"/>
                <a:chExt cx="1141552" cy="206838"/>
              </a:xfrm>
            </p:grpSpPr>
            <p:sp>
              <p:nvSpPr>
                <p:cNvPr id="88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309978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bg1"/>
                      </a:solidFill>
                    </a:rPr>
                    <a:t>추가</a:t>
                  </a:r>
                </a:p>
              </p:txBody>
            </p:sp>
            <p:sp>
              <p:nvSpPr>
                <p:cNvPr id="89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309981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83" name="직사각형 82"/>
            <p:cNvSpPr/>
            <p:nvPr/>
          </p:nvSpPr>
          <p:spPr>
            <a:xfrm>
              <a:off x="-624011" y="2658484"/>
              <a:ext cx="163673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키워드 입력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707921" y="2458934"/>
              <a:ext cx="4924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/>
                <a:t>그룹명</a:t>
              </a:r>
              <a:endParaRPr lang="ko-KR" altLang="en-US" sz="800" b="1" dirty="0"/>
            </a:p>
          </p:txBody>
        </p:sp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830239" y="17718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1-1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92" name="사각형: 둥근 모서리 1238">
            <a:extLst>
              <a:ext uri="{FF2B5EF4-FFF2-40B4-BE49-F238E27FC236}">
                <a16:creationId xmlns:a16="http://schemas.microsoft.com/office/drawing/2014/main" id="{C0880A66-6F60-EA57-E4DC-47E3FD4958DA}"/>
              </a:ext>
            </a:extLst>
          </p:cNvPr>
          <p:cNvSpPr/>
          <p:nvPr/>
        </p:nvSpPr>
        <p:spPr>
          <a:xfrm>
            <a:off x="376437" y="2524295"/>
            <a:ext cx="368280" cy="182495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u="sng">
                <a:solidFill>
                  <a:schemeClr val="bg1"/>
                </a:solidFill>
              </a:rPr>
              <a:t>삭제</a:t>
            </a:r>
            <a:endParaRPr lang="ko-KR" altLang="en-US" sz="700" u="sng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57304" y="1933361"/>
            <a:ext cx="3080209" cy="3405377"/>
            <a:chOff x="3357304" y="1933361"/>
            <a:chExt cx="3080209" cy="3405377"/>
          </a:xfrm>
        </p:grpSpPr>
        <p:sp>
          <p:nvSpPr>
            <p:cNvPr id="219" name="TextBox 218"/>
            <p:cNvSpPr txBox="1"/>
            <p:nvPr/>
          </p:nvSpPr>
          <p:spPr>
            <a:xfrm>
              <a:off x="4756494" y="1940034"/>
              <a:ext cx="483072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621017" y="1942048"/>
              <a:ext cx="816496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357304" y="1933361"/>
              <a:ext cx="409334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294117" y="49354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1-1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560597" y="2051307"/>
            <a:ext cx="76428" cy="3189588"/>
            <a:chOff x="4762077" y="2051307"/>
            <a:chExt cx="76428" cy="3189588"/>
          </a:xfrm>
        </p:grpSpPr>
        <p:sp>
          <p:nvSpPr>
            <p:cNvPr id="7" name="타원 6"/>
            <p:cNvSpPr/>
            <p:nvPr/>
          </p:nvSpPr>
          <p:spPr>
            <a:xfrm>
              <a:off x="4762077" y="205130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4762077" y="223443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4762077" y="241756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4762077" y="260068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4762077" y="278381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62077" y="2966942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4762077" y="3150069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4762077" y="3333196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4762077" y="3516323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4762077" y="3699450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4762077" y="388257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4762077" y="406570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762077" y="424883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4762077" y="443195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4762077" y="461508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4762077" y="4798212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4762077" y="4981339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4762077" y="516446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440185" y="19115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5-1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31375" y="1946384"/>
            <a:ext cx="715508" cy="33966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3064906" y="1602852"/>
            <a:ext cx="132500" cy="37097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3091459" y="1629225"/>
            <a:ext cx="66013" cy="83385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159612" y="1957017"/>
            <a:ext cx="209611" cy="209611"/>
          </a:xfrm>
          <a:prstGeom prst="ellipse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DC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2218381" y="5093831"/>
            <a:ext cx="209611" cy="209611"/>
          </a:xfrm>
          <a:prstGeom prst="ellipse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C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44830" y="3094042"/>
            <a:ext cx="3373656" cy="1154034"/>
            <a:chOff x="5683239" y="2082725"/>
            <a:chExt cx="3373656" cy="1154034"/>
          </a:xfrm>
        </p:grpSpPr>
        <p:sp>
          <p:nvSpPr>
            <p:cNvPr id="130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696703" y="2082725"/>
              <a:ext cx="3360192" cy="1154034"/>
            </a:xfrm>
            <a:prstGeom prst="roundRect">
              <a:avLst>
                <a:gd name="adj" fmla="val 3733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6183350" y="2859953"/>
              <a:ext cx="2371986" cy="279773"/>
              <a:chOff x="1245462" y="4251440"/>
              <a:chExt cx="2371986" cy="279773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4251440"/>
                <a:ext cx="237198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4348718"/>
                <a:ext cx="778539" cy="182495"/>
                <a:chOff x="3182538" y="9972416"/>
                <a:chExt cx="1141552" cy="206835"/>
              </a:xfrm>
            </p:grpSpPr>
            <p:sp>
              <p:nvSpPr>
                <p:cNvPr id="135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72416"/>
                  <a:ext cx="540000" cy="206835"/>
                </a:xfrm>
                <a:prstGeom prst="roundRect">
                  <a:avLst/>
                </a:prstGeom>
                <a:solidFill>
                  <a:srgbClr val="FF000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bg1"/>
                      </a:solidFill>
                    </a:rPr>
                    <a:t>삭제</a:t>
                  </a:r>
                </a:p>
              </p:txBody>
            </p:sp>
            <p:sp>
              <p:nvSpPr>
                <p:cNvPr id="136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72416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132" name="TextBox 131"/>
            <p:cNvSpPr txBox="1"/>
            <p:nvPr/>
          </p:nvSpPr>
          <p:spPr>
            <a:xfrm>
              <a:off x="5683239" y="2126846"/>
              <a:ext cx="3308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/>
                <a:t>사이트 그룹 </a:t>
              </a:r>
              <a:r>
                <a:rPr lang="en-US" altLang="ko-KR" sz="800" b="1" dirty="0"/>
                <a:t>[</a:t>
              </a:r>
              <a:r>
                <a:rPr lang="ko-KR" altLang="en-US" sz="800" b="1" dirty="0"/>
                <a:t>사용자 그룹</a:t>
              </a:r>
              <a:r>
                <a:rPr lang="en-US" altLang="ko-KR" sz="800" b="1" dirty="0"/>
                <a:t>1]</a:t>
              </a:r>
              <a:r>
                <a:rPr lang="ko-KR" altLang="en-US" sz="800" dirty="0"/>
                <a:t>에 </a:t>
              </a:r>
              <a:r>
                <a:rPr lang="en-US" altLang="ko-KR" sz="800" dirty="0"/>
                <a:t>150</a:t>
              </a:r>
              <a:r>
                <a:rPr lang="ko-KR" altLang="en-US" sz="800" dirty="0"/>
                <a:t>개의 사이트가 등록되어 있습니다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삭제할 경우 등록된 사이트도 같이 삭제 됩니다</a:t>
              </a:r>
              <a:r>
                <a:rPr lang="en-US" altLang="ko-KR" sz="800" dirty="0">
                  <a:solidFill>
                    <a:srgbClr val="FF0000"/>
                  </a:solidFill>
                </a:rPr>
                <a:t>.</a:t>
              </a:r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삭제 하시겠습니까</a:t>
              </a:r>
              <a:r>
                <a:rPr lang="en-US" altLang="ko-KR" sz="800" dirty="0"/>
                <a:t>?</a:t>
              </a:r>
              <a:endParaRPr lang="ko-KR" altLang="en-US" sz="800" dirty="0"/>
            </a:p>
          </p:txBody>
        </p:sp>
      </p:grpSp>
      <p:cxnSp>
        <p:nvCxnSpPr>
          <p:cNvPr id="137" name="직선 화살표 연결선 136"/>
          <p:cNvCxnSpPr>
            <a:endCxn id="132" idx="1"/>
          </p:cNvCxnSpPr>
          <p:nvPr/>
        </p:nvCxnSpPr>
        <p:spPr>
          <a:xfrm>
            <a:off x="562129" y="2702806"/>
            <a:ext cx="82701" cy="7277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53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전체</a:t>
            </a:r>
            <a:r>
              <a:rPr lang="en-US" altLang="ko-KR" dirty="0"/>
              <a:t>/</a:t>
            </a:r>
            <a:r>
              <a:rPr lang="ko-KR" altLang="en-US" dirty="0"/>
              <a:t>수집 사이트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49360" y="1700991"/>
            <a:ext cx="11274222" cy="3327712"/>
            <a:chOff x="374853" y="1626484"/>
            <a:chExt cx="11274222" cy="3327712"/>
          </a:xfrm>
        </p:grpSpPr>
        <p:sp>
          <p:nvSpPr>
            <p:cNvPr id="142" name="직사각형 141"/>
            <p:cNvSpPr/>
            <p:nvPr/>
          </p:nvSpPr>
          <p:spPr>
            <a:xfrm>
              <a:off x="5138058" y="1626639"/>
              <a:ext cx="887673" cy="33248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74853" y="1626484"/>
              <a:ext cx="4768782" cy="3327712"/>
              <a:chOff x="368080" y="1633257"/>
              <a:chExt cx="4768782" cy="3327712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399613" y="1642943"/>
                <a:ext cx="4737249" cy="33180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7" name="그룹 136"/>
              <p:cNvGrpSpPr/>
              <p:nvPr/>
            </p:nvGrpSpPr>
            <p:grpSpPr>
              <a:xfrm>
                <a:off x="368080" y="1633257"/>
                <a:ext cx="4766910" cy="3324806"/>
                <a:chOff x="-4149437" y="1575098"/>
                <a:chExt cx="5328062" cy="3716197"/>
              </a:xfrm>
            </p:grpSpPr>
            <p:grpSp>
              <p:nvGrpSpPr>
                <p:cNvPr id="217" name="그룹 216"/>
                <p:cNvGrpSpPr/>
                <p:nvPr/>
              </p:nvGrpSpPr>
              <p:grpSpPr>
                <a:xfrm>
                  <a:off x="-4149437" y="1575098"/>
                  <a:ext cx="5328062" cy="3716197"/>
                  <a:chOff x="1232109" y="1812313"/>
                  <a:chExt cx="6287629" cy="3716197"/>
                </a:xfrm>
              </p:grpSpPr>
              <p:grpSp>
                <p:nvGrpSpPr>
                  <p:cNvPr id="252" name="그룹 251"/>
                  <p:cNvGrpSpPr/>
                  <p:nvPr/>
                </p:nvGrpSpPr>
                <p:grpSpPr>
                  <a:xfrm>
                    <a:off x="1232109" y="1812313"/>
                    <a:ext cx="6287629" cy="3716197"/>
                    <a:chOff x="1232109" y="1812313"/>
                    <a:chExt cx="6287629" cy="3716197"/>
                  </a:xfrm>
                </p:grpSpPr>
                <p:sp>
                  <p:nvSpPr>
                    <p:cNvPr id="255" name="직사각형 254"/>
                    <p:cNvSpPr/>
                    <p:nvPr/>
                  </p:nvSpPr>
                  <p:spPr>
                    <a:xfrm>
                      <a:off x="1232111" y="1812313"/>
                      <a:ext cx="6287626" cy="37161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6" name="직사각형 255"/>
                    <p:cNvSpPr/>
                    <p:nvPr/>
                  </p:nvSpPr>
                  <p:spPr>
                    <a:xfrm>
                      <a:off x="1232109" y="1818752"/>
                      <a:ext cx="6287629" cy="311261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53" name="직사각형 252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08411" y="2136363"/>
                    <a:ext cx="111326" cy="339214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" name="직사각형 253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31067" y="2167446"/>
                    <a:ext cx="66013" cy="83385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8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-4089246" y="1619102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>
                      <a:solidFill>
                        <a:schemeClr val="tx1"/>
                      </a:solidFill>
                    </a:rPr>
                    <a:t>언어  ▼</a:t>
                  </a:r>
                </a:p>
              </p:txBody>
            </p:sp>
            <p:sp>
              <p:nvSpPr>
                <p:cNvPr id="219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-3618553" y="1616099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>
                      <a:solidFill>
                        <a:schemeClr val="tx1"/>
                      </a:solidFill>
                    </a:rPr>
                    <a:t>정렬  ▼</a:t>
                  </a:r>
                </a:p>
              </p:txBody>
            </p:sp>
            <p:grpSp>
              <p:nvGrpSpPr>
                <p:cNvPr id="220" name="그룹 219"/>
                <p:cNvGrpSpPr/>
                <p:nvPr/>
              </p:nvGrpSpPr>
              <p:grpSpPr>
                <a:xfrm>
                  <a:off x="-1257086" y="1618970"/>
                  <a:ext cx="2389399" cy="210827"/>
                  <a:chOff x="5816600" y="1098519"/>
                  <a:chExt cx="2389399" cy="210827"/>
                </a:xfrm>
              </p:grpSpPr>
              <p:sp>
                <p:nvSpPr>
                  <p:cNvPr id="249" name="사각형: 둥근 모서리 122">
                    <a:extLst>
                      <a:ext uri="{FF2B5EF4-FFF2-40B4-BE49-F238E27FC236}">
                        <a16:creationId xmlns:a16="http://schemas.microsoft.com/office/drawing/2014/main" id="{D4B8CF2D-0C2B-4820-60E2-12C1646A674C}"/>
                      </a:ext>
                    </a:extLst>
                  </p:cNvPr>
                  <p:cNvSpPr/>
                  <p:nvPr/>
                </p:nvSpPr>
                <p:spPr>
                  <a:xfrm>
                    <a:off x="5816600" y="1098519"/>
                    <a:ext cx="2389399" cy="20826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pic>
                <p:nvPicPr>
                  <p:cNvPr id="250" name="그림 249">
                    <a:extLst>
                      <a:ext uri="{FF2B5EF4-FFF2-40B4-BE49-F238E27FC236}">
                        <a16:creationId xmlns:a16="http://schemas.microsoft.com/office/drawing/2014/main" id="{115E5CAE-46CD-BF29-5091-B8E330441C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30597" y="1147458"/>
                    <a:ext cx="110387" cy="110387"/>
                  </a:xfrm>
                  <a:prstGeom prst="rect">
                    <a:avLst/>
                  </a:prstGeom>
                </p:spPr>
              </p:pic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5858612" y="1107681"/>
                    <a:ext cx="977115" cy="201665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코드</a:t>
                    </a:r>
                    <a:r>
                      <a:rPr lang="en-US" altLang="ko-KR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</a:t>
                    </a:r>
                    <a:r>
                      <a:rPr lang="ko-KR" altLang="en-US" sz="70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사이트명</a:t>
                    </a:r>
                    <a:r>
                      <a:rPr lang="en-US" altLang="ko-KR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URL</a:t>
                    </a:r>
                    <a:endParaRPr lang="ko-KR" altLang="en-US" sz="700" b="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-4006274" y="1958942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-4006274" y="2316479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-4011501" y="2684224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-4011501" y="3604335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25" name="그룹 224"/>
                <p:cNvGrpSpPr/>
                <p:nvPr/>
              </p:nvGrpSpPr>
              <p:grpSpPr>
                <a:xfrm>
                  <a:off x="-3923609" y="1912046"/>
                  <a:ext cx="3436616" cy="3340820"/>
                  <a:chOff x="2417504" y="2149261"/>
                  <a:chExt cx="3436616" cy="3340820"/>
                </a:xfrm>
              </p:grpSpPr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3935278" y="2155934"/>
                    <a:ext cx="482605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</p:txBody>
              </p:sp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5047217" y="2157948"/>
                    <a:ext cx="806903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2417504" y="2149261"/>
                    <a:ext cx="414519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26" name="그룹 225"/>
                <p:cNvGrpSpPr/>
                <p:nvPr/>
              </p:nvGrpSpPr>
              <p:grpSpPr>
                <a:xfrm>
                  <a:off x="-1360431" y="2029992"/>
                  <a:ext cx="76428" cy="3189588"/>
                  <a:chOff x="4762077" y="2051307"/>
                  <a:chExt cx="76428" cy="3189588"/>
                </a:xfrm>
              </p:grpSpPr>
              <p:sp>
                <p:nvSpPr>
                  <p:cNvPr id="228" name="타원 227"/>
                  <p:cNvSpPr/>
                  <p:nvPr/>
                </p:nvSpPr>
                <p:spPr>
                  <a:xfrm>
                    <a:off x="4762077" y="205130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9" name="타원 228"/>
                  <p:cNvSpPr/>
                  <p:nvPr/>
                </p:nvSpPr>
                <p:spPr>
                  <a:xfrm>
                    <a:off x="4762077" y="223443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타원 229"/>
                  <p:cNvSpPr/>
                  <p:nvPr/>
                </p:nvSpPr>
                <p:spPr>
                  <a:xfrm>
                    <a:off x="4762077" y="241756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1" name="타원 230"/>
                  <p:cNvSpPr/>
                  <p:nvPr/>
                </p:nvSpPr>
                <p:spPr>
                  <a:xfrm>
                    <a:off x="4762077" y="260068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2" name="타원 231"/>
                  <p:cNvSpPr/>
                  <p:nvPr/>
                </p:nvSpPr>
                <p:spPr>
                  <a:xfrm>
                    <a:off x="4762077" y="278381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3" name="타원 232"/>
                  <p:cNvSpPr/>
                  <p:nvPr/>
                </p:nvSpPr>
                <p:spPr>
                  <a:xfrm>
                    <a:off x="4762077" y="2966942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4" name="타원 233"/>
                  <p:cNvSpPr/>
                  <p:nvPr/>
                </p:nvSpPr>
                <p:spPr>
                  <a:xfrm>
                    <a:off x="4762077" y="3150069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타원 234"/>
                  <p:cNvSpPr/>
                  <p:nvPr/>
                </p:nvSpPr>
                <p:spPr>
                  <a:xfrm>
                    <a:off x="4762077" y="3333196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타원 235"/>
                  <p:cNvSpPr/>
                  <p:nvPr/>
                </p:nvSpPr>
                <p:spPr>
                  <a:xfrm>
                    <a:off x="4762077" y="3516323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타원 236"/>
                  <p:cNvSpPr/>
                  <p:nvPr/>
                </p:nvSpPr>
                <p:spPr>
                  <a:xfrm>
                    <a:off x="4762077" y="3699450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8" name="타원 237"/>
                  <p:cNvSpPr/>
                  <p:nvPr/>
                </p:nvSpPr>
                <p:spPr>
                  <a:xfrm>
                    <a:off x="4762077" y="388257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9" name="타원 238"/>
                  <p:cNvSpPr/>
                  <p:nvPr/>
                </p:nvSpPr>
                <p:spPr>
                  <a:xfrm>
                    <a:off x="4762077" y="406570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타원 239"/>
                  <p:cNvSpPr/>
                  <p:nvPr/>
                </p:nvSpPr>
                <p:spPr>
                  <a:xfrm>
                    <a:off x="4762077" y="424883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타원 240"/>
                  <p:cNvSpPr/>
                  <p:nvPr/>
                </p:nvSpPr>
                <p:spPr>
                  <a:xfrm>
                    <a:off x="4762077" y="443195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2" name="타원 241"/>
                  <p:cNvSpPr/>
                  <p:nvPr/>
                </p:nvSpPr>
                <p:spPr>
                  <a:xfrm>
                    <a:off x="4762077" y="461508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3" name="타원 242"/>
                  <p:cNvSpPr/>
                  <p:nvPr/>
                </p:nvSpPr>
                <p:spPr>
                  <a:xfrm>
                    <a:off x="4762077" y="4798212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타원 243"/>
                  <p:cNvSpPr/>
                  <p:nvPr/>
                </p:nvSpPr>
                <p:spPr>
                  <a:xfrm>
                    <a:off x="4762077" y="4981339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5" name="타원 244"/>
                  <p:cNvSpPr/>
                  <p:nvPr/>
                </p:nvSpPr>
                <p:spPr>
                  <a:xfrm>
                    <a:off x="4762077" y="516446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7" name="TextBox 226"/>
                <p:cNvSpPr txBox="1"/>
                <p:nvPr/>
              </p:nvSpPr>
              <p:spPr>
                <a:xfrm>
                  <a:off x="-3413136" y="1912047"/>
                  <a:ext cx="683275" cy="3332133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언론사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기업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/</a:t>
                  </a: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단체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기업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/</a:t>
                  </a: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단체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언론사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기업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/</a:t>
                  </a: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단체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언론사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</p:txBody>
            </p:sp>
          </p:grpSp>
          <p:sp>
            <p:nvSpPr>
              <p:cNvPr id="259" name="직사각형 258"/>
              <p:cNvSpPr/>
              <p:nvPr/>
            </p:nvSpPr>
            <p:spPr>
              <a:xfrm>
                <a:off x="376035" y="1636639"/>
                <a:ext cx="4755456" cy="33180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023663" y="1627658"/>
              <a:ext cx="5625412" cy="3324806"/>
              <a:chOff x="6023663" y="1627658"/>
              <a:chExt cx="5625412" cy="3324806"/>
            </a:xfrm>
          </p:grpSpPr>
          <p:grpSp>
            <p:nvGrpSpPr>
              <p:cNvPr id="170" name="그룹 169"/>
              <p:cNvGrpSpPr/>
              <p:nvPr/>
            </p:nvGrpSpPr>
            <p:grpSpPr>
              <a:xfrm>
                <a:off x="6023663" y="1627658"/>
                <a:ext cx="5625412" cy="3324806"/>
                <a:chOff x="2171911" y="1578365"/>
                <a:chExt cx="6287626" cy="3716197"/>
              </a:xfrm>
            </p:grpSpPr>
            <p:grpSp>
              <p:nvGrpSpPr>
                <p:cNvPr id="172" name="그룹 171"/>
                <p:cNvGrpSpPr/>
                <p:nvPr/>
              </p:nvGrpSpPr>
              <p:grpSpPr>
                <a:xfrm>
                  <a:off x="2171911" y="1578365"/>
                  <a:ext cx="6287626" cy="3716197"/>
                  <a:chOff x="1232111" y="1812313"/>
                  <a:chExt cx="6287626" cy="3716197"/>
                </a:xfrm>
              </p:grpSpPr>
              <p:grpSp>
                <p:nvGrpSpPr>
                  <p:cNvPr id="211" name="그룹 210"/>
                  <p:cNvGrpSpPr/>
                  <p:nvPr/>
                </p:nvGrpSpPr>
                <p:grpSpPr>
                  <a:xfrm>
                    <a:off x="1232111" y="1812313"/>
                    <a:ext cx="6287626" cy="3716197"/>
                    <a:chOff x="1232111" y="1812313"/>
                    <a:chExt cx="6287626" cy="3716197"/>
                  </a:xfrm>
                </p:grpSpPr>
                <p:sp>
                  <p:nvSpPr>
                    <p:cNvPr id="214" name="직사각형 213"/>
                    <p:cNvSpPr/>
                    <p:nvPr/>
                  </p:nvSpPr>
                  <p:spPr>
                    <a:xfrm>
                      <a:off x="1232111" y="1812313"/>
                      <a:ext cx="6287626" cy="37161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15" name="직선 연결선 214"/>
                    <p:cNvCxnSpPr/>
                    <p:nvPr/>
                  </p:nvCxnSpPr>
                  <p:spPr>
                    <a:xfrm>
                      <a:off x="2240720" y="1812313"/>
                      <a:ext cx="0" cy="371619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6" name="직사각형 215"/>
                    <p:cNvSpPr/>
                    <p:nvPr/>
                  </p:nvSpPr>
                  <p:spPr>
                    <a:xfrm>
                      <a:off x="2240720" y="1818752"/>
                      <a:ext cx="5279017" cy="311261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12" name="직사각형 211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08411" y="2136363"/>
                    <a:ext cx="111326" cy="339214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3" name="직사각형 212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31067" y="2167446"/>
                    <a:ext cx="66013" cy="83385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3" name="그룹 172"/>
                <p:cNvGrpSpPr/>
                <p:nvPr/>
              </p:nvGrpSpPr>
              <p:grpSpPr>
                <a:xfrm>
                  <a:off x="2171911" y="1578365"/>
                  <a:ext cx="1008609" cy="1859632"/>
                  <a:chOff x="1232111" y="1812313"/>
                  <a:chExt cx="1008609" cy="1859632"/>
                </a:xfrm>
              </p:grpSpPr>
              <p:sp>
                <p:nvSpPr>
                  <p:cNvPr id="205" name="직사각형 204"/>
                  <p:cNvSpPr/>
                  <p:nvPr/>
                </p:nvSpPr>
                <p:spPr>
                  <a:xfrm>
                    <a:off x="1232111" y="2123574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6" name="직사각형 205"/>
                  <p:cNvSpPr/>
                  <p:nvPr/>
                </p:nvSpPr>
                <p:spPr>
                  <a:xfrm>
                    <a:off x="1232111" y="2434835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2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7" name="직사각형 206"/>
                  <p:cNvSpPr/>
                  <p:nvPr/>
                </p:nvSpPr>
                <p:spPr>
                  <a:xfrm>
                    <a:off x="1232111" y="2743089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3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8" name="직사각형 207"/>
                  <p:cNvSpPr/>
                  <p:nvPr/>
                </p:nvSpPr>
                <p:spPr>
                  <a:xfrm>
                    <a:off x="1232111" y="3051343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4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9" name="직사각형 208"/>
                  <p:cNvSpPr/>
                  <p:nvPr/>
                </p:nvSpPr>
                <p:spPr>
                  <a:xfrm>
                    <a:off x="1232111" y="3360684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5</a:t>
                    </a:r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0" name="직사각형 209"/>
                  <p:cNvSpPr/>
                  <p:nvPr/>
                </p:nvSpPr>
                <p:spPr>
                  <a:xfrm>
                    <a:off x="1232111" y="1812313"/>
                    <a:ext cx="1008609" cy="311261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b="1" dirty="0">
                        <a:solidFill>
                          <a:schemeClr val="tx1"/>
                        </a:solidFill>
                      </a:rPr>
                      <a:t>전체</a:t>
                    </a:r>
                  </a:p>
                </p:txBody>
              </p:sp>
            </p:grpSp>
            <p:sp>
              <p:nvSpPr>
                <p:cNvPr id="174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3274639" y="1622369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>
                      <a:solidFill>
                        <a:schemeClr val="tx1"/>
                      </a:solidFill>
                    </a:rPr>
                    <a:t>언어  ▼</a:t>
                  </a:r>
                </a:p>
              </p:txBody>
            </p:sp>
            <p:sp>
              <p:nvSpPr>
                <p:cNvPr id="175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3745332" y="1619366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>
                      <a:solidFill>
                        <a:schemeClr val="tx1"/>
                      </a:solidFill>
                    </a:rPr>
                    <a:t>정렬  ▼</a:t>
                  </a:r>
                </a:p>
              </p:txBody>
            </p:sp>
            <p:grpSp>
              <p:nvGrpSpPr>
                <p:cNvPr id="176" name="그룹 175"/>
                <p:cNvGrpSpPr/>
                <p:nvPr/>
              </p:nvGrpSpPr>
              <p:grpSpPr>
                <a:xfrm>
                  <a:off x="5958812" y="1622237"/>
                  <a:ext cx="2389399" cy="210827"/>
                  <a:chOff x="5816600" y="1098519"/>
                  <a:chExt cx="2389399" cy="210827"/>
                </a:xfrm>
              </p:grpSpPr>
              <p:sp>
                <p:nvSpPr>
                  <p:cNvPr id="202" name="사각형: 둥근 모서리 122">
                    <a:extLst>
                      <a:ext uri="{FF2B5EF4-FFF2-40B4-BE49-F238E27FC236}">
                        <a16:creationId xmlns:a16="http://schemas.microsoft.com/office/drawing/2014/main" id="{D4B8CF2D-0C2B-4820-60E2-12C1646A674C}"/>
                      </a:ext>
                    </a:extLst>
                  </p:cNvPr>
                  <p:cNvSpPr/>
                  <p:nvPr/>
                </p:nvSpPr>
                <p:spPr>
                  <a:xfrm>
                    <a:off x="5816600" y="1098519"/>
                    <a:ext cx="2389399" cy="20826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pic>
                <p:nvPicPr>
                  <p:cNvPr id="203" name="그림 202">
                    <a:extLst>
                      <a:ext uri="{FF2B5EF4-FFF2-40B4-BE49-F238E27FC236}">
                        <a16:creationId xmlns:a16="http://schemas.microsoft.com/office/drawing/2014/main" id="{115E5CAE-46CD-BF29-5091-B8E330441C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30597" y="1147458"/>
                    <a:ext cx="110387" cy="110387"/>
                  </a:xfrm>
                  <a:prstGeom prst="rect">
                    <a:avLst/>
                  </a:prstGeom>
                </p:spPr>
              </p:pic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5858612" y="1107681"/>
                    <a:ext cx="977115" cy="201665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코드</a:t>
                    </a:r>
                    <a:r>
                      <a:rPr lang="en-US" altLang="ko-KR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</a:t>
                    </a:r>
                    <a:r>
                      <a:rPr lang="ko-KR" altLang="en-US" sz="70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사이트명</a:t>
                    </a:r>
                    <a:r>
                      <a:rPr lang="en-US" altLang="ko-KR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URL</a:t>
                    </a:r>
                    <a:endParaRPr lang="ko-KR" altLang="en-US" sz="700" b="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77" name="사각형: 둥근 모서리 280">
                  <a:extLst>
                    <a:ext uri="{FF2B5EF4-FFF2-40B4-BE49-F238E27FC236}">
                      <a16:creationId xmlns:a16="http://schemas.microsoft.com/office/drawing/2014/main" id="{480176BD-12C7-E6EA-0A8F-962EC4C3E097}"/>
                    </a:ext>
                  </a:extLst>
                </p:cNvPr>
                <p:cNvSpPr/>
                <p:nvPr/>
              </p:nvSpPr>
              <p:spPr>
                <a:xfrm>
                  <a:off x="2331658" y="5035005"/>
                  <a:ext cx="689113" cy="18358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bg1"/>
                      </a:solidFill>
                    </a:rPr>
                    <a:t>그룹 추가</a:t>
                  </a:r>
                </a:p>
              </p:txBody>
            </p:sp>
            <p:grpSp>
              <p:nvGrpSpPr>
                <p:cNvPr id="178" name="그룹 177"/>
                <p:cNvGrpSpPr/>
                <p:nvPr/>
              </p:nvGrpSpPr>
              <p:grpSpPr>
                <a:xfrm>
                  <a:off x="3357304" y="1915313"/>
                  <a:ext cx="3070615" cy="3340820"/>
                  <a:chOff x="3357304" y="1933361"/>
                  <a:chExt cx="3070615" cy="3340820"/>
                </a:xfrm>
              </p:grpSpPr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4756728" y="1940034"/>
                    <a:ext cx="482605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</p:txBody>
              </p: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5621016" y="1942048"/>
                    <a:ext cx="806903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3357304" y="1933361"/>
                    <a:ext cx="414519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79" name="그룹 178"/>
                <p:cNvGrpSpPr/>
                <p:nvPr/>
              </p:nvGrpSpPr>
              <p:grpSpPr>
                <a:xfrm>
                  <a:off x="5560597" y="2033259"/>
                  <a:ext cx="76428" cy="3189588"/>
                  <a:chOff x="4762077" y="2051307"/>
                  <a:chExt cx="76428" cy="3189588"/>
                </a:xfrm>
              </p:grpSpPr>
              <p:sp>
                <p:nvSpPr>
                  <p:cNvPr id="181" name="타원 180"/>
                  <p:cNvSpPr/>
                  <p:nvPr/>
                </p:nvSpPr>
                <p:spPr>
                  <a:xfrm>
                    <a:off x="4762077" y="205130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타원 181"/>
                  <p:cNvSpPr/>
                  <p:nvPr/>
                </p:nvSpPr>
                <p:spPr>
                  <a:xfrm>
                    <a:off x="4762077" y="223443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타원 182"/>
                  <p:cNvSpPr/>
                  <p:nvPr/>
                </p:nvSpPr>
                <p:spPr>
                  <a:xfrm>
                    <a:off x="4762077" y="241756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타원 183"/>
                  <p:cNvSpPr/>
                  <p:nvPr/>
                </p:nvSpPr>
                <p:spPr>
                  <a:xfrm>
                    <a:off x="4762077" y="260068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타원 184"/>
                  <p:cNvSpPr/>
                  <p:nvPr/>
                </p:nvSpPr>
                <p:spPr>
                  <a:xfrm>
                    <a:off x="4762077" y="278381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타원 185"/>
                  <p:cNvSpPr/>
                  <p:nvPr/>
                </p:nvSpPr>
                <p:spPr>
                  <a:xfrm>
                    <a:off x="4762077" y="2966942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타원 186"/>
                  <p:cNvSpPr/>
                  <p:nvPr/>
                </p:nvSpPr>
                <p:spPr>
                  <a:xfrm>
                    <a:off x="4762077" y="3150069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" name="타원 187"/>
                  <p:cNvSpPr/>
                  <p:nvPr/>
                </p:nvSpPr>
                <p:spPr>
                  <a:xfrm>
                    <a:off x="4762077" y="3333196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타원 188"/>
                  <p:cNvSpPr/>
                  <p:nvPr/>
                </p:nvSpPr>
                <p:spPr>
                  <a:xfrm>
                    <a:off x="4762077" y="3516323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0" name="타원 189"/>
                  <p:cNvSpPr/>
                  <p:nvPr/>
                </p:nvSpPr>
                <p:spPr>
                  <a:xfrm>
                    <a:off x="4762077" y="3699450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1" name="타원 190"/>
                  <p:cNvSpPr/>
                  <p:nvPr/>
                </p:nvSpPr>
                <p:spPr>
                  <a:xfrm>
                    <a:off x="4762077" y="388257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2" name="타원 191"/>
                  <p:cNvSpPr/>
                  <p:nvPr/>
                </p:nvSpPr>
                <p:spPr>
                  <a:xfrm>
                    <a:off x="4762077" y="406570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" name="타원 192"/>
                  <p:cNvSpPr/>
                  <p:nvPr/>
                </p:nvSpPr>
                <p:spPr>
                  <a:xfrm>
                    <a:off x="4762077" y="424883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4" name="타원 193"/>
                  <p:cNvSpPr/>
                  <p:nvPr/>
                </p:nvSpPr>
                <p:spPr>
                  <a:xfrm>
                    <a:off x="4762077" y="443195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" name="타원 194"/>
                  <p:cNvSpPr/>
                  <p:nvPr/>
                </p:nvSpPr>
                <p:spPr>
                  <a:xfrm>
                    <a:off x="4762077" y="461508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" name="타원 195"/>
                  <p:cNvSpPr/>
                  <p:nvPr/>
                </p:nvSpPr>
                <p:spPr>
                  <a:xfrm>
                    <a:off x="4762077" y="4798212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7" name="타원 196"/>
                  <p:cNvSpPr/>
                  <p:nvPr/>
                </p:nvSpPr>
                <p:spPr>
                  <a:xfrm>
                    <a:off x="4762077" y="4981339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타원 197"/>
                  <p:cNvSpPr/>
                  <p:nvPr/>
                </p:nvSpPr>
                <p:spPr>
                  <a:xfrm>
                    <a:off x="4762077" y="516446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0" name="TextBox 179"/>
                <p:cNvSpPr txBox="1"/>
                <p:nvPr/>
              </p:nvSpPr>
              <p:spPr>
                <a:xfrm>
                  <a:off x="3831375" y="1928336"/>
                  <a:ext cx="710151" cy="3332133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3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3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260" name="직사각형 259"/>
              <p:cNvSpPr/>
              <p:nvPr/>
            </p:nvSpPr>
            <p:spPr>
              <a:xfrm>
                <a:off x="6028857" y="1633418"/>
                <a:ext cx="5619022" cy="33180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1" name="TextBox 260"/>
          <p:cNvSpPr txBox="1"/>
          <p:nvPr/>
        </p:nvSpPr>
        <p:spPr>
          <a:xfrm>
            <a:off x="5387048" y="2455857"/>
            <a:ext cx="515132" cy="3958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sz="700" b="1" dirty="0"/>
              <a:t>4</a:t>
            </a:r>
            <a:r>
              <a:rPr lang="ko-KR" altLang="en-US" sz="700" b="0" dirty="0"/>
              <a:t>개 사이트</a:t>
            </a:r>
            <a:endParaRPr lang="en-US" altLang="ko-KR" sz="700" b="0" dirty="0"/>
          </a:p>
          <a:p>
            <a:pPr algn="ctr"/>
            <a:r>
              <a:rPr lang="ko-KR" altLang="en-US" sz="700" dirty="0"/>
              <a:t>수집 등록</a:t>
            </a:r>
            <a:endParaRPr lang="en-US" altLang="ko-KR" sz="700" dirty="0"/>
          </a:p>
          <a:p>
            <a:pPr algn="ctr"/>
            <a:r>
              <a:rPr lang="ko-KR" altLang="en-US" sz="700" b="0" dirty="0"/>
              <a:t>가능</a:t>
            </a:r>
          </a:p>
        </p:txBody>
      </p:sp>
      <p:grpSp>
        <p:nvGrpSpPr>
          <p:cNvPr id="262" name="그룹 261"/>
          <p:cNvGrpSpPr/>
          <p:nvPr/>
        </p:nvGrpSpPr>
        <p:grpSpPr>
          <a:xfrm>
            <a:off x="5991360" y="2027763"/>
            <a:ext cx="209785" cy="209785"/>
            <a:chOff x="2046513" y="3176306"/>
            <a:chExt cx="234480" cy="234481"/>
          </a:xfrm>
        </p:grpSpPr>
        <p:sp>
          <p:nvSpPr>
            <p:cNvPr id="263" name="타원 262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64" name="오른쪽 화살표 263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5991360" y="2302417"/>
            <a:ext cx="209785" cy="209785"/>
            <a:chOff x="2046513" y="3176306"/>
            <a:chExt cx="234480" cy="234481"/>
          </a:xfrm>
        </p:grpSpPr>
        <p:sp>
          <p:nvSpPr>
            <p:cNvPr id="266" name="타원 265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67" name="오른쪽 화살표 266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991360" y="2577071"/>
            <a:ext cx="209785" cy="209785"/>
            <a:chOff x="2046513" y="3176306"/>
            <a:chExt cx="234480" cy="234481"/>
          </a:xfrm>
        </p:grpSpPr>
        <p:sp>
          <p:nvSpPr>
            <p:cNvPr id="269" name="타원 268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70" name="오른쪽 화살표 269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1" name="그룹 270"/>
          <p:cNvGrpSpPr/>
          <p:nvPr/>
        </p:nvGrpSpPr>
        <p:grpSpPr>
          <a:xfrm>
            <a:off x="5991360" y="2851726"/>
            <a:ext cx="209785" cy="209785"/>
            <a:chOff x="2046513" y="3176306"/>
            <a:chExt cx="234480" cy="234481"/>
          </a:xfrm>
        </p:grpSpPr>
        <p:sp>
          <p:nvSpPr>
            <p:cNvPr id="272" name="타원 271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73" name="오른쪽 화살표 272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4" name="그룹 273"/>
          <p:cNvGrpSpPr/>
          <p:nvPr/>
        </p:nvGrpSpPr>
        <p:grpSpPr>
          <a:xfrm>
            <a:off x="5991360" y="3126379"/>
            <a:ext cx="209785" cy="209785"/>
            <a:chOff x="2046513" y="3176306"/>
            <a:chExt cx="234480" cy="234481"/>
          </a:xfrm>
        </p:grpSpPr>
        <p:sp>
          <p:nvSpPr>
            <p:cNvPr id="275" name="타원 274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76" name="오른쪽 화살표 275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5377513" y="4021683"/>
            <a:ext cx="515132" cy="3958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sz="700" b="1" dirty="0"/>
              <a:t>4</a:t>
            </a:r>
            <a:r>
              <a:rPr lang="ko-KR" altLang="en-US" sz="700" b="0" dirty="0"/>
              <a:t>개 사이트</a:t>
            </a:r>
            <a:endParaRPr lang="en-US" altLang="ko-KR" sz="700" b="0" dirty="0"/>
          </a:p>
          <a:p>
            <a:pPr algn="ctr"/>
            <a:r>
              <a:rPr lang="ko-KR" altLang="en-US" sz="700" dirty="0"/>
              <a:t>수집 제외</a:t>
            </a:r>
            <a:endParaRPr lang="en-US" altLang="ko-KR" sz="700" dirty="0"/>
          </a:p>
          <a:p>
            <a:pPr algn="ctr"/>
            <a:r>
              <a:rPr lang="ko-KR" altLang="en-US" sz="700" b="0" dirty="0"/>
              <a:t>가능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548464" y="4460682"/>
            <a:ext cx="209785" cy="209785"/>
            <a:chOff x="5040306" y="3240339"/>
            <a:chExt cx="209785" cy="209785"/>
          </a:xfrm>
        </p:grpSpPr>
        <p:sp>
          <p:nvSpPr>
            <p:cNvPr id="279" name="타원 278"/>
            <p:cNvSpPr/>
            <p:nvPr/>
          </p:nvSpPr>
          <p:spPr>
            <a:xfrm rot="10800000">
              <a:off x="5040306" y="3240339"/>
              <a:ext cx="209785" cy="20978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80" name="오른쪽 화살표 279"/>
            <p:cNvSpPr/>
            <p:nvPr/>
          </p:nvSpPr>
          <p:spPr>
            <a:xfrm rot="10800000">
              <a:off x="5076392" y="3265832"/>
              <a:ext cx="125514" cy="154556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5548465" y="2904033"/>
            <a:ext cx="209785" cy="209785"/>
            <a:chOff x="2046513" y="3176306"/>
            <a:chExt cx="234480" cy="234481"/>
          </a:xfrm>
        </p:grpSpPr>
        <p:sp>
          <p:nvSpPr>
            <p:cNvPr id="294" name="타원 293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95" name="오른쪽 화살표 294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6" name="모서리가 둥근 직사각형 295"/>
          <p:cNvSpPr/>
          <p:nvPr/>
        </p:nvSpPr>
        <p:spPr>
          <a:xfrm>
            <a:off x="5449379" y="2807271"/>
            <a:ext cx="397204" cy="440311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3850149" y="278984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사용자 그룹이 선택되어 있어야만 사용 가능</a:t>
            </a:r>
            <a:endParaRPr lang="en-US" altLang="ko-KR" sz="600" b="1" dirty="0"/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5898524" y="1956369"/>
            <a:ext cx="397204" cy="146232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6293002" y="1999474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클릭한 사용자 그룹으로 추가 됨</a:t>
            </a:r>
            <a:endParaRPr lang="en-US" altLang="ko-KR" sz="600" b="1" dirty="0"/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3506186" y="1706751"/>
            <a:ext cx="4608802" cy="332975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853917" y="50924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추가</a:t>
            </a:r>
            <a:r>
              <a:rPr lang="en-US" altLang="ko-KR" sz="600" b="1" dirty="0"/>
              <a:t>/</a:t>
            </a:r>
            <a:r>
              <a:rPr lang="ko-KR" altLang="en-US" sz="600" b="1" dirty="0"/>
              <a:t>제거 시 데이터 복사 아니고 이동</a:t>
            </a:r>
            <a:endParaRPr lang="en-US" altLang="ko-KR" sz="600" b="1" dirty="0"/>
          </a:p>
        </p:txBody>
      </p:sp>
    </p:spTree>
    <p:extLst>
      <p:ext uri="{BB962C8B-B14F-4D97-AF65-F5344CB8AC3E}">
        <p14:creationId xmlns:p14="http://schemas.microsoft.com/office/powerpoint/2010/main" val="1144670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EFA46F-CF20-159C-BAB4-5845978FD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SNS </a:t>
            </a:r>
            <a:r>
              <a:rPr lang="ko-KR" altLang="en-US" dirty="0" err="1"/>
              <a:t>반응량</a:t>
            </a:r>
            <a:r>
              <a:rPr lang="ko-KR" altLang="en-US" dirty="0"/>
              <a:t> 계정 관리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8B0E18-7804-FEE4-7F56-05B1C0177355}"/>
              </a:ext>
            </a:extLst>
          </p:cNvPr>
          <p:cNvGrpSpPr/>
          <p:nvPr/>
        </p:nvGrpSpPr>
        <p:grpSpPr>
          <a:xfrm>
            <a:off x="319634" y="922008"/>
            <a:ext cx="8483354" cy="4762791"/>
            <a:chOff x="319634" y="922008"/>
            <a:chExt cx="8483354" cy="47627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31F258F-E6C8-ACF4-A6DE-7BE0B63BB808}"/>
                </a:ext>
              </a:extLst>
            </p:cNvPr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09F450B-BE8E-2590-25A4-11005847074B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8BB20CA-41ED-7E81-8639-80BFB7B589B0}"/>
                  </a:ext>
                </a:extLst>
              </p:cNvPr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1D39598-B6EA-AFBE-ED9F-09BE882C1493}"/>
                  </a:ext>
                </a:extLst>
              </p:cNvPr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E08DEA-B0DE-E9FE-6AF5-696FC8F148AB}"/>
                </a:ext>
              </a:extLst>
            </p:cNvPr>
            <p:cNvSpPr txBox="1"/>
            <p:nvPr/>
          </p:nvSpPr>
          <p:spPr>
            <a:xfrm>
              <a:off x="3252176" y="3070071"/>
              <a:ext cx="2618273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sz="3200" b="0" dirty="0">
                  <a:solidFill>
                    <a:schemeClr val="bg1">
                      <a:lumMod val="50000"/>
                    </a:schemeClr>
                  </a:solidFill>
                </a:rPr>
                <a:t>SNS</a:t>
              </a:r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계정 목록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FEB862-6249-2881-59FB-AD816BB98AF7}"/>
              </a:ext>
            </a:extLst>
          </p:cNvPr>
          <p:cNvGrpSpPr/>
          <p:nvPr/>
        </p:nvGrpSpPr>
        <p:grpSpPr>
          <a:xfrm>
            <a:off x="9265410" y="922008"/>
            <a:ext cx="2607993" cy="1464200"/>
            <a:chOff x="319634" y="922008"/>
            <a:chExt cx="8483354" cy="476279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647C53A-8ADF-7022-154E-A1DC09694CDC}"/>
                </a:ext>
              </a:extLst>
            </p:cNvPr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E2978CC-B639-C6C5-C6CF-F42F08BF52F9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3B526AB4-8D67-6043-2C9C-8F6997ECBF6A}"/>
                  </a:ext>
                </a:extLst>
              </p:cNvPr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B324BA4E-E7A6-0AF6-35F1-D0A78F6B37CB}"/>
                  </a:ext>
                </a:extLst>
              </p:cNvPr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8B4257-12C0-CD54-8D1D-DBF71C74EE88}"/>
                </a:ext>
              </a:extLst>
            </p:cNvPr>
            <p:cNvSpPr txBox="1"/>
            <p:nvPr/>
          </p:nvSpPr>
          <p:spPr>
            <a:xfrm>
              <a:off x="1775951" y="2858859"/>
              <a:ext cx="5570716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계정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5085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279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매체명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등록 건수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없음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SNS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계정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고정값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</a:p>
                    <a:p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네이버뉴스언론사홈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네이버포스트</a:t>
                      </a: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유튜브</a:t>
                      </a: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인스타그램</a:t>
                      </a: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트위터</a:t>
                      </a: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페이스북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SNS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계정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4305" y="4558605"/>
          <a:ext cx="3194323" cy="197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매체명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SNS 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계정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URL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1229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900" b="1" dirty="0"/>
              <a:t>  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r>
              <a:rPr lang="en-US" altLang="ko-KR" sz="700" dirty="0"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solidFill>
                  <a:srgbClr val="FF0000"/>
                </a:solidFill>
              </a:rPr>
              <a:t>기본</a:t>
            </a:r>
            <a:r>
              <a:rPr lang="en-US" altLang="ko-KR" sz="600" dirty="0">
                <a:solidFill>
                  <a:srgbClr val="FF0000"/>
                </a:solidFill>
              </a:rPr>
              <a:t> </a:t>
            </a:r>
            <a:r>
              <a:rPr lang="ko-KR" altLang="en-US" sz="600" dirty="0">
                <a:solidFill>
                  <a:srgbClr val="FF0000"/>
                </a:solidFill>
              </a:rPr>
              <a:t>도출 항목</a:t>
            </a:r>
            <a:endParaRPr lang="ko-KR" altLang="en-US" sz="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SNS </a:t>
            </a:r>
            <a:r>
              <a:rPr lang="ko-KR" altLang="en-US" dirty="0"/>
              <a:t>계정 관리</a:t>
            </a: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/>
        </p:nvGraphicFramePr>
        <p:xfrm>
          <a:off x="502496" y="1543744"/>
          <a:ext cx="82782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245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1249378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3413156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1118826">
                  <a:extLst>
                    <a:ext uri="{9D8B030D-6E8A-4147-A177-3AD203B41FA5}">
                      <a16:colId xmlns:a16="http://schemas.microsoft.com/office/drawing/2014/main" val="119582633"/>
                    </a:ext>
                  </a:extLst>
                </a:gridCol>
                <a:gridCol w="672634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매체명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sns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계정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j-lt"/>
                        </a:rPr>
                        <a:t>URL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JTBC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https://tv.naver.com/b/jtbc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MTN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네이버뉴스언론사홈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https://media.naver.com/press/057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NSP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통신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네이버뉴스언론사홈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https://media.naver.com/press/057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조선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네이버뉴스언론사홈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https://media.naver.com/press/057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조선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네이버포스트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https://www.youtube.com/channel/UCJjmIAG2ttT6jPlRi1bX3ew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조선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네이버포스트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https://www.youtube.com/channel/UCJjmIAG2ttT6jPlRi1bX3ew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조선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유튜브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https://www.youtube.com/channel/UCJjmIAG2ttT6jPlRi1bX3ew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YTN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유튜브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https://www.youtube.com/channel/UCJjmIAG2ttT6jPlRi1bX3ew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국제신문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트위터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https://twitter.com/bbs_tvnradio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국제신문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트위터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https://twitter.com/bbs_tvnradio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국제신문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인스타그램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https://www.instagram.com/jtbc.insta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뉴시스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인스타그램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https://www.instagram.com/jtbc.insta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뉴시스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페이스북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https://www.facebook.com/bbsi.co.kr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sp>
        <p:nvSpPr>
          <p:cNvPr id="119" name="타원 118"/>
          <p:cNvSpPr/>
          <p:nvPr/>
        </p:nvSpPr>
        <p:spPr>
          <a:xfrm>
            <a:off x="8376749" y="194940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8376749" y="223380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8376749" y="254836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376749" y="283277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8376749" y="311565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376749" y="3400062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8376749" y="368627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8376749" y="397067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376749" y="425508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8376749" y="453948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8376749" y="485404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376749" y="513845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8376749" y="539912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88307" y="926645"/>
            <a:ext cx="8264013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6208878" y="966489"/>
            <a:ext cx="2389399" cy="208265"/>
            <a:chOff x="5816600" y="1098519"/>
            <a:chExt cx="2389399" cy="208265"/>
          </a:xfrm>
        </p:grpSpPr>
        <p:sp>
          <p:nvSpPr>
            <p:cNvPr id="145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5858612" y="1107681"/>
              <a:ext cx="608106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매체명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검색</a:t>
              </a: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1922637" y="1624978"/>
            <a:ext cx="61761" cy="115124"/>
            <a:chOff x="6094143" y="1825666"/>
            <a:chExt cx="61761" cy="115124"/>
          </a:xfrm>
        </p:grpSpPr>
        <p:sp>
          <p:nvSpPr>
            <p:cNvPr id="149" name="순서도: 병합 14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순서도: 병합 149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170267" y="1636821"/>
            <a:ext cx="61761" cy="115124"/>
            <a:chOff x="6094143" y="1825666"/>
            <a:chExt cx="61761" cy="115124"/>
          </a:xfrm>
        </p:grpSpPr>
        <p:sp>
          <p:nvSpPr>
            <p:cNvPr id="152" name="순서도: 병합 151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순서도: 병합 15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7760353" y="1671523"/>
            <a:ext cx="61761" cy="115124"/>
            <a:chOff x="6094143" y="1825666"/>
            <a:chExt cx="61761" cy="115124"/>
          </a:xfrm>
        </p:grpSpPr>
        <p:sp>
          <p:nvSpPr>
            <p:cNvPr id="155" name="순서도: 병합 15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순서도: 병합 15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509223" y="1339941"/>
            <a:ext cx="5453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501</a:t>
            </a:r>
            <a:r>
              <a:rPr lang="ko-KR" altLang="en-US" sz="700" dirty="0"/>
              <a:t>건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482541" y="1829009"/>
            <a:ext cx="889379" cy="1747815"/>
            <a:chOff x="3983797" y="1808185"/>
            <a:chExt cx="889379" cy="1747815"/>
          </a:xfrm>
        </p:grpSpPr>
        <p:grpSp>
          <p:nvGrpSpPr>
            <p:cNvPr id="168" name="그룹 167"/>
            <p:cNvGrpSpPr/>
            <p:nvPr/>
          </p:nvGrpSpPr>
          <p:grpSpPr>
            <a:xfrm>
              <a:off x="3983797" y="1808185"/>
              <a:ext cx="889379" cy="1747815"/>
              <a:chOff x="2066441" y="1936087"/>
              <a:chExt cx="889379" cy="1747815"/>
            </a:xfrm>
          </p:grpSpPr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네이버포스트</a:t>
                </a:r>
              </a:p>
            </p:txBody>
          </p:sp>
          <p:sp>
            <p:nvSpPr>
              <p:cNvPr id="17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유튜브</a:t>
                </a:r>
              </a:p>
            </p:txBody>
          </p:sp>
          <p:sp>
            <p:nvSpPr>
              <p:cNvPr id="17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네이버</a:t>
                </a:r>
                <a:r>
                  <a:rPr lang="en-US" altLang="ko-KR" sz="600" dirty="0">
                    <a:solidFill>
                      <a:schemeClr val="tx1"/>
                    </a:solidFill>
                  </a:rPr>
                  <a:t>TV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</a:rPr>
                  <a:t>전체</a:t>
                </a:r>
              </a:p>
            </p:txBody>
          </p:sp>
        </p:grp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039414" y="3238567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432774" y="3237892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sp>
        <p:nvSpPr>
          <p:cNvPr id="183" name="타원 18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470191" y="77838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17744" y="12944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832299" y="145269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en-US" altLang="ko-KR" dirty="0"/>
              <a:t>SNS</a:t>
            </a:r>
            <a:r>
              <a:rPr lang="ko-KR" altLang="en-US" dirty="0"/>
              <a:t> 계정 목록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C7ABA8E-F3D9-ADF6-9D20-9CDDB25EC447}"/>
              </a:ext>
            </a:extLst>
          </p:cNvPr>
          <p:cNvSpPr/>
          <p:nvPr/>
        </p:nvSpPr>
        <p:spPr>
          <a:xfrm>
            <a:off x="8311914" y="153361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280">
            <a:extLst>
              <a:ext uri="{FF2B5EF4-FFF2-40B4-BE49-F238E27FC236}">
                <a16:creationId xmlns:a16="http://schemas.microsoft.com/office/drawing/2014/main" id="{DEB50CEC-CA85-27A8-3D58-A3A30F444BEC}"/>
              </a:ext>
            </a:extLst>
          </p:cNvPr>
          <p:cNvSpPr/>
          <p:nvPr/>
        </p:nvSpPr>
        <p:spPr>
          <a:xfrm>
            <a:off x="444506" y="982243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계정 등록</a:t>
            </a:r>
          </a:p>
        </p:txBody>
      </p:sp>
    </p:spTree>
    <p:extLst>
      <p:ext uri="{BB962C8B-B14F-4D97-AF65-F5344CB8AC3E}">
        <p14:creationId xmlns:p14="http://schemas.microsoft.com/office/powerpoint/2010/main" val="3506911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384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매체명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자동완성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SNS 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계정 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선택박스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URL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필수입력</a:t>
                      </a:r>
                      <a:endParaRPr lang="ko-KR" altLang="en-US" sz="7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0"/>
            <a:ext cx="2603337" cy="25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계정 등록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65103" y="2173600"/>
            <a:ext cx="4780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/>
              <a:t>매체명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2833232" y="4088924"/>
            <a:ext cx="2433963" cy="272320"/>
            <a:chOff x="1245462" y="4251440"/>
            <a:chExt cx="2433963" cy="272320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243396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41265"/>
              <a:ext cx="778539" cy="182495"/>
              <a:chOff x="3182538" y="9963967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639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63967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초기화</a:t>
                </a:r>
              </a:p>
            </p:txBody>
          </p:sp>
        </p:grpSp>
      </p:grp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en-US" altLang="ko-KR" dirty="0"/>
              <a:t>SNS </a:t>
            </a:r>
            <a:r>
              <a:rPr lang="ko-KR" altLang="en-US" dirty="0"/>
              <a:t>계정 관리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65103" y="2601252"/>
            <a:ext cx="3930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URL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91" name="직사각형 90"/>
          <p:cNvSpPr/>
          <p:nvPr/>
        </p:nvSpPr>
        <p:spPr>
          <a:xfrm>
            <a:off x="3357820" y="216829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>
                <a:solidFill>
                  <a:schemeClr val="bg1">
                    <a:lumMod val="75000"/>
                  </a:schemeClr>
                </a:solidFill>
              </a:rPr>
              <a:t>매체명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357820" y="259902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</a:rPr>
              <a:t>URL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99687" y="2151478"/>
            <a:ext cx="2011348" cy="20456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계정 등록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65103" y="2384502"/>
            <a:ext cx="5757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SNS </a:t>
            </a:r>
            <a:r>
              <a:rPr lang="ko-KR" altLang="en-US" sz="600" b="1" dirty="0"/>
              <a:t>계정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36" name="직사각형 35"/>
          <p:cNvSpPr/>
          <p:nvPr/>
        </p:nvSpPr>
        <p:spPr>
          <a:xfrm>
            <a:off x="3357820" y="238227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</a:rPr>
              <a:t>SNS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계정</a:t>
            </a:r>
          </a:p>
        </p:txBody>
      </p:sp>
    </p:spTree>
    <p:extLst>
      <p:ext uri="{BB962C8B-B14F-4D97-AF65-F5344CB8AC3E}">
        <p14:creationId xmlns:p14="http://schemas.microsoft.com/office/powerpoint/2010/main" val="142954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cxnSp>
        <p:nvCxnSpPr>
          <p:cNvPr id="185" name="직선 연결선 184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오른쪽 화살표 185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좌우 드래그 이동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영역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algn="ctr"/>
            <a:r>
              <a:rPr lang="ko-KR" altLang="en-US" sz="900" b="1" dirty="0" err="1"/>
              <a:t>폴딩버튼을</a:t>
            </a:r>
            <a:r>
              <a:rPr lang="ko-KR" altLang="en-US" sz="900" b="1" dirty="0"/>
              <a:t> 통환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– </a:t>
            </a:r>
            <a:r>
              <a:rPr lang="ko-KR" altLang="en-US" sz="900" b="1" dirty="0"/>
              <a:t>개인화 저장</a:t>
            </a:r>
            <a:endParaRPr lang="en-US" altLang="ko-KR" sz="9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19634" y="922008"/>
            <a:ext cx="8483354" cy="4762791"/>
            <a:chOff x="319634" y="922008"/>
            <a:chExt cx="8483354" cy="4762791"/>
          </a:xfrm>
        </p:grpSpPr>
        <p:grpSp>
          <p:nvGrpSpPr>
            <p:cNvPr id="66" name="그룹 65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426902" y="3070071"/>
              <a:ext cx="22688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사용자 목록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265512" y="922009"/>
            <a:ext cx="2607993" cy="1464200"/>
            <a:chOff x="319634" y="922008"/>
            <a:chExt cx="8483354" cy="4762791"/>
          </a:xfrm>
        </p:grpSpPr>
        <p:grpSp>
          <p:nvGrpSpPr>
            <p:cNvPr id="82" name="그룹 8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2881383" y="2858859"/>
              <a:ext cx="3359853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사용자 그룹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9265410" y="2571303"/>
            <a:ext cx="2607993" cy="1464200"/>
            <a:chOff x="319634" y="922008"/>
            <a:chExt cx="8483354" cy="4762791"/>
          </a:xfrm>
        </p:grpSpPr>
        <p:grpSp>
          <p:nvGrpSpPr>
            <p:cNvPr id="88" name="그룹 8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2182669" y="2858859"/>
              <a:ext cx="4757284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사용자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887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424119" y="928025"/>
            <a:ext cx="1585156" cy="1833222"/>
            <a:chOff x="319634" y="922008"/>
            <a:chExt cx="8483354" cy="4762791"/>
          </a:xfrm>
        </p:grpSpPr>
        <p:grpSp>
          <p:nvGrpSpPr>
            <p:cNvPr id="82" name="그룹 8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1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2111" y="928025"/>
            <a:ext cx="1585156" cy="1833222"/>
            <a:chOff x="319634" y="922008"/>
            <a:chExt cx="8483354" cy="4762791"/>
          </a:xfrm>
        </p:grpSpPr>
        <p:grpSp>
          <p:nvGrpSpPr>
            <p:cNvPr id="27" name="그룹 26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ko-KR" altLang="en-US" sz="1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840103" y="928025"/>
            <a:ext cx="1585156" cy="1833222"/>
            <a:chOff x="319634" y="922008"/>
            <a:chExt cx="8483354" cy="4762791"/>
          </a:xfrm>
        </p:grpSpPr>
        <p:grpSp>
          <p:nvGrpSpPr>
            <p:cNvPr id="33" name="그룹 32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ko-KR" altLang="en-US" sz="1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548095" y="928025"/>
            <a:ext cx="1585156" cy="1833222"/>
            <a:chOff x="319634" y="922008"/>
            <a:chExt cx="8483354" cy="4762791"/>
          </a:xfrm>
        </p:grpSpPr>
        <p:grpSp>
          <p:nvGrpSpPr>
            <p:cNvPr id="39" name="그룹 38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sz="1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925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5" name="순서도: 데이터 4"/>
          <p:cNvSpPr/>
          <p:nvPr/>
        </p:nvSpPr>
        <p:spPr>
          <a:xfrm>
            <a:off x="2724134" y="3700776"/>
            <a:ext cx="1562932" cy="300961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데이터 </a:t>
            </a:r>
            <a:r>
              <a:rPr lang="ko-KR" altLang="en-US" sz="700" dirty="0" err="1">
                <a:solidFill>
                  <a:schemeClr val="tx1"/>
                </a:solidFill>
              </a:rPr>
              <a:t>파싱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71" name="꺾인 연결선 70"/>
          <p:cNvCxnSpPr>
            <a:cxnSpLocks/>
            <a:stCxn id="70" idx="1"/>
            <a:endCxn id="37" idx="1"/>
          </p:cNvCxnSpPr>
          <p:nvPr/>
        </p:nvCxnSpPr>
        <p:spPr>
          <a:xfrm rot="10800000" flipH="1">
            <a:off x="2725151" y="3138873"/>
            <a:ext cx="2696" cy="1809090"/>
          </a:xfrm>
          <a:prstGeom prst="bentConnector3">
            <a:avLst>
              <a:gd name="adj1" fmla="val -1745723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933074" y="1106947"/>
            <a:ext cx="1155405" cy="1169062"/>
            <a:chOff x="1079564" y="1474900"/>
            <a:chExt cx="1155405" cy="1169062"/>
          </a:xfrm>
        </p:grpSpPr>
        <p:sp>
          <p:nvSpPr>
            <p:cNvPr id="18" name="순서도: 자기 디스크 17"/>
            <p:cNvSpPr/>
            <p:nvPr/>
          </p:nvSpPr>
          <p:spPr>
            <a:xfrm>
              <a:off x="1079564" y="1474900"/>
              <a:ext cx="1155405" cy="1169062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API </a:t>
              </a:r>
              <a:r>
                <a:rPr lang="ko-KR" altLang="en-US" sz="800" dirty="0">
                  <a:solidFill>
                    <a:schemeClr val="tx1"/>
                  </a:solidFill>
                </a:rPr>
                <a:t>서버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순서도: 자기 디스크 34"/>
            <p:cNvSpPr/>
            <p:nvPr/>
          </p:nvSpPr>
          <p:spPr>
            <a:xfrm>
              <a:off x="1717525" y="2022302"/>
              <a:ext cx="420180" cy="487484"/>
            </a:xfrm>
            <a:prstGeom prst="flowChartMagneticDisk">
              <a:avLst/>
            </a:prstGeom>
            <a:solidFill>
              <a:srgbClr val="FFFFFF">
                <a:alpha val="50196"/>
              </a:srgb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목록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순서도: 자기 디스크 35"/>
            <p:cNvSpPr/>
            <p:nvPr/>
          </p:nvSpPr>
          <p:spPr>
            <a:xfrm>
              <a:off x="1184781" y="2022302"/>
              <a:ext cx="420180" cy="487484"/>
            </a:xfrm>
            <a:prstGeom prst="flowChartMagneticDisk">
              <a:avLst/>
            </a:prstGeom>
            <a:solidFill>
              <a:srgbClr val="FFFFFF">
                <a:alpha val="50196"/>
              </a:srgb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7" name="순서도: 문서 36"/>
          <p:cNvSpPr/>
          <p:nvPr/>
        </p:nvSpPr>
        <p:spPr>
          <a:xfrm>
            <a:off x="2727847" y="2881828"/>
            <a:ext cx="1559218" cy="51409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코드 목록</a:t>
            </a:r>
          </a:p>
        </p:txBody>
      </p:sp>
      <p:cxnSp>
        <p:nvCxnSpPr>
          <p:cNvPr id="41" name="직선 화살표 연결선 40"/>
          <p:cNvCxnSpPr>
            <a:stCxn id="37" idx="0"/>
            <a:endCxn id="36" idx="3"/>
          </p:cNvCxnSpPr>
          <p:nvPr/>
        </p:nvCxnSpPr>
        <p:spPr>
          <a:xfrm flipH="1" flipV="1">
            <a:off x="3248381" y="2141833"/>
            <a:ext cx="259075" cy="7399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5" idx="3"/>
            <a:endCxn id="37" idx="0"/>
          </p:cNvCxnSpPr>
          <p:nvPr/>
        </p:nvCxnSpPr>
        <p:spPr>
          <a:xfrm flipH="1">
            <a:off x="3507456" y="2141833"/>
            <a:ext cx="273669" cy="7399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24133" y="2388303"/>
            <a:ext cx="773216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추가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  <a:r>
              <a:rPr lang="ko-KR" altLang="en-US" sz="600" dirty="0">
                <a:solidFill>
                  <a:schemeClr val="bg1"/>
                </a:solidFill>
              </a:rPr>
              <a:t>수정 저장 요청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13680" y="2580551"/>
            <a:ext cx="407731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전체 목록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/>
          <p:cNvCxnSpPr>
            <a:stCxn id="37" idx="2"/>
            <a:endCxn id="5" idx="1"/>
          </p:cNvCxnSpPr>
          <p:nvPr/>
        </p:nvCxnSpPr>
        <p:spPr>
          <a:xfrm flipH="1">
            <a:off x="3505600" y="3361931"/>
            <a:ext cx="1856" cy="33884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" idx="4"/>
            <a:endCxn id="70" idx="0"/>
          </p:cNvCxnSpPr>
          <p:nvPr/>
        </p:nvCxnSpPr>
        <p:spPr>
          <a:xfrm flipH="1">
            <a:off x="3504760" y="4001737"/>
            <a:ext cx="840" cy="6891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95514" y="4227219"/>
            <a:ext cx="803672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개별 카테고리 </a:t>
            </a:r>
            <a:r>
              <a:rPr lang="en-US" altLang="ko-KR" sz="600" dirty="0">
                <a:solidFill>
                  <a:schemeClr val="bg1"/>
                </a:solidFill>
              </a:rPr>
              <a:t>JSON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93764" y="4097127"/>
            <a:ext cx="484675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sp>
        <p:nvSpPr>
          <p:cNvPr id="62" name="순서도: 데이터 61"/>
          <p:cNvSpPr/>
          <p:nvPr/>
        </p:nvSpPr>
        <p:spPr>
          <a:xfrm>
            <a:off x="5122603" y="4797482"/>
            <a:ext cx="1562932" cy="300961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아이템 데이터 </a:t>
            </a:r>
            <a:r>
              <a:rPr lang="ko-KR" altLang="en-US" sz="700" dirty="0" err="1">
                <a:solidFill>
                  <a:schemeClr val="tx1"/>
                </a:solidFill>
              </a:rPr>
              <a:t>파싱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70" idx="3"/>
            <a:endCxn id="62" idx="2"/>
          </p:cNvCxnSpPr>
          <p:nvPr/>
        </p:nvCxnSpPr>
        <p:spPr>
          <a:xfrm>
            <a:off x="4284369" y="4947963"/>
            <a:ext cx="9945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문서 69"/>
          <p:cNvSpPr/>
          <p:nvPr/>
        </p:nvSpPr>
        <p:spPr>
          <a:xfrm>
            <a:off x="2725151" y="4690918"/>
            <a:ext cx="1559218" cy="51409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78" name="순서도: 문서 77"/>
          <p:cNvSpPr/>
          <p:nvPr/>
        </p:nvSpPr>
        <p:spPr>
          <a:xfrm>
            <a:off x="7371191" y="3700776"/>
            <a:ext cx="1559218" cy="51409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89" name="순서도: 문서 88"/>
          <p:cNvSpPr/>
          <p:nvPr/>
        </p:nvSpPr>
        <p:spPr>
          <a:xfrm>
            <a:off x="5122603" y="1934292"/>
            <a:ext cx="1559218" cy="62838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카테고리 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추가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106" name="꺾인 연결선 105"/>
          <p:cNvCxnSpPr>
            <a:stCxn id="62" idx="5"/>
            <a:endCxn id="78" idx="2"/>
          </p:cNvCxnSpPr>
          <p:nvPr/>
        </p:nvCxnSpPr>
        <p:spPr>
          <a:xfrm flipV="1">
            <a:off x="6529242" y="4180879"/>
            <a:ext cx="1621558" cy="76708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558468" y="4865444"/>
            <a:ext cx="699478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개별 아이템 </a:t>
            </a:r>
            <a:r>
              <a:rPr lang="en-US" altLang="ko-KR" sz="600" dirty="0">
                <a:solidFill>
                  <a:schemeClr val="bg1"/>
                </a:solidFill>
              </a:rPr>
              <a:t>JSON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sp>
        <p:nvSpPr>
          <p:cNvPr id="110" name="순서도: 문서 109"/>
          <p:cNvSpPr/>
          <p:nvPr/>
        </p:nvSpPr>
        <p:spPr>
          <a:xfrm>
            <a:off x="7371191" y="2474097"/>
            <a:ext cx="1559218" cy="62838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아이템 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추가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111" name="직선 화살표 연결선 110"/>
          <p:cNvCxnSpPr>
            <a:stCxn id="110" idx="2"/>
            <a:endCxn id="78" idx="0"/>
          </p:cNvCxnSpPr>
          <p:nvPr/>
        </p:nvCxnSpPr>
        <p:spPr>
          <a:xfrm>
            <a:off x="8150800" y="3060936"/>
            <a:ext cx="0" cy="6398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846116" y="3233246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127" name="꺾인 연결선 126"/>
          <p:cNvCxnSpPr>
            <a:stCxn id="89" idx="2"/>
            <a:endCxn id="37" idx="3"/>
          </p:cNvCxnSpPr>
          <p:nvPr/>
        </p:nvCxnSpPr>
        <p:spPr>
          <a:xfrm rot="5400000">
            <a:off x="4785768" y="2022429"/>
            <a:ext cx="617742" cy="161514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826161" y="2998813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추가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132" name="꺾인 연결선 131"/>
          <p:cNvCxnSpPr>
            <a:stCxn id="78" idx="3"/>
            <a:endCxn id="70" idx="2"/>
          </p:cNvCxnSpPr>
          <p:nvPr/>
        </p:nvCxnSpPr>
        <p:spPr>
          <a:xfrm flipH="1">
            <a:off x="3504760" y="3957821"/>
            <a:ext cx="5425649" cy="1213200"/>
          </a:xfrm>
          <a:prstGeom prst="bentConnector4">
            <a:avLst>
              <a:gd name="adj1" fmla="val -4213"/>
              <a:gd name="adj2" fmla="val 1216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648579" y="5299381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7" name="꺾인 연결선 126">
            <a:extLst>
              <a:ext uri="{FF2B5EF4-FFF2-40B4-BE49-F238E27FC236}">
                <a16:creationId xmlns:a16="http://schemas.microsoft.com/office/drawing/2014/main" id="{2BE69B05-47DD-F41A-63DF-6D48281E8D60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3910453" y="2699160"/>
            <a:ext cx="2169789" cy="1813731"/>
          </a:xfrm>
          <a:prstGeom prst="bentConnector3">
            <a:avLst>
              <a:gd name="adj1" fmla="val 830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8C7E1A-9F29-DC06-527D-21BF3AE9981A}"/>
              </a:ext>
            </a:extLst>
          </p:cNvPr>
          <p:cNvSpPr txBox="1"/>
          <p:nvPr/>
        </p:nvSpPr>
        <p:spPr>
          <a:xfrm>
            <a:off x="5584219" y="3635283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15" name="꺾인 연결선 131">
            <a:extLst>
              <a:ext uri="{FF2B5EF4-FFF2-40B4-BE49-F238E27FC236}">
                <a16:creationId xmlns:a16="http://schemas.microsoft.com/office/drawing/2014/main" id="{4F8FACE7-064D-4148-9F5C-9918DACFD05C}"/>
              </a:ext>
            </a:extLst>
          </p:cNvPr>
          <p:cNvCxnSpPr>
            <a:cxnSpLocks/>
            <a:stCxn id="110" idx="3"/>
            <a:endCxn id="70" idx="2"/>
          </p:cNvCxnSpPr>
          <p:nvPr/>
        </p:nvCxnSpPr>
        <p:spPr>
          <a:xfrm flipH="1">
            <a:off x="3504760" y="2788288"/>
            <a:ext cx="5425649" cy="2382733"/>
          </a:xfrm>
          <a:prstGeom prst="bentConnector4">
            <a:avLst>
              <a:gd name="adj1" fmla="val -10987"/>
              <a:gd name="adj2" fmla="val 12795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5160E4-A7B1-8349-A4B6-4E381DC39206}"/>
              </a:ext>
            </a:extLst>
          </p:cNvPr>
          <p:cNvSpPr txBox="1"/>
          <p:nvPr/>
        </p:nvSpPr>
        <p:spPr>
          <a:xfrm>
            <a:off x="8150799" y="5694587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추가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</p:spTree>
    <p:extLst>
      <p:ext uri="{BB962C8B-B14F-4D97-AF65-F5344CB8AC3E}">
        <p14:creationId xmlns:p14="http://schemas.microsoft.com/office/powerpoint/2010/main" val="585276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550204" y="1303865"/>
            <a:ext cx="7871770" cy="4114240"/>
            <a:chOff x="550204" y="1303865"/>
            <a:chExt cx="7871770" cy="4114240"/>
          </a:xfrm>
        </p:grpSpPr>
        <p:grpSp>
          <p:nvGrpSpPr>
            <p:cNvPr id="207" name="그룹 206"/>
            <p:cNvGrpSpPr/>
            <p:nvPr/>
          </p:nvGrpSpPr>
          <p:grpSpPr>
            <a:xfrm>
              <a:off x="2548454" y="1303865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208" name="그룹 207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211" name="직선 연결선 210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TextBox 208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>
              <a:off x="4551048" y="1303865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299" name="그룹 298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01" name="직사각형 300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32" name="직선 연결선 331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0" name="TextBox 299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549298" y="1303865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41" name="그룹 340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44" name="직선 연결선 343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직선 연결선 344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2" name="TextBox 341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346" name="그룹 345"/>
            <p:cNvGrpSpPr/>
            <p:nvPr/>
          </p:nvGrpSpPr>
          <p:grpSpPr>
            <a:xfrm>
              <a:off x="550204" y="3423174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47" name="그룹 346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50" name="직선 연결선 349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직선 연결선 350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8" name="TextBox 347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352" name="그룹 351"/>
            <p:cNvGrpSpPr/>
            <p:nvPr/>
          </p:nvGrpSpPr>
          <p:grpSpPr>
            <a:xfrm>
              <a:off x="2552798" y="3423174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53" name="그룹 352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56" name="직선 연결선 355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직선 연결선 356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TextBox 353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358" name="그룹 357"/>
            <p:cNvGrpSpPr/>
            <p:nvPr/>
          </p:nvGrpSpPr>
          <p:grpSpPr>
            <a:xfrm>
              <a:off x="4551048" y="3423174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59" name="그룹 358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62" name="직선 연결선 361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직선 연결선 362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0" name="TextBox 359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</p:grpSp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76248"/>
              </p:ext>
            </p:extLst>
          </p:nvPr>
        </p:nvGraphicFramePr>
        <p:xfrm>
          <a:off x="8840606" y="843525"/>
          <a:ext cx="3194323" cy="198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카테고리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89" name="사각형: 둥근 모서리 1239">
            <a:extLst>
              <a:ext uri="{FF2B5EF4-FFF2-40B4-BE49-F238E27FC236}">
                <a16:creationId xmlns:a16="http://schemas.microsoft.com/office/drawing/2014/main" id="{5F057254-8E57-CB84-A138-91A9CE0883DC}"/>
              </a:ext>
            </a:extLst>
          </p:cNvPr>
          <p:cNvSpPr/>
          <p:nvPr/>
        </p:nvSpPr>
        <p:spPr>
          <a:xfrm>
            <a:off x="7628021" y="843525"/>
            <a:ext cx="759326" cy="2693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u="sng">
                <a:solidFill>
                  <a:schemeClr val="tx1"/>
                </a:solidFill>
              </a:rPr>
              <a:t>카테고리 추가</a:t>
            </a:r>
            <a:endParaRPr lang="ko-KR" altLang="en-US" sz="700" u="sng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89" idx="2"/>
            <a:endCxn id="124" idx="0"/>
          </p:cNvCxnSpPr>
          <p:nvPr/>
        </p:nvCxnSpPr>
        <p:spPr>
          <a:xfrm flipH="1">
            <a:off x="4635284" y="1112921"/>
            <a:ext cx="3372400" cy="96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4546512" y="2077559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3733573" y="2205470"/>
            <a:ext cx="1803421" cy="882700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3795734" y="2766548"/>
            <a:ext cx="1657350" cy="234742"/>
            <a:chOff x="1245462" y="4251440"/>
            <a:chExt cx="1657350" cy="234742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34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35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36" name="직사각형 135"/>
          <p:cNvSpPr/>
          <p:nvPr/>
        </p:nvSpPr>
        <p:spPr>
          <a:xfrm>
            <a:off x="4122288" y="2268839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732438" y="226289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이름</a:t>
            </a:r>
          </a:p>
        </p:txBody>
      </p:sp>
      <p:sp>
        <p:nvSpPr>
          <p:cNvPr id="139" name="타원 138"/>
          <p:cNvSpPr/>
          <p:nvPr/>
        </p:nvSpPr>
        <p:spPr>
          <a:xfrm>
            <a:off x="6678849" y="1376671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739038" y="248794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기능</a:t>
            </a:r>
          </a:p>
        </p:txBody>
      </p:sp>
      <p:grpSp>
        <p:nvGrpSpPr>
          <p:cNvPr id="141" name="그룹 140"/>
          <p:cNvGrpSpPr/>
          <p:nvPr/>
        </p:nvGrpSpPr>
        <p:grpSpPr>
          <a:xfrm>
            <a:off x="4377709" y="2544106"/>
            <a:ext cx="180975" cy="94551"/>
            <a:chOff x="7912894" y="3801174"/>
            <a:chExt cx="180975" cy="94551"/>
          </a:xfrm>
        </p:grpSpPr>
        <p:sp>
          <p:nvSpPr>
            <p:cNvPr id="142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059998" y="249053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추가</a:t>
            </a:r>
          </a:p>
        </p:txBody>
      </p:sp>
      <p:grpSp>
        <p:nvGrpSpPr>
          <p:cNvPr id="145" name="그룹 144"/>
          <p:cNvGrpSpPr/>
          <p:nvPr/>
        </p:nvGrpSpPr>
        <p:grpSpPr>
          <a:xfrm>
            <a:off x="5259796" y="2548180"/>
            <a:ext cx="180975" cy="94551"/>
            <a:chOff x="7912894" y="3801174"/>
            <a:chExt cx="180975" cy="94551"/>
          </a:xfrm>
        </p:grpSpPr>
        <p:sp>
          <p:nvSpPr>
            <p:cNvPr id="146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4942085" y="249460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삭제</a:t>
            </a:r>
          </a:p>
        </p:txBody>
      </p:sp>
      <p:grpSp>
        <p:nvGrpSpPr>
          <p:cNvPr id="151" name="그룹 150"/>
          <p:cNvGrpSpPr/>
          <p:nvPr/>
        </p:nvGrpSpPr>
        <p:grpSpPr>
          <a:xfrm>
            <a:off x="4818753" y="2548379"/>
            <a:ext cx="180975" cy="94551"/>
            <a:chOff x="7912894" y="3801174"/>
            <a:chExt cx="180975" cy="94551"/>
          </a:xfrm>
        </p:grpSpPr>
        <p:sp>
          <p:nvSpPr>
            <p:cNvPr id="152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3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4501042" y="249480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수정</a:t>
            </a:r>
          </a:p>
        </p:txBody>
      </p:sp>
      <p:sp>
        <p:nvSpPr>
          <p:cNvPr id="38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220994" y="810685"/>
            <a:ext cx="1700740" cy="41252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권한에 의해 슈퍼관리자만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사용할 수 있음</a:t>
            </a:r>
            <a:br>
              <a:rPr lang="en-US" altLang="ko-KR" sz="600" b="1" dirty="0"/>
            </a:br>
            <a:r>
              <a:rPr lang="en-US" altLang="ko-KR" sz="600" b="1" dirty="0"/>
              <a:t>(</a:t>
            </a:r>
            <a:r>
              <a:rPr lang="ko-KR" altLang="en-US" sz="600" b="1" dirty="0"/>
              <a:t>권한 개발 이후</a:t>
            </a:r>
            <a:r>
              <a:rPr lang="en-US" altLang="ko-KR" sz="600" b="1" dirty="0"/>
              <a:t>)</a:t>
            </a:r>
            <a:endParaRPr lang="en-US" altLang="ko-KR" sz="600" dirty="0"/>
          </a:p>
        </p:txBody>
      </p:sp>
      <p:sp>
        <p:nvSpPr>
          <p:cNvPr id="381" name="직사각형 380"/>
          <p:cNvSpPr/>
          <p:nvPr/>
        </p:nvSpPr>
        <p:spPr>
          <a:xfrm>
            <a:off x="7511626" y="759532"/>
            <a:ext cx="1092701" cy="416422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33778" y="1303865"/>
            <a:ext cx="1884645" cy="1995732"/>
            <a:chOff x="533778" y="1303865"/>
            <a:chExt cx="1884645" cy="19957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547821" y="1303865"/>
              <a:ext cx="1870602" cy="1995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72633" y="1391467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채널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13838" y="1728859"/>
              <a:ext cx="1734221" cy="1489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2273503" y="1757004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71043" y="1791829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뉴스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036" y="202998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블로그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66036" y="227416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카페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66036" y="252168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61029" y="2759843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트위터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61029" y="300402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유튜브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3778" y="1548053"/>
              <a:ext cx="4612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총 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7 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건</a:t>
              </a:r>
            </a:p>
          </p:txBody>
        </p:sp>
        <p:sp>
          <p:nvSpPr>
            <p:cNvPr id="1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2176903" y="1422035"/>
              <a:ext cx="177877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+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2035753" y="1827519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862360" y="1824043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8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1969826" y="1424337"/>
              <a:ext cx="177877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S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3" name="직사각형 382"/>
          <p:cNvSpPr/>
          <p:nvPr/>
        </p:nvSpPr>
        <p:spPr>
          <a:xfrm>
            <a:off x="1882308" y="1347826"/>
            <a:ext cx="375126" cy="32042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383" idx="3"/>
            <a:endCxn id="380" idx="1"/>
          </p:cNvCxnSpPr>
          <p:nvPr/>
        </p:nvCxnSpPr>
        <p:spPr>
          <a:xfrm flipV="1">
            <a:off x="2257434" y="1016947"/>
            <a:ext cx="1963560" cy="4910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화살표 연결선 383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82" idx="3"/>
            <a:endCxn id="124" idx="0"/>
          </p:cNvCxnSpPr>
          <p:nvPr/>
        </p:nvCxnSpPr>
        <p:spPr>
          <a:xfrm>
            <a:off x="2147703" y="1514684"/>
            <a:ext cx="2487581" cy="56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타원 384"/>
          <p:cNvSpPr/>
          <p:nvPr/>
        </p:nvSpPr>
        <p:spPr>
          <a:xfrm>
            <a:off x="3476205" y="1738352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75" name="직선 화살표 연결선 74"/>
          <p:cNvCxnSpPr>
            <a:stCxn id="381" idx="1"/>
            <a:endCxn id="380" idx="3"/>
          </p:cNvCxnSpPr>
          <p:nvPr/>
        </p:nvCxnSpPr>
        <p:spPr>
          <a:xfrm flipH="1">
            <a:off x="5921734" y="967743"/>
            <a:ext cx="1589892" cy="492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876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198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아이템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132111" y="1527384"/>
            <a:ext cx="1884645" cy="1995732"/>
            <a:chOff x="1705581" y="1444685"/>
            <a:chExt cx="1884645" cy="19957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1719624" y="1444685"/>
              <a:ext cx="1870602" cy="1995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44436" y="1532287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채널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85641" y="1869679"/>
              <a:ext cx="1734221" cy="1489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3445306" y="1897824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42846" y="1932649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뉴스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837839" y="217080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블로그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837839" y="241498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카페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837839" y="266250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832832" y="2900663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트위터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832832" y="314484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유튜브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05581" y="1688873"/>
              <a:ext cx="4612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총 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7 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건</a:t>
              </a:r>
            </a:p>
          </p:txBody>
        </p:sp>
        <p:sp>
          <p:nvSpPr>
            <p:cNvPr id="1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280422" y="1562855"/>
              <a:ext cx="246162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추가</a:t>
              </a:r>
            </a:p>
          </p:txBody>
        </p:sp>
        <p:sp>
          <p:nvSpPr>
            <p:cNvPr id="120" name="타원 119"/>
            <p:cNvSpPr/>
            <p:nvPr/>
          </p:nvSpPr>
          <p:spPr>
            <a:xfrm>
              <a:off x="3207556" y="1968339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3034163" y="1964863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119" idx="3"/>
            <a:endCxn id="185" idx="0"/>
          </p:cNvCxnSpPr>
          <p:nvPr/>
        </p:nvCxnSpPr>
        <p:spPr>
          <a:xfrm flipV="1">
            <a:off x="3953114" y="1373924"/>
            <a:ext cx="682295" cy="36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이등변 삼각형 184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 rot="16200000">
            <a:off x="4632550" y="1288010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86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4770039" y="1135145"/>
            <a:ext cx="1803421" cy="948031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87" name="그룹 186"/>
          <p:cNvGrpSpPr/>
          <p:nvPr/>
        </p:nvGrpSpPr>
        <p:grpSpPr>
          <a:xfrm>
            <a:off x="4832200" y="1735234"/>
            <a:ext cx="1657350" cy="234748"/>
            <a:chOff x="1245462" y="4251440"/>
            <a:chExt cx="1657350" cy="234748"/>
          </a:xfrm>
        </p:grpSpPr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92"/>
              <a:ext cx="778539" cy="182496"/>
              <a:chOff x="3182538" y="9921379"/>
              <a:chExt cx="1141552" cy="206836"/>
            </a:xfrm>
          </p:grpSpPr>
          <p:sp>
            <p:nvSpPr>
              <p:cNvPr id="190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80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추가</a:t>
                </a:r>
              </a:p>
            </p:txBody>
          </p:sp>
          <p:sp>
            <p:nvSpPr>
              <p:cNvPr id="191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92" name="직사각형 191"/>
          <p:cNvSpPr/>
          <p:nvPr/>
        </p:nvSpPr>
        <p:spPr>
          <a:xfrm>
            <a:off x="5158754" y="1219247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768904" y="121330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이름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768807" y="141565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색상</a:t>
            </a: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5189207" y="1463249"/>
            <a:ext cx="179056" cy="102859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 flipH="1">
            <a:off x="5189207" y="1483543"/>
            <a:ext cx="179056" cy="807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122" idx="7"/>
            <a:endCxn id="185" idx="0"/>
          </p:cNvCxnSpPr>
          <p:nvPr/>
        </p:nvCxnSpPr>
        <p:spPr>
          <a:xfrm flipV="1">
            <a:off x="3572058" y="1373924"/>
            <a:ext cx="1063351" cy="69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4312121" y="1428987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82" idx="3"/>
            <a:endCxn id="232" idx="0"/>
          </p:cNvCxnSpPr>
          <p:nvPr/>
        </p:nvCxnSpPr>
        <p:spPr>
          <a:xfrm>
            <a:off x="3796465" y="2592094"/>
            <a:ext cx="853146" cy="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/>
          <p:cNvSpPr/>
          <p:nvPr/>
        </p:nvSpPr>
        <p:spPr>
          <a:xfrm>
            <a:off x="4219833" y="2553460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53" name="그룹 252"/>
          <p:cNvGrpSpPr/>
          <p:nvPr/>
        </p:nvGrpSpPr>
        <p:grpSpPr>
          <a:xfrm>
            <a:off x="4649610" y="2465994"/>
            <a:ext cx="1923850" cy="855957"/>
            <a:chOff x="4141331" y="2561319"/>
            <a:chExt cx="1923850" cy="855957"/>
          </a:xfrm>
        </p:grpSpPr>
        <p:sp>
          <p:nvSpPr>
            <p:cNvPr id="232" name="이등변 삼각형 231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 rot="16200000">
              <a:off x="4138367" y="2657466"/>
              <a:ext cx="184136" cy="17820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233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4261760" y="2561319"/>
              <a:ext cx="1803421" cy="855957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234" name="그룹 233"/>
            <p:cNvGrpSpPr/>
            <p:nvPr/>
          </p:nvGrpSpPr>
          <p:grpSpPr>
            <a:xfrm>
              <a:off x="4323921" y="3093730"/>
              <a:ext cx="1657350" cy="234748"/>
              <a:chOff x="1245462" y="4251440"/>
              <a:chExt cx="1657350" cy="234748"/>
            </a:xfrm>
          </p:grpSpPr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4251440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4303692"/>
                <a:ext cx="778539" cy="182496"/>
                <a:chOff x="3182538" y="9921379"/>
                <a:chExt cx="1141552" cy="206836"/>
              </a:xfrm>
            </p:grpSpPr>
            <p:sp>
              <p:nvSpPr>
                <p:cNvPr id="24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80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bg1"/>
                      </a:solidFill>
                    </a:rPr>
                    <a:t>저장</a:t>
                  </a:r>
                </a:p>
              </p:txBody>
            </p:sp>
            <p:sp>
              <p:nvSpPr>
                <p:cNvPr id="24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235" name="직사각형 234"/>
            <p:cNvSpPr/>
            <p:nvPr/>
          </p:nvSpPr>
          <p:spPr>
            <a:xfrm>
              <a:off x="4650475" y="2643730"/>
              <a:ext cx="13241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긍정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260625" y="263778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이름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257396" y="286043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색상</a:t>
              </a:r>
            </a:p>
          </p:txBody>
        </p:sp>
        <p:sp>
          <p:nvSpPr>
            <p:cNvPr id="239" name="모서리가 둥근 직사각형 238"/>
            <p:cNvSpPr/>
            <p:nvPr/>
          </p:nvSpPr>
          <p:spPr>
            <a:xfrm>
              <a:off x="4677796" y="2908026"/>
              <a:ext cx="179056" cy="102859"/>
            </a:xfrm>
            <a:prstGeom prst="round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3465996" y="4006594"/>
            <a:ext cx="1952614" cy="2094718"/>
            <a:chOff x="2914874" y="2058889"/>
            <a:chExt cx="1952614" cy="2094718"/>
          </a:xfrm>
        </p:grpSpPr>
        <p:sp>
          <p:nvSpPr>
            <p:cNvPr id="161" name="직사각형 160"/>
            <p:cNvSpPr/>
            <p:nvPr/>
          </p:nvSpPr>
          <p:spPr>
            <a:xfrm>
              <a:off x="2914874" y="2058889"/>
              <a:ext cx="1952614" cy="2094718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2943312" y="2111448"/>
              <a:ext cx="1884645" cy="1995732"/>
              <a:chOff x="1705581" y="1444685"/>
              <a:chExt cx="1884645" cy="1995732"/>
            </a:xfrm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1719624" y="1444685"/>
                <a:ext cx="1870602" cy="19957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044436" y="1532287"/>
                <a:ext cx="122097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 dirty="0"/>
                  <a:t>채널</a:t>
                </a: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1785641" y="1869679"/>
                <a:ext cx="1734221" cy="14898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3445306" y="1897824"/>
                <a:ext cx="45719" cy="13801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1842846" y="1932649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뉴스</a:t>
                </a: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1837839" y="2170805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블로그</a:t>
                </a: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1837839" y="2414987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카페</a:t>
                </a:r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1837839" y="2662507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1832832" y="2900663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트위터</a:t>
                </a: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1832832" y="3144845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유튜브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705581" y="1688873"/>
                <a:ext cx="4612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65000"/>
                      </a:schemeClr>
                    </a:solidFill>
                  </a:rPr>
                  <a:t>총 </a:t>
                </a:r>
                <a:r>
                  <a:rPr lang="en-US" altLang="ko-KR" sz="600" dirty="0">
                    <a:solidFill>
                      <a:schemeClr val="bg1">
                        <a:lumMod val="65000"/>
                      </a:schemeClr>
                    </a:solidFill>
                  </a:rPr>
                  <a:t>7 </a:t>
                </a:r>
                <a:r>
                  <a:rPr lang="ko-KR" altLang="en-US" sz="600" dirty="0">
                    <a:solidFill>
                      <a:schemeClr val="bg1">
                        <a:lumMod val="65000"/>
                      </a:schemeClr>
                    </a:solidFill>
                  </a:rPr>
                  <a:t>건</a:t>
                </a:r>
              </a:p>
            </p:txBody>
          </p:sp>
          <p:sp>
            <p:nvSpPr>
              <p:cNvPr id="201" name="사각형: 둥근 모서리 628">
                <a:extLst>
                  <a:ext uri="{FF2B5EF4-FFF2-40B4-BE49-F238E27FC236}">
                    <a16:creationId xmlns:a16="http://schemas.microsoft.com/office/drawing/2014/main" id="{501952F1-FB42-2992-08A3-87AF34025C64}"/>
                  </a:ext>
                </a:extLst>
              </p:cNvPr>
              <p:cNvSpPr/>
              <p:nvPr/>
            </p:nvSpPr>
            <p:spPr>
              <a:xfrm>
                <a:off x="3280422" y="1562855"/>
                <a:ext cx="246162" cy="18069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추가</a:t>
                </a:r>
              </a:p>
            </p:txBody>
          </p:sp>
        </p:grpSp>
        <p:sp>
          <p:nvSpPr>
            <p:cNvPr id="171" name="모서리가 둥근 직사각형 170"/>
            <p:cNvSpPr/>
            <p:nvPr/>
          </p:nvSpPr>
          <p:spPr>
            <a:xfrm>
              <a:off x="4382881" y="2647849"/>
              <a:ext cx="179056" cy="102859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2" name="직선 화살표 연결선 201"/>
          <p:cNvCxnSpPr>
            <a:endCxn id="161" idx="0"/>
          </p:cNvCxnSpPr>
          <p:nvPr/>
        </p:nvCxnSpPr>
        <p:spPr>
          <a:xfrm flipH="1">
            <a:off x="4442303" y="2913303"/>
            <a:ext cx="822796" cy="10932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3819183" y="3307432"/>
            <a:ext cx="1700740" cy="41252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기본 </a:t>
            </a:r>
            <a:r>
              <a:rPr lang="ko-KR" altLang="en-US" sz="600" b="1" dirty="0" err="1"/>
              <a:t>컬러값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: </a:t>
            </a:r>
            <a:r>
              <a:rPr lang="ko-KR" altLang="en-US" sz="600" b="1" dirty="0" err="1"/>
              <a:t>빈값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설정 후부터 아이템에 컬러 표현 됨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1545714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198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하위 아이템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089788" y="2174721"/>
            <a:ext cx="1884645" cy="1995732"/>
            <a:chOff x="1705581" y="1444685"/>
            <a:chExt cx="1884645" cy="19957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1719624" y="1444685"/>
              <a:ext cx="1870602" cy="1995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44436" y="1532287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채널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85641" y="1869679"/>
              <a:ext cx="1734221" cy="1489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3445306" y="1897824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42846" y="1932649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뉴스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837839" y="217080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블로그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837839" y="241498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카페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837839" y="266250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832832" y="2900663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트위터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832832" y="314484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유튜브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05581" y="1688873"/>
              <a:ext cx="4612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총 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7 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건</a:t>
              </a:r>
            </a:p>
          </p:txBody>
        </p:sp>
        <p:sp>
          <p:nvSpPr>
            <p:cNvPr id="1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280422" y="1562855"/>
              <a:ext cx="246162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추가</a:t>
              </a:r>
            </a:p>
          </p:txBody>
        </p:sp>
        <p:sp>
          <p:nvSpPr>
            <p:cNvPr id="120" name="타원 119"/>
            <p:cNvSpPr/>
            <p:nvPr/>
          </p:nvSpPr>
          <p:spPr>
            <a:xfrm>
              <a:off x="3207556" y="1968339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3034163" y="1964863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4" name="직사각형 173"/>
          <p:cNvSpPr/>
          <p:nvPr/>
        </p:nvSpPr>
        <p:spPr>
          <a:xfrm>
            <a:off x="3374486" y="2649023"/>
            <a:ext cx="217277" cy="215619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74" idx="3"/>
            <a:endCxn id="175" idx="1"/>
          </p:cNvCxnSpPr>
          <p:nvPr/>
        </p:nvCxnSpPr>
        <p:spPr>
          <a:xfrm>
            <a:off x="3591763" y="2756833"/>
            <a:ext cx="1625704" cy="3229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217467" y="1935231"/>
            <a:ext cx="1967848" cy="2289086"/>
            <a:chOff x="504641" y="3654514"/>
            <a:chExt cx="1967848" cy="2289086"/>
          </a:xfrm>
        </p:grpSpPr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547821" y="3700468"/>
              <a:ext cx="1870602" cy="21892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872633" y="3788070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채널</a:t>
              </a: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613838" y="4125462"/>
              <a:ext cx="1734221" cy="1638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2273503" y="4153607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0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2093611" y="3824681"/>
              <a:ext cx="246162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추가</a:t>
              </a:r>
            </a:p>
          </p:txBody>
        </p: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838769" y="4224068"/>
              <a:ext cx="1375152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12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뉴스</a:t>
                </a:r>
              </a:p>
            </p:txBody>
          </p:sp>
          <p:pic>
            <p:nvPicPr>
              <p:cNvPr id="313" name="그림 312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14" name="그룹 313"/>
            <p:cNvGrpSpPr/>
            <p:nvPr/>
          </p:nvGrpSpPr>
          <p:grpSpPr>
            <a:xfrm>
              <a:off x="650610" y="4201592"/>
              <a:ext cx="165678" cy="226591"/>
              <a:chOff x="658372" y="4096283"/>
              <a:chExt cx="165678" cy="226591"/>
            </a:xfrm>
          </p:grpSpPr>
          <p:sp>
            <p:nvSpPr>
              <p:cNvPr id="315" name="타원 314"/>
              <p:cNvSpPr/>
              <p:nvPr/>
            </p:nvSpPr>
            <p:spPr>
              <a:xfrm>
                <a:off x="679464" y="4157982"/>
                <a:ext cx="123295" cy="12329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658372" y="4096283"/>
                <a:ext cx="165678" cy="226591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bg1"/>
                    </a:solidFill>
                  </a:rPr>
                  <a:t>+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4477360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18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공중파</a:t>
                </a:r>
              </a:p>
            </p:txBody>
          </p:sp>
          <p:pic>
            <p:nvPicPr>
              <p:cNvPr id="319" name="그림 318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4730652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21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케이블</a:t>
                </a:r>
              </a:p>
            </p:txBody>
          </p:sp>
          <p:pic>
            <p:nvPicPr>
              <p:cNvPr id="322" name="그림 321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4983944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24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인터넷</a:t>
                </a:r>
              </a:p>
            </p:txBody>
          </p:sp>
          <p:pic>
            <p:nvPicPr>
              <p:cNvPr id="325" name="그림 324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5237236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27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…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8" name="그림 327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5490528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30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…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1" name="그림 330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sp>
          <p:nvSpPr>
            <p:cNvPr id="337" name="타원 336"/>
            <p:cNvSpPr/>
            <p:nvPr/>
          </p:nvSpPr>
          <p:spPr>
            <a:xfrm>
              <a:off x="1842281" y="4264137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38" name="타원 337"/>
            <p:cNvSpPr/>
            <p:nvPr/>
          </p:nvSpPr>
          <p:spPr>
            <a:xfrm>
              <a:off x="2009586" y="4266717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39" name="타원 338"/>
            <p:cNvSpPr/>
            <p:nvPr/>
          </p:nvSpPr>
          <p:spPr>
            <a:xfrm>
              <a:off x="1880202" y="4520848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2047507" y="4523428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04641" y="3654514"/>
              <a:ext cx="1967848" cy="22890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2227053" y="2652185"/>
            <a:ext cx="417976" cy="215619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040450" y="2754705"/>
            <a:ext cx="1004193" cy="40442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/>
              <a:t>하위 아이템을 추가 하면</a:t>
            </a:r>
            <a:endParaRPr lang="en-US" altLang="ko-KR" sz="600" dirty="0"/>
          </a:p>
          <a:p>
            <a:pPr algn="ctr"/>
            <a:r>
              <a:rPr lang="ko-KR" altLang="en-US" sz="600" dirty="0" err="1"/>
              <a:t>트리형으로</a:t>
            </a:r>
            <a:r>
              <a:rPr lang="ko-KR" altLang="en-US" sz="600" dirty="0"/>
              <a:t> 변환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63156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5" name="순서도: 데이터 4"/>
          <p:cNvSpPr/>
          <p:nvPr/>
        </p:nvSpPr>
        <p:spPr>
          <a:xfrm>
            <a:off x="3042188" y="2643962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5457611" y="2629786"/>
            <a:ext cx="2298345" cy="109160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5"/>
          </p:cNvCxnSpPr>
          <p:nvPr/>
        </p:nvCxnSpPr>
        <p:spPr>
          <a:xfrm flipV="1">
            <a:off x="4802939" y="2842436"/>
            <a:ext cx="65467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데이터 31"/>
          <p:cNvSpPr/>
          <p:nvPr/>
        </p:nvSpPr>
        <p:spPr>
          <a:xfrm>
            <a:off x="3042188" y="1823828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그룹 </a:t>
            </a:r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cxnSp>
        <p:nvCxnSpPr>
          <p:cNvPr id="33" name="직선 화살표 연결선 32"/>
          <p:cNvCxnSpPr>
            <a:stCxn id="32" idx="4"/>
            <a:endCxn id="5" idx="1"/>
          </p:cNvCxnSpPr>
          <p:nvPr/>
        </p:nvCxnSpPr>
        <p:spPr>
          <a:xfrm>
            <a:off x="4020383" y="2220777"/>
            <a:ext cx="0" cy="42318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문서 14"/>
          <p:cNvSpPr/>
          <p:nvPr/>
        </p:nvSpPr>
        <p:spPr>
          <a:xfrm>
            <a:off x="3042188" y="3786616"/>
            <a:ext cx="1956390" cy="1027814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목록</a:t>
            </a:r>
          </a:p>
        </p:txBody>
      </p:sp>
      <p:cxnSp>
        <p:nvCxnSpPr>
          <p:cNvPr id="39" name="직선 화살표 연결선 38"/>
          <p:cNvCxnSpPr>
            <a:stCxn id="5" idx="4"/>
            <a:endCxn id="15" idx="0"/>
          </p:cNvCxnSpPr>
          <p:nvPr/>
        </p:nvCxnSpPr>
        <p:spPr>
          <a:xfrm>
            <a:off x="4020383" y="3040911"/>
            <a:ext cx="0" cy="7457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문서 41"/>
          <p:cNvSpPr/>
          <p:nvPr/>
        </p:nvSpPr>
        <p:spPr>
          <a:xfrm>
            <a:off x="8410628" y="2629786"/>
            <a:ext cx="1956390" cy="64504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그룹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022723" y="2842436"/>
            <a:ext cx="138790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문서 43"/>
          <p:cNvSpPr/>
          <p:nvPr/>
        </p:nvSpPr>
        <p:spPr>
          <a:xfrm>
            <a:off x="7311930" y="3946276"/>
            <a:ext cx="1956390" cy="64504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등록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8" name="순서도: 자기 디스크 17"/>
          <p:cNvSpPr/>
          <p:nvPr/>
        </p:nvSpPr>
        <p:spPr>
          <a:xfrm>
            <a:off x="1232111" y="2022302"/>
            <a:ext cx="1155405" cy="8201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API </a:t>
            </a:r>
            <a:r>
              <a:rPr lang="ko-KR" altLang="en-US" sz="8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20" name="직선 화살표 연결선 19"/>
          <p:cNvCxnSpPr>
            <a:stCxn id="32" idx="2"/>
            <a:endCxn id="18" idx="4"/>
          </p:cNvCxnSpPr>
          <p:nvPr/>
        </p:nvCxnSpPr>
        <p:spPr>
          <a:xfrm flipH="1">
            <a:off x="2387516" y="2022303"/>
            <a:ext cx="850311" cy="4100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5" idx="2"/>
            <a:endCxn id="18" idx="4"/>
          </p:cNvCxnSpPr>
          <p:nvPr/>
        </p:nvCxnSpPr>
        <p:spPr>
          <a:xfrm flipH="1" flipV="1">
            <a:off x="2387516" y="2432369"/>
            <a:ext cx="850311" cy="4100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64314" y="2744529"/>
            <a:ext cx="1358409" cy="19581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/>
              <a:t>사용자 그룹별 사용자 수</a:t>
            </a:r>
            <a:endParaRPr lang="en-US" altLang="ko-KR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5657293" y="3067318"/>
            <a:ext cx="1898979" cy="31892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자동완성용</a:t>
            </a:r>
            <a:r>
              <a:rPr lang="ko-KR" altLang="en-US" sz="800" dirty="0"/>
              <a:t> 직급 목록화</a:t>
            </a:r>
            <a:endParaRPr lang="en-US" altLang="ko-KR" sz="800" dirty="0"/>
          </a:p>
          <a:p>
            <a:r>
              <a:rPr lang="ko-KR" altLang="en-US" sz="800" dirty="0" err="1"/>
              <a:t>자동완성용</a:t>
            </a:r>
            <a:r>
              <a:rPr lang="ko-KR" altLang="en-US" sz="800" dirty="0"/>
              <a:t> 부서 목록화</a:t>
            </a:r>
            <a:endParaRPr lang="en-US" altLang="ko-KR" sz="800" dirty="0"/>
          </a:p>
        </p:txBody>
      </p:sp>
      <p:cxnSp>
        <p:nvCxnSpPr>
          <p:cNvPr id="29" name="꺾인 연결선 28"/>
          <p:cNvCxnSpPr>
            <a:stCxn id="53" idx="2"/>
            <a:endCxn id="44" idx="1"/>
          </p:cNvCxnSpPr>
          <p:nvPr/>
        </p:nvCxnSpPr>
        <p:spPr>
          <a:xfrm rot="16200000" flipH="1">
            <a:off x="6518079" y="3474945"/>
            <a:ext cx="882555" cy="7051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2" idx="0"/>
            <a:endCxn id="18" idx="1"/>
          </p:cNvCxnSpPr>
          <p:nvPr/>
        </p:nvCxnSpPr>
        <p:spPr>
          <a:xfrm rot="16200000" flipV="1">
            <a:off x="5295577" y="-1463461"/>
            <a:ext cx="607484" cy="7579009"/>
          </a:xfrm>
          <a:prstGeom prst="bentConnector3">
            <a:avLst>
              <a:gd name="adj1" fmla="val 20530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96734" y="1279086"/>
            <a:ext cx="519941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>
                <a:solidFill>
                  <a:schemeClr val="bg1"/>
                </a:solidFill>
              </a:rPr>
              <a:t>그룹 추가</a:t>
            </a:r>
            <a:endParaRPr lang="ko-KR" altLang="en-US" sz="800" b="0" dirty="0">
              <a:solidFill>
                <a:schemeClr val="bg1"/>
              </a:solidFill>
            </a:endParaRPr>
          </a:p>
        </p:txBody>
      </p:sp>
      <p:cxnSp>
        <p:nvCxnSpPr>
          <p:cNvPr id="63" name="꺾인 연결선 62"/>
          <p:cNvCxnSpPr>
            <a:stCxn id="44" idx="2"/>
            <a:endCxn id="18" idx="3"/>
          </p:cNvCxnSpPr>
          <p:nvPr/>
        </p:nvCxnSpPr>
        <p:spPr>
          <a:xfrm rot="5400000" flipH="1">
            <a:off x="4196851" y="455400"/>
            <a:ext cx="1706238" cy="6480311"/>
          </a:xfrm>
          <a:prstGeom prst="bentConnector3">
            <a:avLst>
              <a:gd name="adj1" fmla="val -3542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529999" y="5056765"/>
            <a:ext cx="867793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>
                <a:solidFill>
                  <a:schemeClr val="bg1"/>
                </a:solidFill>
              </a:rPr>
              <a:t>사용자 추가</a:t>
            </a:r>
            <a:r>
              <a:rPr lang="en-US" altLang="ko-KR" sz="800" b="0" dirty="0">
                <a:solidFill>
                  <a:schemeClr val="bg1"/>
                </a:solidFill>
              </a:rPr>
              <a:t>/</a:t>
            </a:r>
            <a:r>
              <a:rPr lang="ko-KR" altLang="en-US" sz="800" b="0" dirty="0">
                <a:solidFill>
                  <a:schemeClr val="bg1"/>
                </a:solidFill>
              </a:rPr>
              <a:t>수정</a:t>
            </a:r>
          </a:p>
        </p:txBody>
      </p:sp>
      <p:cxnSp>
        <p:nvCxnSpPr>
          <p:cNvPr id="71" name="꺾인 연결선 70"/>
          <p:cNvCxnSpPr>
            <a:stCxn id="15" idx="1"/>
          </p:cNvCxnSpPr>
          <p:nvPr/>
        </p:nvCxnSpPr>
        <p:spPr>
          <a:xfrm rot="10800000">
            <a:off x="1927616" y="2841379"/>
            <a:ext cx="1114573" cy="145914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86621" y="4197644"/>
            <a:ext cx="622534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>
                <a:solidFill>
                  <a:schemeClr val="bg1"/>
                </a:solidFill>
              </a:rPr>
              <a:t>사용자 삭제</a:t>
            </a:r>
          </a:p>
        </p:txBody>
      </p:sp>
    </p:spTree>
    <p:extLst>
      <p:ext uri="{BB962C8B-B14F-4D97-AF65-F5344CB8AC3E}">
        <p14:creationId xmlns:p14="http://schemas.microsoft.com/office/powerpoint/2010/main" val="93990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004310"/>
              </p:ext>
            </p:extLst>
          </p:nvPr>
        </p:nvGraphicFramePr>
        <p:xfrm>
          <a:off x="8840606" y="843525"/>
          <a:ext cx="3194323" cy="267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등록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사이드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사용자 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활성화 및 포커스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연락처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이메일에서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등록 건수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없음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수정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Row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활성화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사이드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사용자 수정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으로 삭제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할건지 한번 더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10873"/>
              </p:ext>
            </p:extLst>
          </p:nvPr>
        </p:nvGraphicFramePr>
        <p:xfrm>
          <a:off x="8844305" y="4558605"/>
          <a:ext cx="3194323" cy="197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직급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부서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핸드폰 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E-Mail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1229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900" b="1" dirty="0"/>
              <a:t>  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r>
              <a:rPr lang="en-US" altLang="ko-KR" sz="700" dirty="0"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solidFill>
                  <a:srgbClr val="FF0000"/>
                </a:solidFill>
              </a:rPr>
              <a:t>기본</a:t>
            </a:r>
            <a:r>
              <a:rPr lang="en-US" altLang="ko-KR" sz="600" dirty="0">
                <a:solidFill>
                  <a:srgbClr val="FF0000"/>
                </a:solidFill>
              </a:rPr>
              <a:t> </a:t>
            </a:r>
            <a:r>
              <a:rPr lang="ko-KR" altLang="en-US" sz="600" dirty="0">
                <a:solidFill>
                  <a:srgbClr val="FF0000"/>
                </a:solidFill>
              </a:rPr>
              <a:t>도출 항목</a:t>
            </a:r>
            <a:endParaRPr lang="ko-KR" altLang="en-US" sz="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85059"/>
              </p:ext>
            </p:extLst>
          </p:nvPr>
        </p:nvGraphicFramePr>
        <p:xfrm>
          <a:off x="388307" y="1550245"/>
          <a:ext cx="8264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357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1692663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1302996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808888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720639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1789604">
                  <a:extLst>
                    <a:ext uri="{9D8B030D-6E8A-4147-A177-3AD203B41FA5}">
                      <a16:colId xmlns:a16="http://schemas.microsoft.com/office/drawing/2014/main" val="1669371387"/>
                    </a:ext>
                  </a:extLst>
                </a:gridCol>
                <a:gridCol w="883278">
                  <a:extLst>
                    <a:ext uri="{9D8B030D-6E8A-4147-A177-3AD203B41FA5}">
                      <a16:colId xmlns:a16="http://schemas.microsoft.com/office/drawing/2014/main" val="119582633"/>
                    </a:ext>
                  </a:extLst>
                </a:gridCol>
                <a:gridCol w="414588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사용자 그룹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아이디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이름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부서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연락처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j-lt"/>
                        </a:rPr>
                        <a:t>E-Mail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hooggildong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sp>
        <p:nvSpPr>
          <p:cNvPr id="119" name="타원 118"/>
          <p:cNvSpPr/>
          <p:nvPr/>
        </p:nvSpPr>
        <p:spPr>
          <a:xfrm>
            <a:off x="8376749" y="194940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8376749" y="223380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8376749" y="254836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376749" y="283277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8376749" y="311565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376749" y="3400062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8376749" y="368627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8376749" y="397067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376749" y="425508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8376749" y="453948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8376749" y="485404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376749" y="513845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8376749" y="539912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88307" y="926645"/>
            <a:ext cx="8264013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444506" y="982243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등록</a:t>
            </a:r>
          </a:p>
        </p:txBody>
      </p:sp>
      <p:sp>
        <p:nvSpPr>
          <p:cNvPr id="143" name="타원 142"/>
          <p:cNvSpPr/>
          <p:nvPr/>
        </p:nvSpPr>
        <p:spPr>
          <a:xfrm>
            <a:off x="8491982" y="134293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6208878" y="966489"/>
            <a:ext cx="2389399" cy="208265"/>
            <a:chOff x="5816600" y="1098519"/>
            <a:chExt cx="2389399" cy="208265"/>
          </a:xfrm>
        </p:grpSpPr>
        <p:sp>
          <p:nvSpPr>
            <p:cNvPr id="145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5858612" y="1107681"/>
              <a:ext cx="162120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아이디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연락처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이메일 검색</a:t>
              </a: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592594" y="1652168"/>
            <a:ext cx="61761" cy="115124"/>
            <a:chOff x="6094143" y="1825666"/>
            <a:chExt cx="61761" cy="115124"/>
          </a:xfrm>
        </p:grpSpPr>
        <p:sp>
          <p:nvSpPr>
            <p:cNvPr id="149" name="순서도: 병합 14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순서도: 병합 149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923123" y="1664011"/>
            <a:ext cx="61761" cy="115124"/>
            <a:chOff x="6094143" y="1825666"/>
            <a:chExt cx="61761" cy="115124"/>
          </a:xfrm>
        </p:grpSpPr>
        <p:sp>
          <p:nvSpPr>
            <p:cNvPr id="152" name="순서도: 병합 151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순서도: 병합 15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8121428" y="1664450"/>
            <a:ext cx="61761" cy="115124"/>
            <a:chOff x="6094143" y="1825666"/>
            <a:chExt cx="61761" cy="115124"/>
          </a:xfrm>
        </p:grpSpPr>
        <p:sp>
          <p:nvSpPr>
            <p:cNvPr id="155" name="순서도: 병합 15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순서도: 병합 15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308410" y="1330987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33,542</a:t>
            </a:r>
            <a:r>
              <a:rPr lang="ko-KR" altLang="en-US" sz="700" dirty="0"/>
              <a:t>건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08410" y="1839509"/>
            <a:ext cx="889379" cy="1747815"/>
            <a:chOff x="308410" y="1839509"/>
            <a:chExt cx="889379" cy="1747815"/>
          </a:xfrm>
        </p:grpSpPr>
        <p:grpSp>
          <p:nvGrpSpPr>
            <p:cNvPr id="158" name="그룹 157"/>
            <p:cNvGrpSpPr/>
            <p:nvPr/>
          </p:nvGrpSpPr>
          <p:grpSpPr>
            <a:xfrm>
              <a:off x="308410" y="1839509"/>
              <a:ext cx="889379" cy="1747815"/>
              <a:chOff x="2066441" y="1936087"/>
              <a:chExt cx="889379" cy="1747815"/>
            </a:xfrm>
          </p:grpSpPr>
          <p:sp>
            <p:nvSpPr>
              <p:cNvPr id="159" name="이등변 삼각형 15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개발</a:t>
                </a:r>
              </a:p>
            </p:txBody>
          </p:sp>
          <p:sp>
            <p:nvSpPr>
              <p:cNvPr id="16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관리</a:t>
                </a:r>
              </a:p>
            </p:txBody>
          </p:sp>
          <p:sp>
            <p:nvSpPr>
              <p:cNvPr id="16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공통</a:t>
                </a:r>
              </a:p>
            </p:txBody>
          </p:sp>
          <p:sp>
            <p:nvSpPr>
              <p:cNvPr id="16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</a:rPr>
                  <a:t>전체</a:t>
                </a:r>
              </a:p>
            </p:txBody>
          </p:sp>
        </p:grpSp>
        <p:sp>
          <p:nvSpPr>
            <p:cNvPr id="178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71008" y="3272904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79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764368" y="3272229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983797" y="1808185"/>
            <a:ext cx="889379" cy="1747815"/>
            <a:chOff x="3983797" y="1808185"/>
            <a:chExt cx="889379" cy="1747815"/>
          </a:xfrm>
        </p:grpSpPr>
        <p:grpSp>
          <p:nvGrpSpPr>
            <p:cNvPr id="168" name="그룹 167"/>
            <p:cNvGrpSpPr/>
            <p:nvPr/>
          </p:nvGrpSpPr>
          <p:grpSpPr>
            <a:xfrm>
              <a:off x="3983797" y="1808185"/>
              <a:ext cx="889379" cy="1747815"/>
              <a:chOff x="2066441" y="1936087"/>
              <a:chExt cx="889379" cy="1747815"/>
            </a:xfrm>
          </p:grpSpPr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기획</a:t>
                </a:r>
              </a:p>
            </p:txBody>
          </p:sp>
          <p:sp>
            <p:nvSpPr>
              <p:cNvPr id="17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홍보</a:t>
                </a:r>
              </a:p>
            </p:txBody>
          </p:sp>
          <p:sp>
            <p:nvSpPr>
              <p:cNvPr id="17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err="1">
                    <a:solidFill>
                      <a:schemeClr val="tx1"/>
                    </a:solidFill>
                  </a:rPr>
                  <a:t>서비스개발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</a:rPr>
                  <a:t>전체</a:t>
                </a:r>
              </a:p>
            </p:txBody>
          </p:sp>
        </p:grp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039414" y="3238567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432774" y="3237892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sp>
        <p:nvSpPr>
          <p:cNvPr id="183" name="타원 18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9754" y="89749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151862" y="8585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75002" y="12726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36512" y="18415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901393" y="18382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507842" y="15055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38371" y="152248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393316" y="124235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98853" y="152248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497043" y="279557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498" y="1914506"/>
            <a:ext cx="942753" cy="234843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90642" y="17936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/>
              <a:t>사용자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04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21159"/>
              </p:ext>
            </p:extLst>
          </p:nvPr>
        </p:nvGraphicFramePr>
        <p:xfrm>
          <a:off x="8840606" y="843525"/>
          <a:ext cx="3194323" cy="405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ListGrp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컴포넌트 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추가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소속 사용자 인원에 따라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내용이 다름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삭제시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소속 사용자도 삭제 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1"/>
            <a:ext cx="2603337" cy="14936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사용자 그룹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65103" y="198935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목록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2812381" y="2204946"/>
            <a:ext cx="2471303" cy="10837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목록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5190950" y="2233092"/>
            <a:ext cx="53212" cy="10039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5023348" y="1964956"/>
            <a:ext cx="246162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추가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 flipV="1">
            <a:off x="1992689" y="2327743"/>
            <a:ext cx="887764" cy="2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1903917" y="2327743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483030" y="2445722"/>
            <a:ext cx="1803421" cy="663696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45191" y="2778032"/>
            <a:ext cx="1657350" cy="234742"/>
            <a:chOff x="1245462" y="4251440"/>
            <a:chExt cx="1657350" cy="234742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40" name="직사각형 139"/>
          <p:cNvSpPr/>
          <p:nvPr/>
        </p:nvSpPr>
        <p:spPr>
          <a:xfrm>
            <a:off x="871745" y="2509091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공통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81895" y="24895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2869586" y="2267916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공통 </a:t>
            </a:r>
            <a:r>
              <a:rPr lang="en-US" altLang="ko-KR" sz="700" dirty="0">
                <a:solidFill>
                  <a:schemeClr val="tx1"/>
                </a:solidFill>
              </a:rPr>
              <a:t>(10)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864579" y="2506072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개발 </a:t>
            </a:r>
            <a:r>
              <a:rPr lang="en-US" altLang="ko-KR" sz="700" dirty="0">
                <a:solidFill>
                  <a:schemeClr val="tx1"/>
                </a:solidFill>
              </a:rPr>
              <a:t>(5)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864579" y="2750254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관리자  </a:t>
            </a:r>
            <a:r>
              <a:rPr lang="en-US" altLang="ko-KR" sz="700" dirty="0">
                <a:solidFill>
                  <a:schemeClr val="tx1"/>
                </a:solidFill>
              </a:rPr>
              <a:t>(0)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8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849754" y="2521322"/>
            <a:ext cx="241534" cy="15635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745312" y="209363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21784" y="18553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404802" y="2263141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36226" y="24148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846657" y="2765717"/>
            <a:ext cx="241534" cy="15635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722714" y="267384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112567" y="1632406"/>
            <a:ext cx="3280986" cy="1154034"/>
            <a:chOff x="5112567" y="1632406"/>
            <a:chExt cx="3280986" cy="1154034"/>
          </a:xfrm>
        </p:grpSpPr>
        <p:grpSp>
          <p:nvGrpSpPr>
            <p:cNvPr id="4" name="그룹 3"/>
            <p:cNvGrpSpPr/>
            <p:nvPr/>
          </p:nvGrpSpPr>
          <p:grpSpPr>
            <a:xfrm>
              <a:off x="5824331" y="1632406"/>
              <a:ext cx="2569222" cy="1154034"/>
              <a:chOff x="6120054" y="2082970"/>
              <a:chExt cx="2569222" cy="1154034"/>
            </a:xfrm>
          </p:grpSpPr>
          <p:sp>
            <p:nvSpPr>
              <p:cNvPr id="56" name="사각형: 둥근 모서리 1255">
                <a:extLst>
                  <a:ext uri="{FF2B5EF4-FFF2-40B4-BE49-F238E27FC236}">
                    <a16:creationId xmlns:a16="http://schemas.microsoft.com/office/drawing/2014/main" id="{02C6D05F-0487-1411-821F-C8DBA8A0C59D}"/>
                  </a:ext>
                </a:extLst>
              </p:cNvPr>
              <p:cNvSpPr/>
              <p:nvPr/>
            </p:nvSpPr>
            <p:spPr>
              <a:xfrm>
                <a:off x="6121189" y="2082970"/>
                <a:ext cx="2568087" cy="1154034"/>
              </a:xfrm>
              <a:prstGeom prst="roundRect">
                <a:avLst>
                  <a:gd name="adj" fmla="val 373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6183350" y="2859953"/>
                <a:ext cx="2371986" cy="279773"/>
                <a:chOff x="1245462" y="4251440"/>
                <a:chExt cx="2371986" cy="279773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B0A66E08-77FA-F6CD-1966-649A764A3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5462" y="4251440"/>
                  <a:ext cx="2371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6013B3A0-8F2B-E251-4066-E869C161E7B1}"/>
                    </a:ext>
                  </a:extLst>
                </p:cNvPr>
                <p:cNvGrpSpPr/>
                <p:nvPr/>
              </p:nvGrpSpPr>
              <p:grpSpPr>
                <a:xfrm>
                  <a:off x="2111960" y="4348718"/>
                  <a:ext cx="778539" cy="182495"/>
                  <a:chOff x="3182538" y="9972416"/>
                  <a:chExt cx="1141552" cy="206835"/>
                </a:xfrm>
              </p:grpSpPr>
              <p:sp>
                <p:nvSpPr>
                  <p:cNvPr id="60" name="사각형: 둥근 모서리 1238">
                    <a:extLst>
                      <a:ext uri="{FF2B5EF4-FFF2-40B4-BE49-F238E27FC236}">
                        <a16:creationId xmlns:a16="http://schemas.microsoft.com/office/drawing/2014/main" id="{C0880A66-6F60-EA57-E4DC-47E3FD4958DA}"/>
                      </a:ext>
                    </a:extLst>
                  </p:cNvPr>
                  <p:cNvSpPr/>
                  <p:nvPr/>
                </p:nvSpPr>
                <p:spPr>
                  <a:xfrm>
                    <a:off x="3784090" y="9972416"/>
                    <a:ext cx="540000" cy="206835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bg1"/>
                        </a:solidFill>
                      </a:rPr>
                      <a:t>삭제</a:t>
                    </a:r>
                  </a:p>
                </p:txBody>
              </p:sp>
              <p:sp>
                <p:nvSpPr>
                  <p:cNvPr id="61" name="사각형: 둥근 모서리 1239">
                    <a:extLst>
                      <a:ext uri="{FF2B5EF4-FFF2-40B4-BE49-F238E27FC236}">
                        <a16:creationId xmlns:a16="http://schemas.microsoft.com/office/drawing/2014/main" id="{5F057254-8E57-CB84-A138-91A9CE0883DC}"/>
                      </a:ext>
                    </a:extLst>
                  </p:cNvPr>
                  <p:cNvSpPr/>
                  <p:nvPr/>
                </p:nvSpPr>
                <p:spPr>
                  <a:xfrm>
                    <a:off x="3182538" y="9972416"/>
                    <a:ext cx="540000" cy="2068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tx1"/>
                        </a:solidFill>
                      </a:rPr>
                      <a:t>취소</a:t>
                    </a:r>
                  </a:p>
                </p:txBody>
              </p:sp>
            </p:grpSp>
          </p:grpSp>
          <p:sp>
            <p:nvSpPr>
              <p:cNvPr id="63" name="TextBox 62"/>
              <p:cNvSpPr txBox="1"/>
              <p:nvPr/>
            </p:nvSpPr>
            <p:spPr>
              <a:xfrm>
                <a:off x="6120054" y="2126846"/>
                <a:ext cx="24352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사용자 그룹 </a:t>
                </a:r>
                <a:r>
                  <a:rPr lang="en-US" altLang="ko-KR" sz="800" b="1" dirty="0"/>
                  <a:t>[</a:t>
                </a:r>
                <a:r>
                  <a:rPr lang="ko-KR" altLang="en-US" sz="800" b="1" dirty="0"/>
                  <a:t>개발</a:t>
                </a:r>
                <a:r>
                  <a:rPr lang="en-US" altLang="ko-KR" sz="800" b="1" dirty="0"/>
                  <a:t>]</a:t>
                </a:r>
                <a:r>
                  <a:rPr lang="ko-KR" altLang="en-US" sz="800" dirty="0"/>
                  <a:t>에 </a:t>
                </a:r>
                <a:r>
                  <a:rPr lang="en-US" altLang="ko-KR" sz="800" dirty="0"/>
                  <a:t>10</a:t>
                </a:r>
                <a:r>
                  <a:rPr lang="ko-KR" altLang="en-US" sz="800" dirty="0"/>
                  <a:t>명의 사용자가 있습니다</a:t>
                </a:r>
                <a:r>
                  <a:rPr lang="en-US" altLang="ko-KR" sz="800" dirty="0"/>
                  <a:t>.</a:t>
                </a:r>
              </a:p>
              <a:p>
                <a:pPr algn="ctr"/>
                <a:r>
                  <a:rPr lang="ko-KR" altLang="en-US" sz="800" dirty="0">
                    <a:solidFill>
                      <a:srgbClr val="FF0000"/>
                    </a:solidFill>
                  </a:rPr>
                  <a:t>삭제할 경우 사용자도 같이 삭제 됩니다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ctr"/>
                <a:endParaRPr lang="en-US" altLang="ko-KR" sz="800" dirty="0"/>
              </a:p>
              <a:p>
                <a:pPr algn="ctr"/>
                <a:r>
                  <a:rPr lang="ko-KR" altLang="en-US" sz="800" dirty="0"/>
                  <a:t>삭제 하시겠습니까</a:t>
                </a:r>
                <a:r>
                  <a:rPr lang="en-US" altLang="ko-KR" sz="800" dirty="0"/>
                  <a:t>?</a:t>
                </a:r>
                <a:endParaRPr lang="ko-KR" altLang="en-US" sz="800" dirty="0"/>
              </a:p>
            </p:txBody>
          </p:sp>
        </p:grpSp>
        <p:cxnSp>
          <p:nvCxnSpPr>
            <p:cNvPr id="6" name="직선 화살표 연결선 5"/>
            <p:cNvCxnSpPr>
              <a:stCxn id="145" idx="3"/>
            </p:cNvCxnSpPr>
            <p:nvPr/>
          </p:nvCxnSpPr>
          <p:spPr>
            <a:xfrm flipV="1">
              <a:off x="5112567" y="2204946"/>
              <a:ext cx="657430" cy="39553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5088191" y="2843895"/>
            <a:ext cx="3160219" cy="1383639"/>
            <a:chOff x="5233334" y="1100171"/>
            <a:chExt cx="3160219" cy="1383639"/>
          </a:xfrm>
        </p:grpSpPr>
        <p:grpSp>
          <p:nvGrpSpPr>
            <p:cNvPr id="70" name="그룹 69"/>
            <p:cNvGrpSpPr/>
            <p:nvPr/>
          </p:nvGrpSpPr>
          <p:grpSpPr>
            <a:xfrm>
              <a:off x="5825466" y="1632406"/>
              <a:ext cx="2568087" cy="851404"/>
              <a:chOff x="6121189" y="2082970"/>
              <a:chExt cx="2568087" cy="851404"/>
            </a:xfrm>
          </p:grpSpPr>
          <p:sp>
            <p:nvSpPr>
              <p:cNvPr id="72" name="사각형: 둥근 모서리 1255">
                <a:extLst>
                  <a:ext uri="{FF2B5EF4-FFF2-40B4-BE49-F238E27FC236}">
                    <a16:creationId xmlns:a16="http://schemas.microsoft.com/office/drawing/2014/main" id="{02C6D05F-0487-1411-821F-C8DBA8A0C59D}"/>
                  </a:ext>
                </a:extLst>
              </p:cNvPr>
              <p:cNvSpPr/>
              <p:nvPr/>
            </p:nvSpPr>
            <p:spPr>
              <a:xfrm>
                <a:off x="6121189" y="2082970"/>
                <a:ext cx="2568087" cy="851404"/>
              </a:xfrm>
              <a:prstGeom prst="roundRect">
                <a:avLst>
                  <a:gd name="adj" fmla="val 373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6183350" y="2511075"/>
                <a:ext cx="2371986" cy="279773"/>
                <a:chOff x="1245462" y="3902562"/>
                <a:chExt cx="2371986" cy="279773"/>
              </a:xfrm>
            </p:grpSpPr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B0A66E08-77FA-F6CD-1966-649A764A3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5462" y="3902562"/>
                  <a:ext cx="2371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6013B3A0-8F2B-E251-4066-E869C161E7B1}"/>
                    </a:ext>
                  </a:extLst>
                </p:cNvPr>
                <p:cNvGrpSpPr/>
                <p:nvPr/>
              </p:nvGrpSpPr>
              <p:grpSpPr>
                <a:xfrm>
                  <a:off x="2111960" y="3999840"/>
                  <a:ext cx="778539" cy="182495"/>
                  <a:chOff x="3182538" y="9577007"/>
                  <a:chExt cx="1141552" cy="206835"/>
                </a:xfrm>
              </p:grpSpPr>
              <p:sp>
                <p:nvSpPr>
                  <p:cNvPr id="77" name="사각형: 둥근 모서리 1238">
                    <a:extLst>
                      <a:ext uri="{FF2B5EF4-FFF2-40B4-BE49-F238E27FC236}">
                        <a16:creationId xmlns:a16="http://schemas.microsoft.com/office/drawing/2014/main" id="{C0880A66-6F60-EA57-E4DC-47E3FD4958DA}"/>
                      </a:ext>
                    </a:extLst>
                  </p:cNvPr>
                  <p:cNvSpPr/>
                  <p:nvPr/>
                </p:nvSpPr>
                <p:spPr>
                  <a:xfrm>
                    <a:off x="3784090" y="9577007"/>
                    <a:ext cx="540000" cy="206835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bg1"/>
                        </a:solidFill>
                      </a:rPr>
                      <a:t>삭제</a:t>
                    </a:r>
                  </a:p>
                </p:txBody>
              </p:sp>
              <p:sp>
                <p:nvSpPr>
                  <p:cNvPr id="78" name="사각형: 둥근 모서리 1239">
                    <a:extLst>
                      <a:ext uri="{FF2B5EF4-FFF2-40B4-BE49-F238E27FC236}">
                        <a16:creationId xmlns:a16="http://schemas.microsoft.com/office/drawing/2014/main" id="{5F057254-8E57-CB84-A138-91A9CE0883DC}"/>
                      </a:ext>
                    </a:extLst>
                  </p:cNvPr>
                  <p:cNvSpPr/>
                  <p:nvPr/>
                </p:nvSpPr>
                <p:spPr>
                  <a:xfrm>
                    <a:off x="3182538" y="9577007"/>
                    <a:ext cx="540000" cy="2068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tx1"/>
                        </a:solidFill>
                      </a:rPr>
                      <a:t>취소</a:t>
                    </a:r>
                  </a:p>
                </p:txBody>
              </p:sp>
            </p:grpSp>
          </p:grpSp>
          <p:sp>
            <p:nvSpPr>
              <p:cNvPr id="74" name="TextBox 73"/>
              <p:cNvSpPr txBox="1"/>
              <p:nvPr/>
            </p:nvSpPr>
            <p:spPr>
              <a:xfrm>
                <a:off x="6290773" y="2198354"/>
                <a:ext cx="20938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사용자 그룹 </a:t>
                </a:r>
                <a:r>
                  <a:rPr lang="en-US" altLang="ko-KR" sz="800" b="1" dirty="0"/>
                  <a:t>[</a:t>
                </a:r>
                <a:r>
                  <a:rPr lang="ko-KR" altLang="en-US" sz="800" b="1" dirty="0"/>
                  <a:t>개발</a:t>
                </a:r>
                <a:r>
                  <a:rPr lang="en-US" altLang="ko-KR" sz="800" b="1" dirty="0"/>
                  <a:t>]</a:t>
                </a:r>
                <a:r>
                  <a:rPr lang="ko-KR" altLang="en-US" sz="800" dirty="0"/>
                  <a:t>을 삭제 하시겠습니까</a:t>
                </a:r>
                <a:r>
                  <a:rPr lang="en-US" altLang="ko-KR" sz="800" dirty="0"/>
                  <a:t>?</a:t>
                </a:r>
                <a:endParaRPr lang="ko-KR" altLang="en-US" sz="800" dirty="0"/>
              </a:p>
            </p:txBody>
          </p:sp>
        </p:grpSp>
        <p:cxnSp>
          <p:nvCxnSpPr>
            <p:cNvPr id="71" name="직선 화살표 연결선 70"/>
            <p:cNvCxnSpPr>
              <a:stCxn id="53" idx="3"/>
              <a:endCxn id="72" idx="1"/>
            </p:cNvCxnSpPr>
            <p:nvPr/>
          </p:nvCxnSpPr>
          <p:spPr>
            <a:xfrm>
              <a:off x="5233334" y="1100171"/>
              <a:ext cx="592132" cy="95793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그룹</a:t>
            </a:r>
          </a:p>
        </p:txBody>
      </p:sp>
    </p:spTree>
    <p:extLst>
      <p:ext uri="{BB962C8B-B14F-4D97-AF65-F5344CB8AC3E}">
        <p14:creationId xmlns:p14="http://schemas.microsoft.com/office/powerpoint/2010/main" val="110210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82431"/>
              </p:ext>
            </p:extLst>
          </p:nvPr>
        </p:nvGraphicFramePr>
        <p:xfrm>
          <a:off x="8840606" y="843525"/>
          <a:ext cx="3194323" cy="384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필수입력</a:t>
                      </a:r>
                      <a:endParaRPr lang="ko-KR" altLang="en-US" sz="7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0"/>
            <a:ext cx="2603337" cy="25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사용자 등록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65103" y="2173600"/>
            <a:ext cx="4780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아이디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2833232" y="4088924"/>
            <a:ext cx="2433963" cy="272320"/>
            <a:chOff x="1245462" y="4251440"/>
            <a:chExt cx="2433963" cy="272320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243396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41265"/>
              <a:ext cx="778539" cy="182495"/>
              <a:chOff x="3182538" y="9963967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639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63967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초기화</a:t>
                </a:r>
              </a:p>
            </p:txBody>
          </p:sp>
        </p:grpSp>
      </p:grp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55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57820" y="1952558"/>
            <a:ext cx="1909375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현재 카테고리                                              ▼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99687" y="18549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65103" y="1944534"/>
            <a:ext cx="6591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사용자 그룹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5103" y="2601252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이름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765103" y="283031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직급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65103" y="305938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부서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65103" y="328845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전화번호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65103" y="351751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핸드폰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65103" y="374658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E-Mail</a:t>
            </a:r>
            <a:endParaRPr lang="ko-KR" altLang="en-US" sz="600" b="1" dirty="0"/>
          </a:p>
        </p:txBody>
      </p:sp>
      <p:sp>
        <p:nvSpPr>
          <p:cNvPr id="91" name="직사각형 90"/>
          <p:cNvSpPr/>
          <p:nvPr/>
        </p:nvSpPr>
        <p:spPr>
          <a:xfrm>
            <a:off x="3357820" y="216829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357820" y="259902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357820" y="2831166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357820" y="3063307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357820" y="329544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3357820" y="3527589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357820" y="3759730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99687" y="2151478"/>
            <a:ext cx="2011348" cy="20456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08925" y="1987955"/>
            <a:ext cx="1004193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중복 체크</a:t>
            </a:r>
            <a:br>
              <a:rPr lang="en-US" altLang="ko-KR" sz="600" b="1" dirty="0"/>
            </a:br>
            <a:r>
              <a:rPr lang="en-US" altLang="ko-KR" sz="600" dirty="0"/>
              <a:t>API </a:t>
            </a:r>
            <a:r>
              <a:rPr lang="ko-KR" altLang="en-US" sz="600" dirty="0"/>
              <a:t>사용</a:t>
            </a:r>
            <a:endParaRPr lang="en-US" altLang="ko-KR" sz="6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306833" y="2784622"/>
            <a:ext cx="2002092" cy="50382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18182" y="2830317"/>
            <a:ext cx="1658815" cy="3934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자동완성 사용</a:t>
            </a:r>
            <a:endParaRPr lang="en-US" altLang="ko-KR" sz="600" b="1" dirty="0"/>
          </a:p>
          <a:p>
            <a:pPr algn="ctr"/>
            <a:r>
              <a:rPr lang="ko-KR" altLang="en-US" sz="600" dirty="0"/>
              <a:t>현재 데이터를 이용해서 자동완성 사용</a:t>
            </a:r>
          </a:p>
        </p:txBody>
      </p:sp>
      <p:sp>
        <p:nvSpPr>
          <p:cNvPr id="1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등록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65103" y="2384502"/>
            <a:ext cx="5549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비밀번호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36" name="직사각형 35"/>
          <p:cNvSpPr/>
          <p:nvPr/>
        </p:nvSpPr>
        <p:spPr>
          <a:xfrm>
            <a:off x="3357820" y="238227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</p:spTree>
    <p:extLst>
      <p:ext uri="{BB962C8B-B14F-4D97-AF65-F5344CB8AC3E}">
        <p14:creationId xmlns:p14="http://schemas.microsoft.com/office/powerpoint/2010/main" val="284129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56317"/>
              </p:ext>
            </p:extLst>
          </p:nvPr>
        </p:nvGraphicFramePr>
        <p:xfrm>
          <a:off x="8840606" y="843525"/>
          <a:ext cx="3194323" cy="412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취소 시 기존 입력 값으로 돌아 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필수입력</a:t>
                      </a:r>
                      <a:endParaRPr lang="ko-KR" altLang="en-US" sz="7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1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수정</a:t>
            </a:r>
            <a:endParaRPr lang="en-US" altLang="ko-KR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0"/>
            <a:ext cx="2603337" cy="26419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사용자 등록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65103" y="217360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아이디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833232" y="4088924"/>
            <a:ext cx="2433963" cy="272320"/>
            <a:chOff x="1245462" y="4251440"/>
            <a:chExt cx="2433963" cy="27232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243396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41265"/>
              <a:ext cx="778539" cy="182495"/>
              <a:chOff x="3182538" y="9963967"/>
              <a:chExt cx="1141552" cy="206835"/>
            </a:xfrm>
          </p:grpSpPr>
          <p:sp>
            <p:nvSpPr>
              <p:cNvPr id="45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639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46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63967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4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57820" y="1952558"/>
            <a:ext cx="1909375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현재 카테고리                                              ▼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99687" y="18549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65103" y="1944534"/>
            <a:ext cx="6591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사용자 그룹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765103" y="260125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이름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65103" y="283031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직급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65103" y="305938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부서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65103" y="328845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전화번호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65103" y="351751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핸드폰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65103" y="374658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E-Mail</a:t>
            </a:r>
            <a:endParaRPr lang="ko-KR" altLang="en-US" sz="600" b="1" dirty="0"/>
          </a:p>
        </p:txBody>
      </p:sp>
      <p:sp>
        <p:nvSpPr>
          <p:cNvPr id="59" name="직사각형 58"/>
          <p:cNvSpPr/>
          <p:nvPr/>
        </p:nvSpPr>
        <p:spPr>
          <a:xfrm>
            <a:off x="3357820" y="2831166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357820" y="3063307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357820" y="329544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357820" y="3527589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57820" y="3759730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06833" y="2784622"/>
            <a:ext cx="2002092" cy="50382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18182" y="2830317"/>
            <a:ext cx="1658815" cy="3934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자동완성 사용</a:t>
            </a:r>
            <a:endParaRPr lang="en-US" altLang="ko-KR" sz="600" b="1" dirty="0"/>
          </a:p>
          <a:p>
            <a:pPr algn="ctr"/>
            <a:r>
              <a:rPr lang="ko-KR" altLang="en-US" sz="600" dirty="0"/>
              <a:t>현재 데이터를 이용해서 자동완성 사용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65103" y="2384502"/>
            <a:ext cx="5549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비밀번호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75" name="직사각형 74"/>
          <p:cNvSpPr/>
          <p:nvPr/>
        </p:nvSpPr>
        <p:spPr>
          <a:xfrm>
            <a:off x="3357820" y="238227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301363" y="2133709"/>
            <a:ext cx="3353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>
                <a:solidFill>
                  <a:schemeClr val="accent1">
                    <a:lumMod val="75000"/>
                  </a:schemeClr>
                </a:solidFill>
              </a:rPr>
              <a:t>rsn</a:t>
            </a:r>
            <a:endParaRPr lang="ko-KR" alt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35311" y="212841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2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3463332" y="1674351"/>
            <a:ext cx="418488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등록하기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416848" y="1665656"/>
            <a:ext cx="527369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3416847" y="1379875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err="1"/>
              <a:t>수정모드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-&gt; </a:t>
            </a:r>
            <a:r>
              <a:rPr lang="ko-KR" altLang="en-US" sz="600" b="1" dirty="0"/>
              <a:t>등록 모드로 변경</a:t>
            </a:r>
            <a:endParaRPr lang="en-US" altLang="ko-KR" sz="600" b="1" dirty="0"/>
          </a:p>
        </p:txBody>
      </p:sp>
      <p:sp>
        <p:nvSpPr>
          <p:cNvPr id="85" name="직사각형 84"/>
          <p:cNvSpPr/>
          <p:nvPr/>
        </p:nvSpPr>
        <p:spPr>
          <a:xfrm>
            <a:off x="3295658" y="2575562"/>
            <a:ext cx="4539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>
                <a:solidFill>
                  <a:schemeClr val="accent1">
                    <a:lumMod val="75000"/>
                  </a:schemeClr>
                </a:solidFill>
              </a:rPr>
              <a:t>홍길동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35311" y="256856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87824" y="408690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7055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 algn="ctr">
          <a:defRPr sz="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19017</TotalTime>
  <Words>5941</Words>
  <Application>Microsoft Office PowerPoint</Application>
  <PresentationFormat>와이드스크린</PresentationFormat>
  <Paragraphs>2911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Arial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GUNI</dc:creator>
  <cp:lastModifiedBy>효성 이</cp:lastModifiedBy>
  <cp:revision>229</cp:revision>
  <dcterms:created xsi:type="dcterms:W3CDTF">2023-10-30T01:56:32Z</dcterms:created>
  <dcterms:modified xsi:type="dcterms:W3CDTF">2024-01-19T07:24:55Z</dcterms:modified>
</cp:coreProperties>
</file>