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5" r:id="rId2"/>
    <p:sldId id="298" r:id="rId3"/>
    <p:sldId id="277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호생" initials="최호" lastIdx="1" clrIdx="0">
    <p:extLst>
      <p:ext uri="{19B8F6BF-5375-455C-9EA6-DF929625EA0E}">
        <p15:presenceInfo xmlns:p15="http://schemas.microsoft.com/office/powerpoint/2012/main" userId="241eb0a577395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A5"/>
    <a:srgbClr val="BF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6" autoAdjust="0"/>
    <p:restoredTop sz="94688"/>
  </p:normalViewPr>
  <p:slideViewPr>
    <p:cSldViewPr snapToGrid="0" snapToObjects="1">
      <p:cViewPr varScale="1">
        <p:scale>
          <a:sx n="55" d="100"/>
          <a:sy n="55" d="100"/>
        </p:scale>
        <p:origin x="4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466B-EE4E-4E6B-BC6D-13BDF4D83B1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EC53-CE16-4F30-BB73-DA859DC2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0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/2 액자 6"/>
          <p:cNvSpPr/>
          <p:nvPr userDrawn="1"/>
        </p:nvSpPr>
        <p:spPr>
          <a:xfrm rot="16200000" flipV="1">
            <a:off x="11545111" y="6211111"/>
            <a:ext cx="408561" cy="885217"/>
          </a:xfrm>
          <a:prstGeom prst="halfFrame">
            <a:avLst>
              <a:gd name="adj1" fmla="val 14285"/>
              <a:gd name="adj2" fmla="val 1190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81E0B-2618-BA48-8ACC-C3DFB9FC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8EAEC-A884-0F48-BBF2-769C178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30D9-9BC2-8847-8F1C-D06162A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E145D-0256-9C45-94EB-2B2CA840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2688E-A012-3E40-A8D4-9ECD20F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574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6742A2-AE7A-3C4A-9C49-DB45EDA7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023A3-2354-044D-8DAA-B1BCB92E5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36B31-BB6E-F04F-BCD5-055D0838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63D02-6260-5C40-B0CF-A8DC29F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298B4-6193-384B-929A-064A2F0F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65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6872-FE96-8042-ADF1-34754EA3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EF9E-B8BE-C74F-8CFA-CA776D3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ACAEB-E4F4-9C48-8D00-2C115E69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440A1-DC38-834E-B10E-55EE3E73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CC2B9-14B5-784B-91E2-9B23615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044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2051-C996-A84E-8D94-2A523C45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7E2DE-9083-5045-8095-2BA31AF0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098EA-F584-D441-80D2-34DF9CEA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855EE-84BF-794F-942D-0E6B5653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32A25-FB51-3E47-A012-097FFF9D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3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553E-5172-D142-8E33-0C3E02D7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E9473-CD3F-4747-89FA-FA0828ED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FFDB0-E679-394B-B2A9-D8E459E0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CA7DD-D89F-B041-9BF5-D0DD10D0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16D16-EC64-BE43-8EFD-C0E725D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31FCF-C915-7E44-A604-0FF5A6A3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02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0BE79-465A-BA4B-A739-F5CD33DC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EF97C-8B10-0043-BADE-E93944EC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B5BDF-CBA7-8F45-990E-C63B304C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BD6EF-FCCF-8A43-972B-171AB8059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D0CA66-DB06-DE4B-A32A-258C64A69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86B50-3DC9-7346-8715-ED20D013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3CC66-C17A-A546-92CB-6D7C9FF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786458-31E6-5E49-9121-EB8F8CEC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86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69B5-0F7E-D946-B596-B768139C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EFBACE-5512-3448-B12F-9B2CEAC7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F8ED1-17A6-F448-A43E-A9F2B35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07691-41C9-7943-823D-7523EAD9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7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BE364-70BC-694B-81B4-346C6EB5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6192B-7282-224C-8A12-C9A9A3D8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6780A-881E-8746-998F-3F56C88C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57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B0BF-EE9D-E840-BEF7-DB917C60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1E203-FE73-6F45-95C7-8B9DA5E0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9F91D-C44C-0C49-8D1E-3CBAC093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CACA-6B06-8449-87A8-1BFB78AF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213D9-CC84-DF4C-8136-F10FE010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9B8DB-F680-7449-887C-BAFCD4F2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87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BB9EB-7867-C94D-B50A-CE51AB4F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B8BD6-2C91-C449-96A5-D9873C72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25A39-8162-B24E-8E1B-34BD5CE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4FD83-ACEF-6948-B611-7A1A6535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F9E9F-DCD9-5D4F-AF5A-9B6AEF35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04E98-C7DD-C042-839B-D596FDF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72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A05B57-5A96-6449-96D2-75E6BFA8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221D7-66A1-934C-8682-905E41E8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75DB9-D5E3-7F4C-99AD-650135FEB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B8A92-D74E-B240-875D-43DA55BD7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92CCE-FB1E-5A49-9A2E-9E5F098A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1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7B9B29-1AB4-47CB-9464-E2E2FC9456A8}"/>
              </a:ext>
            </a:extLst>
          </p:cNvPr>
          <p:cNvSpPr txBox="1"/>
          <p:nvPr/>
        </p:nvSpPr>
        <p:spPr>
          <a:xfrm>
            <a:off x="1271994" y="2073426"/>
            <a:ext cx="97385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Object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생성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(new -&gt; clone)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에 드는 수 많은 요청을 합리적으로 처리하기 위해 사용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비슷한 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Object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지속적으로 </a:t>
            </a:r>
            <a:r>
              <a:rPr kumimoji="1" lang="ko-KR" altLang="en-US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생성할때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편리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원본 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Object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로 부터 데이터 수정이 가능한 다른 인스턴스 생성 가능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296BD-6257-4BB0-A8DA-C495433DB421}"/>
              </a:ext>
            </a:extLst>
          </p:cNvPr>
          <p:cNvSpPr txBox="1"/>
          <p:nvPr/>
        </p:nvSpPr>
        <p:spPr>
          <a:xfrm>
            <a:off x="1271994" y="1611761"/>
            <a:ext cx="227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사용하는 이유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69BEC-4293-4B55-A40D-9377EC1648DB}"/>
              </a:ext>
            </a:extLst>
          </p:cNvPr>
          <p:cNvSpPr txBox="1"/>
          <p:nvPr/>
        </p:nvSpPr>
        <p:spPr>
          <a:xfrm>
            <a:off x="1271994" y="5220577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사용 예</a:t>
            </a:r>
            <a:endParaRPr kumimoji="1" lang="en-US" altLang="ko-KR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5D2C6-56BF-4A1C-B092-A34F0DB88407}"/>
              </a:ext>
            </a:extLst>
          </p:cNvPr>
          <p:cNvSpPr txBox="1"/>
          <p:nvPr/>
        </p:nvSpPr>
        <p:spPr>
          <a:xfrm>
            <a:off x="1271994" y="5682242"/>
            <a:ext cx="854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이미 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Unity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에서 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Prefab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을 </a:t>
            </a:r>
            <a:r>
              <a:rPr kumimoji="1" lang="ko-KR" altLang="en-US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사용하는것이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Prototype Pattern 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임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내부적으로는 </a:t>
            </a:r>
            <a:r>
              <a:rPr lang="en-US" altLang="ko-KR" sz="2000" b="0" u="sng" dirty="0">
                <a:solidFill>
                  <a:srgbClr val="0070C0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Shallow Copy </a:t>
            </a:r>
            <a:r>
              <a:rPr lang="en-US" altLang="ko-KR" sz="2000" b="0" dirty="0"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-&gt;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b="0" u="sng" dirty="0" err="1">
                <a:solidFill>
                  <a:srgbClr val="0070C0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MemberwiseClone</a:t>
            </a:r>
            <a:r>
              <a:rPr lang="en-US" altLang="ko-KR" sz="2000" b="0" u="sng" dirty="0">
                <a:solidFill>
                  <a:srgbClr val="0070C0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()</a:t>
            </a:r>
            <a:r>
              <a:rPr lang="ko-KR" altLang="en-US" sz="2000" b="0" dirty="0"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을 사용하는 것임</a:t>
            </a:r>
            <a:endParaRPr lang="en-US" altLang="ko-KR" sz="2000" b="0" dirty="0"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0D7A-3BAC-4C7D-BAA4-13F99AE01490}"/>
              </a:ext>
            </a:extLst>
          </p:cNvPr>
          <p:cNvSpPr txBox="1"/>
          <p:nvPr/>
        </p:nvSpPr>
        <p:spPr>
          <a:xfrm>
            <a:off x="1271994" y="355075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요약</a:t>
            </a:r>
            <a:endParaRPr kumimoji="1" lang="en-US" altLang="ko-KR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F9430-A10E-4C4C-BCA3-0D5DF725B8C3}"/>
              </a:ext>
            </a:extLst>
          </p:cNvPr>
          <p:cNvSpPr txBox="1"/>
          <p:nvPr/>
        </p:nvSpPr>
        <p:spPr>
          <a:xfrm>
            <a:off x="1271994" y="4006574"/>
            <a:ext cx="7707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쉽게 말해 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“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동적 클래스 생성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약간의 데이터 값이 다른 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Object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new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사용하지 않기 위함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3243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Prototype Pattern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968062"/>
            <a:ext cx="592094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7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>
            <a:off x="2588538" y="1"/>
            <a:ext cx="6857999" cy="6857999"/>
          </a:xfrm>
          <a:prstGeom prst="donut">
            <a:avLst>
              <a:gd name="adj" fmla="val 120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2803" y="2349851"/>
            <a:ext cx="201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u="sng" dirty="0"/>
              <a:t>Shallow Clone</a:t>
            </a:r>
            <a:endParaRPr lang="ko-KR" alt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802385" y="2347360"/>
            <a:ext cx="164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u="sng" dirty="0"/>
              <a:t>Deep Clone</a:t>
            </a:r>
            <a:endParaRPr lang="ko-KR" altLang="en-US" sz="2400" b="1" u="sng" dirty="0"/>
          </a:p>
        </p:txBody>
      </p:sp>
      <p:sp>
        <p:nvSpPr>
          <p:cNvPr id="9" name="직사각형 8"/>
          <p:cNvSpPr/>
          <p:nvPr/>
        </p:nvSpPr>
        <p:spPr>
          <a:xfrm>
            <a:off x="3119735" y="3038960"/>
            <a:ext cx="1148080" cy="577999"/>
          </a:xfrm>
          <a:prstGeom prst="rect">
            <a:avLst/>
          </a:prstGeom>
          <a:solidFill>
            <a:srgbClr val="BFDD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46455" y="3038960"/>
            <a:ext cx="1148080" cy="577999"/>
          </a:xfrm>
          <a:prstGeom prst="rect">
            <a:avLst/>
          </a:prstGeom>
          <a:solidFill>
            <a:srgbClr val="BFDD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Cloned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5735" y="4183467"/>
            <a:ext cx="1148080" cy="577999"/>
          </a:xfrm>
          <a:prstGeom prst="rect">
            <a:avLst/>
          </a:prstGeom>
          <a:solidFill>
            <a:srgbClr val="F4F9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Referenced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86289" y="3038960"/>
            <a:ext cx="1148080" cy="577999"/>
          </a:xfrm>
          <a:prstGeom prst="rect">
            <a:avLst/>
          </a:prstGeom>
          <a:solidFill>
            <a:srgbClr val="BFDD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3009" y="3038960"/>
            <a:ext cx="1148080" cy="577999"/>
          </a:xfrm>
          <a:prstGeom prst="rect">
            <a:avLst/>
          </a:prstGeom>
          <a:solidFill>
            <a:srgbClr val="BFDD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Cloned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86289" y="4183466"/>
            <a:ext cx="1148080" cy="577999"/>
          </a:xfrm>
          <a:prstGeom prst="rect">
            <a:avLst/>
          </a:prstGeom>
          <a:solidFill>
            <a:srgbClr val="F4F9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Referenced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13009" y="4183465"/>
            <a:ext cx="1148080" cy="577999"/>
          </a:xfrm>
          <a:prstGeom prst="rect">
            <a:avLst/>
          </a:prstGeom>
          <a:solidFill>
            <a:srgbClr val="F4F9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Referenced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Clone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9" idx="2"/>
            <a:endCxn id="11" idx="0"/>
          </p:cNvCxnSpPr>
          <p:nvPr/>
        </p:nvCxnSpPr>
        <p:spPr>
          <a:xfrm>
            <a:off x="3693775" y="3616959"/>
            <a:ext cx="646000" cy="566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 flipH="1">
            <a:off x="4339775" y="3616959"/>
            <a:ext cx="680720" cy="566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2"/>
            <a:endCxn id="14" idx="0"/>
          </p:cNvCxnSpPr>
          <p:nvPr/>
        </p:nvCxnSpPr>
        <p:spPr>
          <a:xfrm>
            <a:off x="6960329" y="3616959"/>
            <a:ext cx="0" cy="566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2"/>
            <a:endCxn id="15" idx="0"/>
          </p:cNvCxnSpPr>
          <p:nvPr/>
        </p:nvCxnSpPr>
        <p:spPr>
          <a:xfrm>
            <a:off x="8287049" y="3616959"/>
            <a:ext cx="0" cy="56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94655-9BFD-47F8-8C02-78F5A0454125}"/>
              </a:ext>
            </a:extLst>
          </p:cNvPr>
          <p:cNvSpPr txBox="1"/>
          <p:nvPr/>
        </p:nvSpPr>
        <p:spPr>
          <a:xfrm>
            <a:off x="5731156" y="2873700"/>
            <a:ext cx="725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VS</a:t>
            </a:r>
            <a:endParaRPr lang="ko-KR" altLang="en-US" sz="4000" b="1" dirty="0"/>
          </a:p>
        </p:txBody>
      </p:sp>
      <p:sp>
        <p:nvSpPr>
          <p:cNvPr id="6" name="직사각형 5"/>
          <p:cNvSpPr/>
          <p:nvPr/>
        </p:nvSpPr>
        <p:spPr>
          <a:xfrm>
            <a:off x="619760" y="1767840"/>
            <a:ext cx="1330960" cy="2651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8320" y="2001520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Value Type</a:t>
            </a:r>
          </a:p>
          <a:p>
            <a:pPr algn="ctr"/>
            <a:r>
              <a:rPr lang="en-US" altLang="ko-KR" sz="1200" b="1" dirty="0" err="1"/>
              <a:t>Int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age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8320" y="3115993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Reference Type</a:t>
            </a:r>
          </a:p>
          <a:p>
            <a:pPr algn="ctr"/>
            <a:r>
              <a:rPr lang="en-US" altLang="ko-KR" sz="1200" b="1" dirty="0"/>
              <a:t>Car</a:t>
            </a:r>
          </a:p>
          <a:p>
            <a:pPr algn="ctr"/>
            <a:r>
              <a:rPr lang="en-US" altLang="ko-KR" sz="1200" b="1" dirty="0" err="1"/>
              <a:t>myCar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944880" y="2647851"/>
            <a:ext cx="680720" cy="314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4880" y="3910035"/>
            <a:ext cx="680720" cy="314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" y="1321917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class 1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02920" y="5662355"/>
            <a:ext cx="1569720" cy="751840"/>
            <a:chOff x="7045960" y="5232400"/>
            <a:chExt cx="1569720" cy="751840"/>
          </a:xfrm>
        </p:grpSpPr>
        <p:sp>
          <p:nvSpPr>
            <p:cNvPr id="12" name="타원 11"/>
            <p:cNvSpPr/>
            <p:nvPr/>
          </p:nvSpPr>
          <p:spPr>
            <a:xfrm>
              <a:off x="7045960" y="5232400"/>
              <a:ext cx="1569720" cy="751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3900" y="5377487"/>
              <a:ext cx="1513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string</a:t>
              </a:r>
            </a:p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carName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직선 화살표 연결선 14"/>
          <p:cNvCxnSpPr>
            <a:stCxn id="10" idx="2"/>
            <a:endCxn id="12" idx="0"/>
          </p:cNvCxnSpPr>
          <p:nvPr/>
        </p:nvCxnSpPr>
        <p:spPr>
          <a:xfrm>
            <a:off x="1285240" y="4224995"/>
            <a:ext cx="2540" cy="1437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201420" y="1381717"/>
            <a:ext cx="1391920" cy="472831"/>
            <a:chOff x="8717280" y="1681089"/>
            <a:chExt cx="1391920" cy="472831"/>
          </a:xfrm>
        </p:grpSpPr>
        <p:sp>
          <p:nvSpPr>
            <p:cNvPr id="18" name="오른쪽 화살표 17"/>
            <p:cNvSpPr/>
            <p:nvPr/>
          </p:nvSpPr>
          <p:spPr>
            <a:xfrm>
              <a:off x="8717280" y="1681089"/>
              <a:ext cx="1391920" cy="4728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49920" y="1779004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Shallow Copy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783840" y="1767840"/>
            <a:ext cx="1330960" cy="2651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92400" y="2001520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Value Type</a:t>
            </a:r>
          </a:p>
          <a:p>
            <a:pPr algn="ctr"/>
            <a:r>
              <a:rPr lang="en-US" altLang="ko-KR" sz="1200" b="1" dirty="0" err="1"/>
              <a:t>Int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age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92400" y="3115993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Reference Type</a:t>
            </a:r>
          </a:p>
          <a:p>
            <a:pPr algn="ctr"/>
            <a:r>
              <a:rPr lang="en-US" altLang="ko-KR" sz="1200" b="1" dirty="0"/>
              <a:t>Car</a:t>
            </a:r>
          </a:p>
          <a:p>
            <a:pPr algn="ctr"/>
            <a:r>
              <a:rPr lang="en-US" altLang="ko-KR" sz="1200" b="1" dirty="0" err="1"/>
              <a:t>myCar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4108960" y="2647851"/>
            <a:ext cx="680720" cy="314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08960" y="3910035"/>
            <a:ext cx="680720" cy="314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41320" y="1321917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class 2</a:t>
            </a:r>
            <a:endParaRPr lang="ko-KR" altLang="en-US" b="1" dirty="0"/>
          </a:p>
        </p:txBody>
      </p:sp>
      <p:cxnSp>
        <p:nvCxnSpPr>
          <p:cNvPr id="26" name="직선 화살표 연결선 25"/>
          <p:cNvCxnSpPr>
            <a:stCxn id="24" idx="2"/>
            <a:endCxn id="13" idx="3"/>
          </p:cNvCxnSpPr>
          <p:nvPr/>
        </p:nvCxnSpPr>
        <p:spPr>
          <a:xfrm flipH="1">
            <a:off x="2044700" y="4224995"/>
            <a:ext cx="2404620" cy="18132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971800" y="1754119"/>
            <a:ext cx="1330960" cy="2651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880360" y="1987799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Value Type</a:t>
            </a:r>
          </a:p>
          <a:p>
            <a:pPr algn="ctr"/>
            <a:r>
              <a:rPr lang="en-US" altLang="ko-KR" sz="1200" b="1" dirty="0" err="1"/>
              <a:t>Int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age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80360" y="31022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Reference Type</a:t>
            </a:r>
          </a:p>
          <a:p>
            <a:pPr algn="ctr"/>
            <a:r>
              <a:rPr lang="en-US" altLang="ko-KR" sz="1200" b="1" dirty="0"/>
              <a:t>Car</a:t>
            </a:r>
          </a:p>
          <a:p>
            <a:pPr algn="ctr"/>
            <a:r>
              <a:rPr lang="en-US" altLang="ko-KR" sz="1200" b="1" dirty="0" err="1"/>
              <a:t>myCar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96920" y="2634130"/>
            <a:ext cx="680720" cy="314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296920" y="3896314"/>
            <a:ext cx="680720" cy="314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129280" y="130819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class 1</a:t>
            </a:r>
            <a:endParaRPr lang="ko-KR" altLang="en-US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854960" y="5648634"/>
            <a:ext cx="1569720" cy="751840"/>
            <a:chOff x="7045960" y="5232400"/>
            <a:chExt cx="1569720" cy="751840"/>
          </a:xfrm>
        </p:grpSpPr>
        <p:sp>
          <p:nvSpPr>
            <p:cNvPr id="38" name="타원 37"/>
            <p:cNvSpPr/>
            <p:nvPr/>
          </p:nvSpPr>
          <p:spPr>
            <a:xfrm>
              <a:off x="7045960" y="5232400"/>
              <a:ext cx="1569720" cy="751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73900" y="5377487"/>
              <a:ext cx="1513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string</a:t>
              </a:r>
            </a:p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carName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직선 화살표 연결선 39"/>
          <p:cNvCxnSpPr>
            <a:stCxn id="35" idx="2"/>
            <a:endCxn id="38" idx="0"/>
          </p:cNvCxnSpPr>
          <p:nvPr/>
        </p:nvCxnSpPr>
        <p:spPr>
          <a:xfrm>
            <a:off x="7637280" y="4211274"/>
            <a:ext cx="2540" cy="1437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8553460" y="1367996"/>
            <a:ext cx="1391920" cy="472831"/>
            <a:chOff x="8717280" y="1681089"/>
            <a:chExt cx="1391920" cy="472831"/>
          </a:xfrm>
        </p:grpSpPr>
        <p:sp>
          <p:nvSpPr>
            <p:cNvPr id="42" name="오른쪽 화살표 41"/>
            <p:cNvSpPr/>
            <p:nvPr/>
          </p:nvSpPr>
          <p:spPr>
            <a:xfrm>
              <a:off x="8717280" y="1681089"/>
              <a:ext cx="1391920" cy="4728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49920" y="1779004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Deep Copy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0135880" y="1754119"/>
            <a:ext cx="1330960" cy="2651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044440" y="1987799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Value Type</a:t>
            </a:r>
          </a:p>
          <a:p>
            <a:pPr algn="ctr"/>
            <a:r>
              <a:rPr lang="en-US" altLang="ko-KR" sz="1200" b="1" dirty="0" err="1"/>
              <a:t>Int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age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044440" y="31022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Reference Type</a:t>
            </a:r>
          </a:p>
          <a:p>
            <a:pPr algn="ctr"/>
            <a:r>
              <a:rPr lang="en-US" altLang="ko-KR" sz="1200" b="1" dirty="0"/>
              <a:t>Car</a:t>
            </a:r>
          </a:p>
          <a:p>
            <a:pPr algn="ctr"/>
            <a:r>
              <a:rPr lang="en-US" altLang="ko-KR" sz="1200" b="1" dirty="0" err="1"/>
              <a:t>myCar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10461000" y="2634130"/>
            <a:ext cx="680720" cy="314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0461000" y="3896314"/>
            <a:ext cx="680720" cy="314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293360" y="130819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class 2</a:t>
            </a:r>
            <a:endParaRPr lang="ko-KR" altLang="en-US" b="1" dirty="0"/>
          </a:p>
        </p:txBody>
      </p:sp>
      <p:cxnSp>
        <p:nvCxnSpPr>
          <p:cNvPr id="50" name="직선 화살표 연결선 49"/>
          <p:cNvCxnSpPr>
            <a:stCxn id="48" idx="2"/>
            <a:endCxn id="52" idx="0"/>
          </p:cNvCxnSpPr>
          <p:nvPr/>
        </p:nvCxnSpPr>
        <p:spPr>
          <a:xfrm>
            <a:off x="10801360" y="4211274"/>
            <a:ext cx="17780" cy="1437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0034280" y="5648633"/>
            <a:ext cx="1569720" cy="751840"/>
            <a:chOff x="7045960" y="5232400"/>
            <a:chExt cx="1569720" cy="751840"/>
          </a:xfrm>
        </p:grpSpPr>
        <p:sp>
          <p:nvSpPr>
            <p:cNvPr id="52" name="타원 51"/>
            <p:cNvSpPr/>
            <p:nvPr/>
          </p:nvSpPr>
          <p:spPr>
            <a:xfrm>
              <a:off x="7045960" y="5232400"/>
              <a:ext cx="1569720" cy="751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73900" y="5377487"/>
              <a:ext cx="1513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string</a:t>
              </a:r>
            </a:p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carName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294640" y="670560"/>
            <a:ext cx="5219946" cy="60756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76386" y="670560"/>
            <a:ext cx="5219946" cy="60756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149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넥슨Lv1고딕</vt:lpstr>
      <vt:lpstr>넥슨Lv1고딕 Bold</vt:lpstr>
      <vt:lpstr>넥슨Lv1고딕 OTF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호생</dc:creator>
  <cp:lastModifiedBy>최 호생</cp:lastModifiedBy>
  <cp:revision>114</cp:revision>
  <dcterms:created xsi:type="dcterms:W3CDTF">2020-10-19T03:53:50Z</dcterms:created>
  <dcterms:modified xsi:type="dcterms:W3CDTF">2021-04-12T05:51:49Z</dcterms:modified>
</cp:coreProperties>
</file>