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5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호생" initials="최호" lastIdx="1" clrIdx="0">
    <p:extLst>
      <p:ext uri="{19B8F6BF-5375-455C-9EA6-DF929625EA0E}">
        <p15:presenceInfo xmlns:p15="http://schemas.microsoft.com/office/powerpoint/2012/main" userId="241eb0a577395f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9A5"/>
    <a:srgbClr val="BFD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6" autoAdjust="0"/>
    <p:restoredTop sz="94688"/>
  </p:normalViewPr>
  <p:slideViewPr>
    <p:cSldViewPr snapToGrid="0" snapToObjects="1">
      <p:cViewPr varScale="1">
        <p:scale>
          <a:sx n="79" d="100"/>
          <a:sy n="79" d="100"/>
        </p:scale>
        <p:origin x="82" y="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7466B-EE4E-4E6B-BC6D-13BDF4D83B15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CEC53-CE16-4F30-BB73-DA859DC2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40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/2 액자 6"/>
          <p:cNvSpPr/>
          <p:nvPr userDrawn="1"/>
        </p:nvSpPr>
        <p:spPr>
          <a:xfrm rot="16200000" flipV="1">
            <a:off x="11545111" y="6211111"/>
            <a:ext cx="408561" cy="885217"/>
          </a:xfrm>
          <a:prstGeom prst="halfFrame">
            <a:avLst>
              <a:gd name="adj1" fmla="val 14285"/>
              <a:gd name="adj2" fmla="val 11904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80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81E0B-2618-BA48-8ACC-C3DFB9FC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F8EAEC-A884-0F48-BBF2-769C17810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30D9-9BC2-8847-8F1C-D06162AB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E145D-0256-9C45-94EB-2B2CA840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2688E-A012-3E40-A8D4-9ECD20F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574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6742A2-AE7A-3C4A-9C49-DB45EDA7B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7023A3-2354-044D-8DAA-B1BCB92E5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36B31-BB6E-F04F-BCD5-055D0838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63D02-6260-5C40-B0CF-A8DC29F4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298B4-6193-384B-929A-064A2F0F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655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36872-FE96-8042-ADF1-34754EA3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EF9E-B8BE-C74F-8CFA-CA776D38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ACAEB-E4F4-9C48-8D00-2C115E69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440A1-DC38-834E-B10E-55EE3E73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CC2B9-14B5-784B-91E2-9B236155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044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82051-C996-A84E-8D94-2A523C45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67E2DE-9083-5045-8095-2BA31AF0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098EA-F584-D441-80D2-34DF9CEA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855EE-84BF-794F-942D-0E6B5653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32A25-FB51-3E47-A012-097FFF9D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937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1553E-5172-D142-8E33-0C3E02D7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E9473-CD3F-4747-89FA-FA0828ED1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0FFDB0-E679-394B-B2A9-D8E459E0E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CA7DD-D89F-B041-9BF5-D0DD10D0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04/12/2021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816D16-EC64-BE43-8EFD-C0E725DE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431FCF-C915-7E44-A604-0FF5A6A3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602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0BE79-465A-BA4B-A739-F5CD33DC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AEF97C-8B10-0043-BADE-E93944EC8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6B5BDF-CBA7-8F45-990E-C63B304C2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1BD6EF-FCCF-8A43-972B-171AB8059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D0CA66-DB06-DE4B-A32A-258C64A69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E86B50-3DC9-7346-8715-ED20D013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04/12/2021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A3CC66-C17A-A546-92CB-6D7C9FF1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786458-31E6-5E49-9121-EB8F8CEC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986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569B5-0F7E-D946-B596-B768139C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EFBACE-5512-3448-B12F-9B2CEAC7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04/12/2021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EF8ED1-17A6-F448-A43E-A9F2B357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907691-41C9-7943-823D-7523EAD9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571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9BE364-70BC-694B-81B4-346C6EB5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04/12/2021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56192B-7282-224C-8A12-C9A9A3D8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E6780A-881E-8746-998F-3F56C88C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572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3B0BF-EE9D-E840-BEF7-DB917C609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1E203-FE73-6F45-95C7-8B9DA5E0D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09F91D-C44C-0C49-8D1E-3CBAC0937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A4CACA-6B06-8449-87A8-1BFB78AF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04/12/2021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1213D9-CC84-DF4C-8136-F10FE010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79B8DB-F680-7449-887C-BAFCD4F2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876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BB9EB-7867-C94D-B50A-CE51AB4F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5B8BD6-2C91-C449-96A5-D9873C722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C25A39-8162-B24E-8E1B-34BD5CE09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A4FD83-ACEF-6948-B611-7A1A6535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04/12/2021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1F9E9F-DCD9-5D4F-AF5A-9B6AEF35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304E98-C7DD-C042-839B-D596FDF4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726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A05B57-5A96-6449-96D2-75E6BFA8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E221D7-66A1-934C-8682-905E41E83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75DB9-D5E3-7F4C-99AD-650135FEB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65B44-8C32-7442-8F36-4CC3E30A73F5}" type="datetimeFigureOut">
              <a:rPr kumimoji="1" lang="ko-Kore-KR" altLang="en-US" smtClean="0"/>
              <a:t>04/12/2021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B8A92-D74E-B240-875D-43DA55BD7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92CCE-FB1E-5A49-9A2E-9E5F098A9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219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A7D69B-CD93-48F6-8114-641DB7E99507}"/>
              </a:ext>
            </a:extLst>
          </p:cNvPr>
          <p:cNvSpPr txBox="1"/>
          <p:nvPr/>
        </p:nvSpPr>
        <p:spPr>
          <a:xfrm>
            <a:off x="1732021" y="4764997"/>
            <a:ext cx="1012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LOL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에서 키 커스터마이징 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(F1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자기 캐릭터 보기 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-&gt; 1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로 바꾸기 등등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)</a:t>
            </a:r>
          </a:p>
          <a:p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 -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즉 사용자 정의 입력키 </a:t>
            </a:r>
            <a:r>
              <a:rPr lang="ko-KR" altLang="en-US" sz="2000" dirty="0" err="1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만들때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주로 사용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Undo, Redo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지원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 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- </a:t>
            </a:r>
            <a:r>
              <a:rPr lang="ko-KR" altLang="en-US" sz="2000" dirty="0" err="1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게임에디터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등을 </a:t>
            </a:r>
            <a:r>
              <a:rPr lang="ko-KR" altLang="en-US" sz="2000" dirty="0" err="1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만들때도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많이 사용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497B5-62C6-4864-BFE3-4218779A057B}"/>
              </a:ext>
            </a:extLst>
          </p:cNvPr>
          <p:cNvSpPr txBox="1"/>
          <p:nvPr/>
        </p:nvSpPr>
        <p:spPr>
          <a:xfrm>
            <a:off x="1732021" y="4303332"/>
            <a:ext cx="657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사용 예</a:t>
            </a:r>
            <a:endParaRPr kumimoji="1" lang="ko-Kore-KR" altLang="en-US" sz="24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DBB466-5012-49EE-9001-373AA70F60BD}"/>
              </a:ext>
            </a:extLst>
          </p:cNvPr>
          <p:cNvSpPr txBox="1"/>
          <p:nvPr/>
        </p:nvSpPr>
        <p:spPr>
          <a:xfrm>
            <a:off x="1732021" y="1763611"/>
            <a:ext cx="657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정의</a:t>
            </a:r>
            <a:endParaRPr kumimoji="1" lang="ko-Kore-KR" altLang="en-US" sz="24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228A6B-82CD-4AC3-BE97-BC8E08E52B22}"/>
              </a:ext>
            </a:extLst>
          </p:cNvPr>
          <p:cNvSpPr txBox="1"/>
          <p:nvPr/>
        </p:nvSpPr>
        <p:spPr>
          <a:xfrm>
            <a:off x="1732021" y="2221101"/>
            <a:ext cx="82554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요청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(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키보드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마우스 입력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)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자체를 캡슐화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(Class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화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)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sz="2000" dirty="0" err="1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하는것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요청을 대기 시키거나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로깅하며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되돌릴 수 있는 연산을 지원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명령 패턴은 메서드 호출을 실체화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즉 객체로 감싸는 것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 -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즉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키보드 입력 </a:t>
            </a:r>
            <a:r>
              <a:rPr lang="ko-KR" altLang="en-US" sz="2000" dirty="0" err="1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같은것을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객체화 </a:t>
            </a:r>
            <a:r>
              <a:rPr lang="ko-KR" altLang="en-US" sz="2000" dirty="0" err="1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시키는것이다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 - </a:t>
            </a:r>
            <a:r>
              <a:rPr lang="ko-KR" altLang="en-US" sz="2000" dirty="0" err="1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디커플링을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유도하여 코드가 유연해 진다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9B668-7E43-F442-8290-F1BBC14DCD1F}"/>
              </a:ext>
            </a:extLst>
          </p:cNvPr>
          <p:cNvSpPr txBox="1"/>
          <p:nvPr/>
        </p:nvSpPr>
        <p:spPr>
          <a:xfrm>
            <a:off x="753763" y="444843"/>
            <a:ext cx="4645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Command Pattern</a:t>
            </a:r>
            <a:endParaRPr kumimoji="1" lang="ko-Kore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" y="968063"/>
            <a:ext cx="539885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45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89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넥슨Lv1고딕</vt:lpstr>
      <vt:lpstr>넥슨Lv1고딕 Bold</vt:lpstr>
      <vt:lpstr>넥슨Lv1고딕 OTF Bold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호생</dc:creator>
  <cp:lastModifiedBy>최 호생</cp:lastModifiedBy>
  <cp:revision>114</cp:revision>
  <dcterms:created xsi:type="dcterms:W3CDTF">2020-10-19T03:53:50Z</dcterms:created>
  <dcterms:modified xsi:type="dcterms:W3CDTF">2021-04-12T04:06:04Z</dcterms:modified>
</cp:coreProperties>
</file>