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8" r:id="rId2"/>
    <p:sldId id="291" r:id="rId3"/>
    <p:sldId id="290" r:id="rId4"/>
    <p:sldId id="292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호생" initials="최호" lastIdx="1" clrIdx="0">
    <p:extLst>
      <p:ext uri="{19B8F6BF-5375-455C-9EA6-DF929625EA0E}">
        <p15:presenceInfo xmlns:p15="http://schemas.microsoft.com/office/powerpoint/2012/main" userId="241eb0a577395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5"/>
    <a:srgbClr val="BF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6" autoAdjust="0"/>
    <p:restoredTop sz="94688"/>
  </p:normalViewPr>
  <p:slideViewPr>
    <p:cSldViewPr snapToGrid="0" snapToObjects="1">
      <p:cViewPr varScale="1">
        <p:scale>
          <a:sx n="79" d="100"/>
          <a:sy n="79" d="100"/>
        </p:scale>
        <p:origin x="8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466B-EE4E-4E6B-BC6D-13BDF4D83B1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EC53-CE16-4F30-BB73-DA859DC2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EC53-CE16-4F30-BB73-DA859DC22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1E0B-2618-BA48-8ACC-C3DFB9F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EAEC-A884-0F48-BBF2-769C178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30D9-9BC2-8847-8F1C-D06162A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145D-0256-9C45-94EB-2B2CA84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688E-A012-3E40-A8D4-9ECD20F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7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742A2-AE7A-3C4A-9C49-DB45EDA7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023A3-2354-044D-8DAA-B1BCB92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B31-BB6E-F04F-BCD5-055D083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3D02-6260-5C40-B0CF-A8DC29F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98B4-6193-384B-929A-064A2F0F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6872-FE96-8042-ADF1-34754EA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F9E-B8BE-C74F-8CFA-CA776D3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CAEB-E4F4-9C48-8D00-2C115E6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440A1-DC38-834E-B10E-55EE3E7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CC2B9-14B5-784B-91E2-9B23615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4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2051-C996-A84E-8D94-2A523C4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7E2DE-9083-5045-8095-2BA31AF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98EA-F584-D441-80D2-34DF9CE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855EE-84BF-794F-942D-0E6B565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2A25-FB51-3E47-A012-097FFF9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3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53E-5172-D142-8E33-0C3E02D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9473-CD3F-4747-89FA-FA0828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FFDB0-E679-394B-B2A9-D8E459E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7DD-D89F-B041-9BF5-D0DD10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6D16-EC64-BE43-8EFD-C0E725D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31FCF-C915-7E44-A604-0FF5A6A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0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BE79-465A-BA4B-A739-F5CD33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EF97C-8B10-0043-BADE-E93944E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5BDF-CBA7-8F45-990E-C63B304C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D6EF-FCCF-8A43-972B-171AB805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0CA66-DB06-DE4B-A32A-258C64A69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6B50-3DC9-7346-8715-ED20D01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CC66-C17A-A546-92CB-6D7C9FF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86458-31E6-5E49-9121-EB8F8CEC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8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69B5-0F7E-D946-B596-B768139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FBACE-5512-3448-B12F-9B2CEAC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F8ED1-17A6-F448-A43E-A9F2B35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07691-41C9-7943-823D-7523EAD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7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BE364-70BC-694B-81B4-346C6EB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192B-7282-224C-8A12-C9A9A3D8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6780A-881E-8746-998F-3F56C88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B0BF-EE9D-E840-BEF7-DB917C6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1E203-FE73-6F45-95C7-8B9DA5E0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F91D-C44C-0C49-8D1E-3CBAC0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CACA-6B06-8449-87A8-1BFB78A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213D9-CC84-DF4C-8136-F10FE01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8DB-F680-7449-887C-BAFCD4F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B9EB-7867-C94D-B50A-CE51AB4F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B8BD6-2C91-C449-96A5-D9873C72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5A39-8162-B24E-8E1B-34BD5CE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4FD83-ACEF-6948-B611-7A1A6535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F9E9F-DCD9-5D4F-AF5A-9B6AEF3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04E98-C7DD-C042-839B-D596FD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05B57-5A96-6449-96D2-75E6BFA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221D7-66A1-934C-8682-905E41E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75DB9-D5E3-7F4C-99AD-650135FE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8A92-D74E-B240-875D-43DA55BD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2CCE-FB1E-5A49-9A2E-9E5F098A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1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154120" y="5321985"/>
            <a:ext cx="7055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데이터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변경시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즉각적인 화면 갱신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WPF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binding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에 해당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Web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프로그래밍에서도 많이 쓰임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154120" y="1690221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정의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C1FB6-9BBE-48EB-8A31-10505B5B2428}"/>
              </a:ext>
            </a:extLst>
          </p:cNvPr>
          <p:cNvSpPr txBox="1"/>
          <p:nvPr/>
        </p:nvSpPr>
        <p:spPr>
          <a:xfrm>
            <a:off x="1154120" y="4860320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 예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74BB3-06B9-4B4C-8FFB-D4E922F0B0F3}"/>
              </a:ext>
            </a:extLst>
          </p:cNvPr>
          <p:cNvSpPr txBox="1"/>
          <p:nvPr/>
        </p:nvSpPr>
        <p:spPr>
          <a:xfrm>
            <a:off x="1154120" y="2151886"/>
            <a:ext cx="10664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한 객체의 상태가 바뀌면 그 객체에 의존하는 다른 객체들에게 통지가 이루어지는 패턴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일대다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의존성을 갖는다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해바라기를 연상하면 됨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자동으로 갱신하게 한다는 것이 중요한 포인트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Subject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와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Obsever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간 느슨한 관계 형성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상호 독립성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관찰을 하는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Observer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는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갯수의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제한이 없음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Observer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내의 상태 업데이트 메서드의 이름은 관습적으로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OnNotify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()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-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OnXXX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On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은 다른 개체가 부른다는 뜻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535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Observer Pattern #1/4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" y="968063"/>
            <a:ext cx="6024878" cy="4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C5BBF3-931A-447D-9450-4F5C958D5928}"/>
              </a:ext>
            </a:extLst>
          </p:cNvPr>
          <p:cNvSpPr txBox="1"/>
          <p:nvPr/>
        </p:nvSpPr>
        <p:spPr>
          <a:xfrm>
            <a:off x="1338702" y="1936600"/>
            <a:ext cx="9850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무한 루프 안에서 계속 감시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예를 들면 집 앞에 우편함을 일정 주기로 계속 열어 보는것과 같았다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보통 우편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근데 우편물이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있을때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직접 본인한테 가져다 주면 편하지 않을까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등기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83D23-64B2-4EF7-8C02-F438BCB668B8}"/>
              </a:ext>
            </a:extLst>
          </p:cNvPr>
          <p:cNvSpPr txBox="1"/>
          <p:nvPr/>
        </p:nvSpPr>
        <p:spPr>
          <a:xfrm>
            <a:off x="1338702" y="1474935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예전 방식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37769" y="3949494"/>
            <a:ext cx="1595120" cy="2682240"/>
            <a:chOff x="1654161" y="3688080"/>
            <a:chExt cx="1595120" cy="2682240"/>
          </a:xfrm>
        </p:grpSpPr>
        <p:sp>
          <p:nvSpPr>
            <p:cNvPr id="2" name="순서도: 자기 디스크 1"/>
            <p:cNvSpPr/>
            <p:nvPr/>
          </p:nvSpPr>
          <p:spPr>
            <a:xfrm>
              <a:off x="1654161" y="3688080"/>
              <a:ext cx="1595120" cy="268224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bCheck</a:t>
              </a:r>
              <a:r>
                <a:rPr lang="en-US" altLang="ko-KR" dirty="0"/>
                <a:t> = true;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23401" y="3783963"/>
              <a:ext cx="1056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Subject</a:t>
              </a:r>
            </a:p>
            <a:p>
              <a:pPr algn="ctr"/>
              <a:r>
                <a:rPr lang="ko-KR" altLang="en-US" b="1" dirty="0">
                  <a:solidFill>
                    <a:srgbClr val="0070C0"/>
                  </a:solidFill>
                </a:rPr>
                <a:t>객체</a:t>
              </a: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7911170" y="4095014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11170" y="4959148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11170" y="5823282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1"/>
            <a:endCxn id="2" idx="4"/>
          </p:cNvCxnSpPr>
          <p:nvPr/>
        </p:nvCxnSpPr>
        <p:spPr>
          <a:xfrm flipH="1">
            <a:off x="4132889" y="4430294"/>
            <a:ext cx="3778281" cy="86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2" idx="4"/>
          </p:cNvCxnSpPr>
          <p:nvPr/>
        </p:nvCxnSpPr>
        <p:spPr>
          <a:xfrm flipH="1" flipV="1">
            <a:off x="4132889" y="5290614"/>
            <a:ext cx="3778281" cy="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1"/>
            <a:endCxn id="2" idx="4"/>
          </p:cNvCxnSpPr>
          <p:nvPr/>
        </p:nvCxnSpPr>
        <p:spPr>
          <a:xfrm flipH="1" flipV="1">
            <a:off x="4132889" y="5290614"/>
            <a:ext cx="3778281" cy="86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7369" y="3551646"/>
            <a:ext cx="2714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Subject </a:t>
            </a:r>
            <a:r>
              <a:rPr lang="ko-KR" altLang="en-US" sz="1400" dirty="0">
                <a:solidFill>
                  <a:srgbClr val="FF0000"/>
                </a:solidFill>
              </a:rPr>
              <a:t>객체의 </a:t>
            </a:r>
            <a:r>
              <a:rPr lang="en-US" altLang="ko-KR" sz="1400" dirty="0" err="1">
                <a:solidFill>
                  <a:srgbClr val="FF0000"/>
                </a:solidFill>
              </a:rPr>
              <a:t>addObserver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호출해 </a:t>
            </a:r>
            <a:r>
              <a:rPr lang="ko-KR" altLang="en-US" sz="1400" dirty="0" err="1">
                <a:solidFill>
                  <a:srgbClr val="FF0000"/>
                </a:solidFill>
              </a:rPr>
              <a:t>옵저버로</a:t>
            </a:r>
            <a:r>
              <a:rPr lang="ko-KR" altLang="en-US" sz="1400" dirty="0">
                <a:solidFill>
                  <a:srgbClr val="FF0000"/>
                </a:solidFill>
              </a:rPr>
              <a:t> 등록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옵저버들은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bCheck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변수의 값이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변경되는지 감시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535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Observer Pattern #2/4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" y="968063"/>
            <a:ext cx="6024878" cy="4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333417" y="1956043"/>
            <a:ext cx="1066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변경이 발생시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옵저버들에게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변경을 알린다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이벤트 시스템과 유사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333417" y="1494378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새로운 방법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41529" y="3987996"/>
            <a:ext cx="1595120" cy="2682240"/>
            <a:chOff x="1654161" y="3688080"/>
            <a:chExt cx="1595120" cy="2682240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1654161" y="3688080"/>
              <a:ext cx="1595120" cy="268224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bCheck</a:t>
              </a:r>
              <a:r>
                <a:rPr lang="en-US" altLang="ko-KR" dirty="0"/>
                <a:t> = </a:t>
              </a:r>
              <a:r>
                <a:rPr lang="en-US" altLang="ko-KR" dirty="0">
                  <a:solidFill>
                    <a:srgbClr val="FF0000"/>
                  </a:solidFill>
                </a:rPr>
                <a:t>false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23401" y="3783963"/>
              <a:ext cx="1056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Subject</a:t>
              </a:r>
            </a:p>
            <a:p>
              <a:pPr algn="ctr"/>
              <a:r>
                <a:rPr lang="ko-KR" altLang="en-US" b="1" dirty="0">
                  <a:solidFill>
                    <a:srgbClr val="0070C0"/>
                  </a:solidFill>
                </a:rPr>
                <a:t>객체</a:t>
              </a: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7514930" y="4133516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14930" y="4997650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14930" y="5861784"/>
            <a:ext cx="204216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Observer </a:t>
            </a:r>
            <a:r>
              <a:rPr lang="ko-KR" altLang="en-US" dirty="0"/>
              <a:t>객체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63692" y="2928776"/>
            <a:ext cx="2714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Subject </a:t>
            </a:r>
            <a:r>
              <a:rPr lang="en-US" altLang="ko-KR" sz="1400" dirty="0" err="1">
                <a:solidFill>
                  <a:srgbClr val="FF0000"/>
                </a:solidFill>
              </a:rPr>
              <a:t>bCheck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변수의 값이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false </a:t>
            </a:r>
            <a:r>
              <a:rPr lang="ko-KR" altLang="en-US" sz="1400" dirty="0">
                <a:solidFill>
                  <a:srgbClr val="FF0000"/>
                </a:solidFill>
              </a:rPr>
              <a:t>로 변경됨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옵저버들에게</a:t>
            </a:r>
            <a:r>
              <a:rPr lang="ko-KR" altLang="en-US" sz="1400" dirty="0">
                <a:solidFill>
                  <a:srgbClr val="FF0000"/>
                </a:solidFill>
              </a:rPr>
              <a:t> 값의 변경을 알림</a:t>
            </a:r>
          </a:p>
        </p:txBody>
      </p:sp>
      <p:cxnSp>
        <p:nvCxnSpPr>
          <p:cNvPr id="19" name="직선 화살표 연결선 18"/>
          <p:cNvCxnSpPr>
            <a:stCxn id="10" idx="4"/>
            <a:endCxn id="12" idx="1"/>
          </p:cNvCxnSpPr>
          <p:nvPr/>
        </p:nvCxnSpPr>
        <p:spPr>
          <a:xfrm flipV="1">
            <a:off x="3736649" y="4468796"/>
            <a:ext cx="3778281" cy="86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4"/>
            <a:endCxn id="13" idx="1"/>
          </p:cNvCxnSpPr>
          <p:nvPr/>
        </p:nvCxnSpPr>
        <p:spPr>
          <a:xfrm>
            <a:off x="3736649" y="5329116"/>
            <a:ext cx="3778281" cy="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4"/>
            <a:endCxn id="14" idx="1"/>
          </p:cNvCxnSpPr>
          <p:nvPr/>
        </p:nvCxnSpPr>
        <p:spPr>
          <a:xfrm>
            <a:off x="3736649" y="5329116"/>
            <a:ext cx="3778281" cy="86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14930" y="3501697"/>
            <a:ext cx="271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update() </a:t>
            </a:r>
            <a:r>
              <a:rPr lang="ko-KR" altLang="en-US" sz="1400" dirty="0">
                <a:solidFill>
                  <a:srgbClr val="FF0000"/>
                </a:solidFill>
              </a:rPr>
              <a:t>메서드에서 </a:t>
            </a:r>
            <a:r>
              <a:rPr lang="en-US" altLang="ko-KR" sz="1400" dirty="0">
                <a:solidFill>
                  <a:srgbClr val="FF0000"/>
                </a:solidFill>
              </a:rPr>
              <a:t>Subject </a:t>
            </a:r>
            <a:r>
              <a:rPr lang="ko-KR" altLang="en-US" sz="1400" dirty="0">
                <a:solidFill>
                  <a:srgbClr val="FF0000"/>
                </a:solidFill>
              </a:rPr>
              <a:t>의 값이 변경된 것 감지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38370" y="4468600"/>
            <a:ext cx="165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값의 변경에 따른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필요한 동작 수행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535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Observer Pattern #3/4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" y="968063"/>
            <a:ext cx="6024878" cy="4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475657" y="2115520"/>
            <a:ext cx="6482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전통적인 방법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파라미터를 넘기기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값 직접 전달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넘길 값이 점점 늘어난다면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닶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없음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주로 사용하는 방법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객체를 전달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(Reference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전달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생성자 필요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475657" y="4395207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Unity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에서의 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Observer Pattern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497B5-62C6-4864-BFE3-4218779A057B}"/>
              </a:ext>
            </a:extLst>
          </p:cNvPr>
          <p:cNvSpPr txBox="1"/>
          <p:nvPr/>
        </p:nvSpPr>
        <p:spPr>
          <a:xfrm>
            <a:off x="1475657" y="1653855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데이터 전달 방법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9E148-5848-43F9-B7D2-F2A54E8C6C30}"/>
              </a:ext>
            </a:extLst>
          </p:cNvPr>
          <p:cNvSpPr txBox="1"/>
          <p:nvPr/>
        </p:nvSpPr>
        <p:spPr>
          <a:xfrm>
            <a:off x="1475657" y="4856872"/>
            <a:ext cx="825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요즘은 게임엔진에 기본적으로 녹아 들어가 있다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SendMessage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Broadcast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 구현할 수도 있지만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…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 방법은 모든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컴퍼넌트에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던지는 방식으로 퍼포먼스 떨어짐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Delegate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이용으로 더 간단하게 구현된다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535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Observer Pattern #4/4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968063"/>
            <a:ext cx="6024878" cy="4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286</Words>
  <Application>Microsoft Office PowerPoint</Application>
  <PresentationFormat>와이드스크린</PresentationFormat>
  <Paragraphs>60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넥슨Lv1고딕</vt:lpstr>
      <vt:lpstr>넥슨Lv1고딕 Bold</vt:lpstr>
      <vt:lpstr>넥슨Lv1고딕 OTF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114</cp:revision>
  <dcterms:created xsi:type="dcterms:W3CDTF">2020-10-19T03:53:50Z</dcterms:created>
  <dcterms:modified xsi:type="dcterms:W3CDTF">2021-04-12T04:05:34Z</dcterms:modified>
</cp:coreProperties>
</file>