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1" d="100"/>
          <a:sy n="141" d="100"/>
        </p:scale>
        <p:origin x="99" y="10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2CB813-C2C3-4437-9F40-9D0527CB73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B795B85-36D7-4ED6-B0C0-1CB549F3AE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605D2A-34F2-428D-BB9B-5AD2A6431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469D3-5B43-4045-9BD4-1FF78E5A738D}" type="datetimeFigureOut">
              <a:rPr lang="ko-KR" altLang="en-US" smtClean="0"/>
              <a:t>2021-04-23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40B8BE-DFF1-417D-B7F7-C849A8371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47C1C1-FAA2-4F16-A8AD-EAA725A85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B91D4-312C-427E-B134-F61DD65AF6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4248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CF7FB5-B0A5-4DCF-A459-4FBAC91CE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C38BC69-7FD8-41ED-B12E-E4E42299AE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3A1B0F-7F5F-41A1-B55C-8F57C6904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469D3-5B43-4045-9BD4-1FF78E5A738D}" type="datetimeFigureOut">
              <a:rPr lang="ko-KR" altLang="en-US" smtClean="0"/>
              <a:t>2021-04-23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4BD667-A772-4364-8531-1AA99FE74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F5E7A2-B216-4CE0-BF1D-2FC899537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B91D4-312C-427E-B134-F61DD65AF6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7606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D8555F6-9333-4BA9-A624-5E576E18FC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8A2CD97-7DE0-475D-9AA0-A54FD386C2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C07E93-EA8A-4B4E-A81F-477E8A221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469D3-5B43-4045-9BD4-1FF78E5A738D}" type="datetimeFigureOut">
              <a:rPr lang="ko-KR" altLang="en-US" smtClean="0"/>
              <a:t>2021-04-23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739F9D-0E01-4323-8EC9-D0847FEE1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048313-38B9-4E2B-AB03-30A60AE13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B91D4-312C-427E-B134-F61DD65AF6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6470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61CE56-D316-4C4F-A3A1-3CBA5C15C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BF49DA-62F5-403A-907D-37B942AC66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834354-FE90-4928-870D-6452E71E0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469D3-5B43-4045-9BD4-1FF78E5A738D}" type="datetimeFigureOut">
              <a:rPr lang="ko-KR" altLang="en-US" smtClean="0"/>
              <a:t>2021-04-23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3D2DC8-7F2A-4A01-8B80-F73C3321B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B2D087-8E2B-4D1E-B1F4-C49DFD808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B91D4-312C-427E-B134-F61DD65AF6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0745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938C7B-DE2C-4B62-8ED2-01073FF20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96D8B67-E9DD-4C9F-95A7-0526AF19B5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0DF8DD-6F2E-4404-BB49-EE8CC2FB9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469D3-5B43-4045-9BD4-1FF78E5A738D}" type="datetimeFigureOut">
              <a:rPr lang="ko-KR" altLang="en-US" smtClean="0"/>
              <a:t>2021-04-23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81E2C2-4E82-4804-86B0-F4187D1C5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761581-A4CA-411A-A811-F6BD53D2D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B91D4-312C-427E-B134-F61DD65AF6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6543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356406-A089-45B8-987F-D40103965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C32C56-1F3F-4E16-9A14-2664E43E84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F056E4-3949-410A-9E8F-D62A7B1D3C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055239-1F8B-401D-B64B-BD68007DF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469D3-5B43-4045-9BD4-1FF78E5A738D}" type="datetimeFigureOut">
              <a:rPr lang="ko-KR" altLang="en-US" smtClean="0"/>
              <a:t>2021-04-23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E1B114-8A5E-4A51-BE57-CB84D7A49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6A3A1D5-E04C-4E0F-BDFB-9B2436155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B91D4-312C-427E-B134-F61DD65AF6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2620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5F8E15-9028-41BD-A838-F1F9087AB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30F78D8-60ED-4AFA-AA22-EC79464A64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0088335-FA86-40E0-B595-7055FCD617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5FE5769-A11E-41E9-9E86-AA7380F066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1D387DB-AD9D-48E8-B81B-75E036F773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E35AD5F-02C5-495F-B69B-BA6F4C85C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469D3-5B43-4045-9BD4-1FF78E5A738D}" type="datetimeFigureOut">
              <a:rPr lang="ko-KR" altLang="en-US" smtClean="0"/>
              <a:t>2021-04-23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FB8306E-124B-4078-BFC0-BF5CE6498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938BA5-DAA9-4745-BBEF-63B4323A6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B91D4-312C-427E-B134-F61DD65AF6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3031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607AC3-010B-4C2B-B01F-132F99221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75F9061-1090-4967-B02B-8941E29BB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469D3-5B43-4045-9BD4-1FF78E5A738D}" type="datetimeFigureOut">
              <a:rPr lang="ko-KR" altLang="en-US" smtClean="0"/>
              <a:t>2021-04-23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94BC046-86B3-406F-8A8B-BE6ED2FE2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D29BCFC-74C7-4B3E-9A73-872C2293D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B91D4-312C-427E-B134-F61DD65AF6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3978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1EEA2F6-0D55-4A2F-9D57-D85C197F5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469D3-5B43-4045-9BD4-1FF78E5A738D}" type="datetimeFigureOut">
              <a:rPr lang="ko-KR" altLang="en-US" smtClean="0"/>
              <a:t>2021-04-23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B12B5C1-FE2E-4E63-B1CD-672FB6AF1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6E08E23-1C66-4D83-8180-ECA114AA2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B91D4-312C-427E-B134-F61DD65AF6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911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6E8DA0-CA5D-4865-A816-2D57C721F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034FEF-17CF-4CA9-943A-18D2A9D162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B464E91-71A7-4465-8738-D19101C1C7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C70279-30D5-4C73-94F1-D14B8E44D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469D3-5B43-4045-9BD4-1FF78E5A738D}" type="datetimeFigureOut">
              <a:rPr lang="ko-KR" altLang="en-US" smtClean="0"/>
              <a:t>2021-04-23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DDB1F1C-BC5E-45DA-941F-D6BD09FB4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41FF37D-6AF9-47BC-B957-692B0B6DC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B91D4-312C-427E-B134-F61DD65AF6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4333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2A88DD-8172-443D-A743-B546094BF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8CBFC22-204A-4198-9BFC-205CE63CD2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B3291E4-7336-447C-9BFA-9C64E02A54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0E45944-7ECF-451D-926C-5880D78FD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469D3-5B43-4045-9BD4-1FF78E5A738D}" type="datetimeFigureOut">
              <a:rPr lang="ko-KR" altLang="en-US" smtClean="0"/>
              <a:t>2021-04-23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963B67-771F-48AE-8779-57B435894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7FC39F6-A499-4AA6-B0D4-7ED0E2DB4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B91D4-312C-427E-B134-F61DD65AF6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7055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197A535-3054-49C0-B3E8-0E51F1CEB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0AF377F-2DE2-430D-924E-15F20FDF7E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ED5736-B88B-45F7-BFBB-3721A4DEB5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E469D3-5B43-4045-9BD4-1FF78E5A738D}" type="datetimeFigureOut">
              <a:rPr lang="ko-KR" altLang="en-US" smtClean="0"/>
              <a:t>2021-04-23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6990AB-BE15-4CC3-8FE4-1C104CD0F4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E08450-089E-491C-89D2-E1917E6D7F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7B91D4-312C-427E-B134-F61DD65AF6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1720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F75BF3-816D-4410-827E-A66ABA85C4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434462"/>
          </a:xfrm>
        </p:spPr>
        <p:txBody>
          <a:bodyPr>
            <a:normAutofit/>
          </a:bodyPr>
          <a:lstStyle/>
          <a:p>
            <a:r>
              <a:rPr lang="en-US" altLang="ko-KR" sz="4000" dirty="0"/>
              <a:t>2021</a:t>
            </a:r>
            <a:r>
              <a:rPr lang="ko-KR" altLang="en-US" sz="4000" dirty="0"/>
              <a:t>년 멀티미디어저작도구</a:t>
            </a:r>
            <a:r>
              <a:rPr lang="en-US" altLang="ko-KR" sz="4000" dirty="0"/>
              <a:t>2</a:t>
            </a:r>
            <a:endParaRPr lang="ko-KR" altLang="en-US" sz="40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4EF1040-E17B-41DF-881E-602F974DCE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5867" y="3328301"/>
            <a:ext cx="9786604" cy="1738756"/>
          </a:xfrm>
        </p:spPr>
        <p:txBody>
          <a:bodyPr>
            <a:normAutofit fontScale="77500" lnSpcReduction="20000"/>
          </a:bodyPr>
          <a:lstStyle/>
          <a:p>
            <a:r>
              <a:rPr lang="ko-KR" altLang="en-US" sz="3200" dirty="0"/>
              <a:t>중간 과제</a:t>
            </a:r>
            <a:endParaRPr lang="en-US" altLang="ko-KR" sz="3200" dirty="0"/>
          </a:p>
          <a:p>
            <a:endParaRPr lang="en-US" altLang="ko-KR" sz="3200" dirty="0"/>
          </a:p>
          <a:p>
            <a:r>
              <a:rPr lang="en-US" altLang="ko-KR" sz="2800" dirty="0" err="1">
                <a:solidFill>
                  <a:srgbClr val="0070C0"/>
                </a:solidFill>
              </a:rPr>
              <a:t>Comman</a:t>
            </a:r>
            <a:r>
              <a:rPr lang="en-US" altLang="ko-KR" sz="2800" dirty="0">
                <a:solidFill>
                  <a:srgbClr val="0070C0"/>
                </a:solidFill>
              </a:rPr>
              <a:t> Pattern(</a:t>
            </a:r>
            <a:r>
              <a:rPr lang="ko-KR" altLang="en-US" sz="2800" dirty="0">
                <a:solidFill>
                  <a:srgbClr val="0070C0"/>
                </a:solidFill>
              </a:rPr>
              <a:t>명령 패턴</a:t>
            </a:r>
            <a:r>
              <a:rPr lang="en-US" altLang="ko-KR" sz="2800" dirty="0">
                <a:solidFill>
                  <a:srgbClr val="0070C0"/>
                </a:solidFill>
              </a:rPr>
              <a:t>)</a:t>
            </a:r>
            <a:r>
              <a:rPr lang="ko-KR" altLang="en-US" sz="2800" dirty="0">
                <a:solidFill>
                  <a:srgbClr val="0070C0"/>
                </a:solidFill>
              </a:rPr>
              <a:t>을 이용한 </a:t>
            </a:r>
            <a:r>
              <a:rPr lang="en-US" altLang="ko-KR" sz="2800" dirty="0">
                <a:solidFill>
                  <a:srgbClr val="0070C0"/>
                </a:solidFill>
              </a:rPr>
              <a:t>UI </a:t>
            </a:r>
            <a:r>
              <a:rPr lang="ko-KR" altLang="en-US" sz="2800" dirty="0">
                <a:solidFill>
                  <a:srgbClr val="0070C0"/>
                </a:solidFill>
              </a:rPr>
              <a:t>구성</a:t>
            </a:r>
            <a:endParaRPr lang="en-US" altLang="ko-KR" sz="2800" dirty="0">
              <a:solidFill>
                <a:srgbClr val="0070C0"/>
              </a:solidFill>
            </a:endParaRPr>
          </a:p>
          <a:p>
            <a:r>
              <a:rPr lang="ko-KR" altLang="en-US" sz="2800" dirty="0">
                <a:solidFill>
                  <a:srgbClr val="0070C0"/>
                </a:solidFill>
              </a:rPr>
              <a:t>기간 </a:t>
            </a:r>
            <a:r>
              <a:rPr lang="en-US" altLang="ko-KR" sz="2800" dirty="0">
                <a:solidFill>
                  <a:srgbClr val="0070C0"/>
                </a:solidFill>
              </a:rPr>
              <a:t>: 2021</a:t>
            </a:r>
            <a:r>
              <a:rPr lang="ko-KR" altLang="en-US" sz="2800" dirty="0">
                <a:solidFill>
                  <a:srgbClr val="0070C0"/>
                </a:solidFill>
              </a:rPr>
              <a:t>년 </a:t>
            </a:r>
            <a:r>
              <a:rPr lang="en-US" altLang="ko-KR" sz="2800" dirty="0">
                <a:solidFill>
                  <a:srgbClr val="0070C0"/>
                </a:solidFill>
              </a:rPr>
              <a:t>5</a:t>
            </a:r>
            <a:r>
              <a:rPr lang="ko-KR" altLang="en-US" sz="2800" dirty="0">
                <a:solidFill>
                  <a:srgbClr val="0070C0"/>
                </a:solidFill>
              </a:rPr>
              <a:t>월 </a:t>
            </a:r>
            <a:r>
              <a:rPr lang="en-US" altLang="ko-KR" sz="2800" dirty="0">
                <a:solidFill>
                  <a:srgbClr val="0070C0"/>
                </a:solidFill>
              </a:rPr>
              <a:t>3</a:t>
            </a:r>
            <a:r>
              <a:rPr lang="ko-KR" altLang="en-US" sz="2800" dirty="0">
                <a:solidFill>
                  <a:srgbClr val="0070C0"/>
                </a:solidFill>
              </a:rPr>
              <a:t>일까지 </a:t>
            </a:r>
            <a:r>
              <a:rPr lang="en-US" altLang="ko-KR" sz="2800" dirty="0">
                <a:solidFill>
                  <a:srgbClr val="0070C0"/>
                </a:solidFill>
              </a:rPr>
              <a:t>0</a:t>
            </a:r>
            <a:r>
              <a:rPr lang="ko-KR" altLang="en-US" sz="2800" dirty="0">
                <a:solidFill>
                  <a:srgbClr val="0070C0"/>
                </a:solidFill>
              </a:rPr>
              <a:t>시전까지 각자의 </a:t>
            </a:r>
            <a:r>
              <a:rPr lang="ko-KR" altLang="en-US" sz="2800" dirty="0" err="1">
                <a:solidFill>
                  <a:srgbClr val="0070C0"/>
                </a:solidFill>
              </a:rPr>
              <a:t>깃허브에</a:t>
            </a:r>
            <a:r>
              <a:rPr lang="ko-KR" altLang="en-US" sz="2800" dirty="0">
                <a:solidFill>
                  <a:srgbClr val="0070C0"/>
                </a:solidFill>
              </a:rPr>
              <a:t> 올립니다 </a:t>
            </a:r>
            <a:r>
              <a:rPr lang="en-US" altLang="ko-KR" sz="2800" dirty="0">
                <a:solidFill>
                  <a:srgbClr val="0070C0"/>
                </a:solidFill>
              </a:rPr>
              <a:t>(</a:t>
            </a:r>
            <a:r>
              <a:rPr lang="ko-KR" altLang="en-US" sz="2800" dirty="0">
                <a:solidFill>
                  <a:srgbClr val="0070C0"/>
                </a:solidFill>
              </a:rPr>
              <a:t>프로젝트</a:t>
            </a:r>
            <a:r>
              <a:rPr lang="en-US" altLang="ko-KR" sz="2800" dirty="0">
                <a:solidFill>
                  <a:srgbClr val="0070C0"/>
                </a:solidFill>
              </a:rPr>
              <a:t>, </a:t>
            </a:r>
            <a:r>
              <a:rPr lang="ko-KR" altLang="en-US" sz="2800" dirty="0">
                <a:solidFill>
                  <a:srgbClr val="0070C0"/>
                </a:solidFill>
              </a:rPr>
              <a:t>설명 </a:t>
            </a:r>
            <a:r>
              <a:rPr lang="en-US" altLang="ko-KR" sz="2800" dirty="0">
                <a:solidFill>
                  <a:srgbClr val="0070C0"/>
                </a:solidFill>
              </a:rPr>
              <a:t>ppt)</a:t>
            </a:r>
          </a:p>
          <a:p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332846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F75BF3-816D-4410-827E-A66ABA85C4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724022"/>
          </a:xfrm>
        </p:spPr>
        <p:txBody>
          <a:bodyPr>
            <a:normAutofit/>
          </a:bodyPr>
          <a:lstStyle/>
          <a:p>
            <a:r>
              <a:rPr lang="en-US" altLang="ko-KR" sz="4000" dirty="0" err="1"/>
              <a:t>Commad</a:t>
            </a:r>
            <a:r>
              <a:rPr lang="en-US" altLang="ko-KR" sz="4000" dirty="0"/>
              <a:t> Pattern</a:t>
            </a:r>
            <a:r>
              <a:rPr lang="ko-KR" altLang="en-US" sz="4000" dirty="0"/>
              <a:t>의 개선 요구 사항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4EF1040-E17B-41DF-881E-602F974DCE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40261" y="2398053"/>
            <a:ext cx="9763362" cy="3185061"/>
          </a:xfrm>
        </p:spPr>
        <p:txBody>
          <a:bodyPr>
            <a:normAutofit fontScale="55000" lnSpcReduction="20000"/>
          </a:bodyPr>
          <a:lstStyle/>
          <a:p>
            <a:pPr marL="457200" indent="-4572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3200" dirty="0">
                <a:solidFill>
                  <a:srgbClr val="0070C0"/>
                </a:solidFill>
              </a:rPr>
              <a:t>키를 완전히 커스터마이징 하고 싶다</a:t>
            </a:r>
            <a:r>
              <a:rPr lang="en-US" altLang="ko-KR" sz="3200" dirty="0">
                <a:solidFill>
                  <a:srgbClr val="0070C0"/>
                </a:solidFill>
              </a:rPr>
              <a:t>(Ctrl, Alt</a:t>
            </a:r>
            <a:r>
              <a:rPr lang="ko-KR" altLang="en-US" sz="3200" dirty="0">
                <a:solidFill>
                  <a:srgbClr val="0070C0"/>
                </a:solidFill>
              </a:rPr>
              <a:t>등의 조합키 저장 가능</a:t>
            </a:r>
            <a:r>
              <a:rPr lang="en-US" altLang="ko-KR" sz="3200" dirty="0">
                <a:solidFill>
                  <a:srgbClr val="0070C0"/>
                </a:solidFill>
              </a:rPr>
              <a:t>)</a:t>
            </a:r>
          </a:p>
          <a:p>
            <a:pPr algn="l">
              <a:lnSpc>
                <a:spcPct val="120000"/>
              </a:lnSpc>
            </a:pPr>
            <a:r>
              <a:rPr lang="en-US" altLang="ko-KR" sz="3200" dirty="0">
                <a:solidFill>
                  <a:srgbClr val="0070C0"/>
                </a:solidFill>
              </a:rPr>
              <a:t>     - </a:t>
            </a:r>
            <a:r>
              <a:rPr lang="ko-KR" altLang="en-US" sz="3200" dirty="0">
                <a:solidFill>
                  <a:srgbClr val="0070C0"/>
                </a:solidFill>
              </a:rPr>
              <a:t>기능은 콘솔에 메시지 출력 </a:t>
            </a:r>
            <a:r>
              <a:rPr lang="en-US" altLang="ko-KR" sz="3200" dirty="0">
                <a:solidFill>
                  <a:srgbClr val="0070C0"/>
                </a:solidFill>
              </a:rPr>
              <a:t>(</a:t>
            </a:r>
            <a:r>
              <a:rPr lang="ko-KR" altLang="en-US" sz="3200" dirty="0">
                <a:solidFill>
                  <a:srgbClr val="0070C0"/>
                </a:solidFill>
              </a:rPr>
              <a:t>아이템 </a:t>
            </a:r>
            <a:r>
              <a:rPr lang="en-US" altLang="ko-KR" sz="3200" dirty="0">
                <a:solidFill>
                  <a:srgbClr val="0070C0"/>
                </a:solidFill>
              </a:rPr>
              <a:t>1 </a:t>
            </a:r>
            <a:r>
              <a:rPr lang="ko-KR" altLang="en-US" sz="3200" dirty="0">
                <a:solidFill>
                  <a:srgbClr val="0070C0"/>
                </a:solidFill>
              </a:rPr>
              <a:t>사용</a:t>
            </a:r>
            <a:r>
              <a:rPr lang="en-US" altLang="ko-KR" sz="3200" dirty="0">
                <a:solidFill>
                  <a:srgbClr val="0070C0"/>
                </a:solidFill>
              </a:rPr>
              <a:t>)</a:t>
            </a:r>
          </a:p>
          <a:p>
            <a:pPr marL="457200" indent="-4572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3200" dirty="0">
                <a:solidFill>
                  <a:srgbClr val="0070C0"/>
                </a:solidFill>
              </a:rPr>
              <a:t>중복 되는 키는 제거 해야 한다</a:t>
            </a:r>
            <a:r>
              <a:rPr lang="en-US" altLang="ko-KR" sz="3200" dirty="0">
                <a:solidFill>
                  <a:srgbClr val="0070C0"/>
                </a:solidFill>
              </a:rPr>
              <a:t>(</a:t>
            </a:r>
            <a:r>
              <a:rPr lang="ko-KR" altLang="en-US" sz="3200" dirty="0">
                <a:solidFill>
                  <a:srgbClr val="0070C0"/>
                </a:solidFill>
              </a:rPr>
              <a:t>예를 들어 기존에 </a:t>
            </a:r>
            <a:r>
              <a:rPr lang="en-US" altLang="ko-KR" sz="3200" dirty="0">
                <a:solidFill>
                  <a:srgbClr val="0070C0"/>
                </a:solidFill>
              </a:rPr>
              <a:t>A</a:t>
            </a:r>
            <a:r>
              <a:rPr lang="ko-KR" altLang="en-US" sz="3200" dirty="0">
                <a:solidFill>
                  <a:srgbClr val="0070C0"/>
                </a:solidFill>
              </a:rPr>
              <a:t>키에 할당된 내용이 있다면 해제</a:t>
            </a:r>
            <a:endParaRPr lang="en-US" altLang="ko-KR" sz="3200" dirty="0">
              <a:solidFill>
                <a:srgbClr val="0070C0"/>
              </a:solidFill>
            </a:endParaRPr>
          </a:p>
          <a:p>
            <a:pPr marL="457200" indent="-4572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3200" dirty="0" err="1">
                <a:solidFill>
                  <a:srgbClr val="0070C0"/>
                </a:solidFill>
              </a:rPr>
              <a:t>커스터마이징한</a:t>
            </a:r>
            <a:r>
              <a:rPr lang="ko-KR" altLang="en-US" sz="3200" dirty="0">
                <a:solidFill>
                  <a:srgbClr val="0070C0"/>
                </a:solidFill>
              </a:rPr>
              <a:t> 내용을 저장하고 </a:t>
            </a:r>
            <a:r>
              <a:rPr lang="ko-KR" altLang="en-US" sz="3200" dirty="0" err="1">
                <a:solidFill>
                  <a:srgbClr val="0070C0"/>
                </a:solidFill>
              </a:rPr>
              <a:t>실행시</a:t>
            </a:r>
            <a:r>
              <a:rPr lang="ko-KR" altLang="en-US" sz="3200" dirty="0">
                <a:solidFill>
                  <a:srgbClr val="0070C0"/>
                </a:solidFill>
              </a:rPr>
              <a:t> 다시 읽어 들여야 한다</a:t>
            </a:r>
            <a:endParaRPr lang="en-US" altLang="ko-KR" sz="3200" dirty="0">
              <a:solidFill>
                <a:srgbClr val="0070C0"/>
              </a:solidFill>
            </a:endParaRPr>
          </a:p>
          <a:p>
            <a:pPr algn="l">
              <a:lnSpc>
                <a:spcPct val="120000"/>
              </a:lnSpc>
            </a:pPr>
            <a:r>
              <a:rPr lang="en-US" altLang="ko-KR" sz="3200" dirty="0">
                <a:solidFill>
                  <a:srgbClr val="0070C0"/>
                </a:solidFill>
              </a:rPr>
              <a:t>      - json</a:t>
            </a:r>
            <a:r>
              <a:rPr lang="ko-KR" altLang="en-US" sz="3200" dirty="0">
                <a:solidFill>
                  <a:srgbClr val="0070C0"/>
                </a:solidFill>
              </a:rPr>
              <a:t>파일 형식으로 저장 </a:t>
            </a:r>
            <a:r>
              <a:rPr lang="ko-KR" altLang="en-US" sz="3200" dirty="0" err="1">
                <a:solidFill>
                  <a:srgbClr val="0070C0"/>
                </a:solidFill>
              </a:rPr>
              <a:t>할것</a:t>
            </a:r>
            <a:r>
              <a:rPr lang="ko-KR" altLang="en-US" sz="3200" dirty="0">
                <a:solidFill>
                  <a:srgbClr val="0070C0"/>
                </a:solidFill>
              </a:rPr>
              <a:t> </a:t>
            </a:r>
            <a:r>
              <a:rPr lang="en-US" altLang="ko-KR" sz="3200" dirty="0">
                <a:solidFill>
                  <a:srgbClr val="0070C0"/>
                </a:solidFill>
              </a:rPr>
              <a:t>(</a:t>
            </a:r>
            <a:r>
              <a:rPr lang="en-US" altLang="ko-KR" sz="3200" dirty="0" err="1">
                <a:solidFill>
                  <a:srgbClr val="0070C0"/>
                </a:solidFill>
              </a:rPr>
              <a:t>key.cfg</a:t>
            </a:r>
            <a:r>
              <a:rPr lang="ko-KR" altLang="en-US" sz="3200" dirty="0">
                <a:solidFill>
                  <a:srgbClr val="0070C0"/>
                </a:solidFill>
              </a:rPr>
              <a:t>파일로 저장</a:t>
            </a:r>
            <a:r>
              <a:rPr lang="en-US" altLang="ko-KR" sz="3200" dirty="0">
                <a:solidFill>
                  <a:srgbClr val="0070C0"/>
                </a:solidFill>
              </a:rPr>
              <a:t>)</a:t>
            </a:r>
          </a:p>
          <a:p>
            <a:pPr marL="457200" indent="-4572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3200" dirty="0">
                <a:solidFill>
                  <a:srgbClr val="0070C0"/>
                </a:solidFill>
              </a:rPr>
              <a:t>초기화 기능을 넣어야 한다</a:t>
            </a:r>
            <a:endParaRPr lang="en-US" altLang="ko-KR" sz="3200" dirty="0">
              <a:solidFill>
                <a:srgbClr val="0070C0"/>
              </a:solidFill>
            </a:endParaRPr>
          </a:p>
          <a:p>
            <a:pPr marL="457200" indent="-4572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3200" dirty="0">
                <a:solidFill>
                  <a:srgbClr val="0070C0"/>
                </a:solidFill>
              </a:rPr>
              <a:t>OK, Cancel</a:t>
            </a:r>
            <a:r>
              <a:rPr lang="ko-KR" altLang="en-US" sz="3200" dirty="0">
                <a:solidFill>
                  <a:srgbClr val="0070C0"/>
                </a:solidFill>
              </a:rPr>
              <a:t>버튼 기능이 동작하게 </a:t>
            </a:r>
            <a:r>
              <a:rPr lang="ko-KR" altLang="en-US" sz="3200" dirty="0" err="1">
                <a:solidFill>
                  <a:srgbClr val="0070C0"/>
                </a:solidFill>
              </a:rPr>
              <a:t>할것</a:t>
            </a:r>
            <a:endParaRPr lang="en-US" altLang="ko-KR" sz="3200" dirty="0">
              <a:solidFill>
                <a:srgbClr val="0070C0"/>
              </a:solidFill>
            </a:endParaRPr>
          </a:p>
          <a:p>
            <a:pPr algn="l">
              <a:lnSpc>
                <a:spcPct val="120000"/>
              </a:lnSpc>
            </a:pPr>
            <a:endParaRPr lang="en-US" altLang="ko-KR" sz="3200" dirty="0">
              <a:solidFill>
                <a:srgbClr val="0070C0"/>
              </a:solidFill>
            </a:endParaRPr>
          </a:p>
          <a:p>
            <a:pPr marL="457200" indent="-457200" algn="l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ko-KR" sz="32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32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800" dirty="0">
              <a:solidFill>
                <a:srgbClr val="0070C0"/>
              </a:solidFill>
            </a:endParaRPr>
          </a:p>
          <a:p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014937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C0C6A10-52EC-4918-A333-CFE999C66A21}"/>
              </a:ext>
            </a:extLst>
          </p:cNvPr>
          <p:cNvSpPr txBox="1"/>
          <p:nvPr/>
        </p:nvSpPr>
        <p:spPr>
          <a:xfrm>
            <a:off x="864876" y="337175"/>
            <a:ext cx="867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예제</a:t>
            </a:r>
          </a:p>
        </p:txBody>
      </p:sp>
      <p:pic>
        <p:nvPicPr>
          <p:cNvPr id="8" name="그림 7" descr="모니터, 전자기기, 앉아있는, 휴대폰이(가) 표시된 사진&#10;&#10;자동 생성된 설명">
            <a:extLst>
              <a:ext uri="{FF2B5EF4-FFF2-40B4-BE49-F238E27FC236}">
                <a16:creationId xmlns:a16="http://schemas.microsoft.com/office/drawing/2014/main" id="{C7224DC6-90DD-45DC-95F7-140F482AF8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876" y="1127984"/>
            <a:ext cx="4222246" cy="3166684"/>
          </a:xfrm>
          <a:prstGeom prst="rect">
            <a:avLst/>
          </a:prstGeom>
        </p:spPr>
      </p:pic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78BEE922-0060-449E-A7D9-67C0428D1F9F}"/>
              </a:ext>
            </a:extLst>
          </p:cNvPr>
          <p:cNvSpPr/>
          <p:nvPr/>
        </p:nvSpPr>
        <p:spPr>
          <a:xfrm>
            <a:off x="5516928" y="2387193"/>
            <a:ext cx="978408" cy="324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 descr="모니터, 전자기기, 앉아있는, 휴대폰이(가) 표시된 사진&#10;&#10;자동 생성된 설명">
            <a:extLst>
              <a:ext uri="{FF2B5EF4-FFF2-40B4-BE49-F238E27FC236}">
                <a16:creationId xmlns:a16="http://schemas.microsoft.com/office/drawing/2014/main" id="{C1CE941B-298B-475F-80BC-9BBC0885F1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5143" y="1127984"/>
            <a:ext cx="4445678" cy="316668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860D706-EDC7-4D8F-8243-EBE0F338FF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6502" y="4554833"/>
            <a:ext cx="2379260" cy="1784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7729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116</Words>
  <Application>Microsoft Office PowerPoint</Application>
  <PresentationFormat>와이드스크린</PresentationFormat>
  <Paragraphs>17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2021년 멀티미디어저작도구2</vt:lpstr>
      <vt:lpstr>Commad Pattern의 개선 요구 사항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2020년 게임제작실무(프4)</dc:title>
  <dc:creator>최 호생</dc:creator>
  <cp:lastModifiedBy>최 호생</cp:lastModifiedBy>
  <cp:revision>15</cp:revision>
  <dcterms:created xsi:type="dcterms:W3CDTF">2020-12-14T02:17:24Z</dcterms:created>
  <dcterms:modified xsi:type="dcterms:W3CDTF">2021-04-23T11:23:09Z</dcterms:modified>
</cp:coreProperties>
</file>