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9" r:id="rId2"/>
    <p:sldId id="278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호생" initials="최호" lastIdx="1" clrIdx="0">
    <p:extLst>
      <p:ext uri="{19B8F6BF-5375-455C-9EA6-DF929625EA0E}">
        <p15:presenceInfo xmlns:p15="http://schemas.microsoft.com/office/powerpoint/2012/main" userId="241eb0a577395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A5"/>
    <a:srgbClr val="BF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 autoAdjust="0"/>
    <p:restoredTop sz="94688"/>
  </p:normalViewPr>
  <p:slideViewPr>
    <p:cSldViewPr snapToGrid="0" snapToObjects="1">
      <p:cViewPr varScale="1">
        <p:scale>
          <a:sx n="67" d="100"/>
          <a:sy n="67" d="100"/>
        </p:scale>
        <p:origin x="65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466B-EE4E-4E6B-BC6D-13BDF4D83B1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EC53-CE16-4F30-BB73-DA859DC2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0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/2 액자 6"/>
          <p:cNvSpPr/>
          <p:nvPr userDrawn="1"/>
        </p:nvSpPr>
        <p:spPr>
          <a:xfrm rot="16200000" flipV="1">
            <a:off x="11545111" y="6211111"/>
            <a:ext cx="408561" cy="885217"/>
          </a:xfrm>
          <a:prstGeom prst="halfFrame">
            <a:avLst>
              <a:gd name="adj1" fmla="val 14285"/>
              <a:gd name="adj2" fmla="val 119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81E0B-2618-BA48-8ACC-C3DFB9FC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8EAEC-A884-0F48-BBF2-769C178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30D9-9BC2-8847-8F1C-D06162A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E145D-0256-9C45-94EB-2B2CA84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2688E-A012-3E40-A8D4-9ECD20F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57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6742A2-AE7A-3C4A-9C49-DB45EDA7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023A3-2354-044D-8DAA-B1BCB92E5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6B31-BB6E-F04F-BCD5-055D0838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63D02-6260-5C40-B0CF-A8DC29F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298B4-6193-384B-929A-064A2F0F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65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6872-FE96-8042-ADF1-34754EA3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EF9E-B8BE-C74F-8CFA-CA776D3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ACAEB-E4F4-9C48-8D00-2C115E6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440A1-DC38-834E-B10E-55EE3E73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CC2B9-14B5-784B-91E2-9B23615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044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2051-C996-A84E-8D94-2A523C45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7E2DE-9083-5045-8095-2BA31AF0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098EA-F584-D441-80D2-34DF9CEA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855EE-84BF-794F-942D-0E6B5653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32A25-FB51-3E47-A012-097FFF9D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3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553E-5172-D142-8E33-0C3E02D7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E9473-CD3F-4747-89FA-FA0828E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FFDB0-E679-394B-B2A9-D8E459E0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CA7DD-D89F-B041-9BF5-D0DD10D0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16D16-EC64-BE43-8EFD-C0E725D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31FCF-C915-7E44-A604-0FF5A6A3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02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BE79-465A-BA4B-A739-F5CD33DC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EF97C-8B10-0043-BADE-E93944EC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B5BDF-CBA7-8F45-990E-C63B304C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BD6EF-FCCF-8A43-972B-171AB8059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0CA66-DB06-DE4B-A32A-258C64A69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86B50-3DC9-7346-8715-ED20D013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3CC66-C17A-A546-92CB-6D7C9FF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86458-31E6-5E49-9121-EB8F8CEC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86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69B5-0F7E-D946-B596-B768139C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FBACE-5512-3448-B12F-9B2CEAC7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F8ED1-17A6-F448-A43E-A9F2B35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07691-41C9-7943-823D-7523EAD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7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BE364-70BC-694B-81B4-346C6EB5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6192B-7282-224C-8A12-C9A9A3D8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6780A-881E-8746-998F-3F56C88C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7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B0BF-EE9D-E840-BEF7-DB917C60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1E203-FE73-6F45-95C7-8B9DA5E0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9F91D-C44C-0C49-8D1E-3CBAC093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CACA-6B06-8449-87A8-1BFB78AF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213D9-CC84-DF4C-8136-F10FE010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9B8DB-F680-7449-887C-BAFCD4F2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87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BB9EB-7867-C94D-B50A-CE51AB4F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B8BD6-2C91-C449-96A5-D9873C72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25A39-8162-B24E-8E1B-34BD5CE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4FD83-ACEF-6948-B611-7A1A6535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F9E9F-DCD9-5D4F-AF5A-9B6AEF35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04E98-C7DD-C042-839B-D596FDF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72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A05B57-5A96-6449-96D2-75E6BFA8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221D7-66A1-934C-8682-905E41E8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75DB9-D5E3-7F4C-99AD-650135FEB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B8A92-D74E-B240-875D-43DA55BD7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92CCE-FB1E-5A49-9A2E-9E5F098A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1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0296BD-6257-4BB0-A8DA-C495433DB421}"/>
              </a:ext>
            </a:extLst>
          </p:cNvPr>
          <p:cNvSpPr txBox="1"/>
          <p:nvPr/>
        </p:nvSpPr>
        <p:spPr>
          <a:xfrm>
            <a:off x="561475" y="1452798"/>
            <a:ext cx="354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Flyweight Pattern 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개념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36744-C770-4C9B-92D0-438C8127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56" y="2077140"/>
            <a:ext cx="3599412" cy="19403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C95100-8370-4164-AA35-46B162FA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73" y="2077140"/>
            <a:ext cx="4795283" cy="19431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2E308E6-5496-456D-946B-28B6B0C6B363}"/>
              </a:ext>
            </a:extLst>
          </p:cNvPr>
          <p:cNvSpPr/>
          <p:nvPr/>
        </p:nvSpPr>
        <p:spPr>
          <a:xfrm>
            <a:off x="5640991" y="2815147"/>
            <a:ext cx="576971" cy="449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44F3C-04FC-4091-8CA9-B91048C26796}"/>
              </a:ext>
            </a:extLst>
          </p:cNvPr>
          <p:cNvSpPr txBox="1"/>
          <p:nvPr/>
        </p:nvSpPr>
        <p:spPr>
          <a:xfrm>
            <a:off x="561475" y="4884461"/>
            <a:ext cx="11204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i="0" u="sng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Flyweight Pattern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은 이름 그대로 더 가볍게 프로그래밍을 할 수 없을까 해서 만들어진 패턴이다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       new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를 통해 객체를 한번만 만들고 필요할 때 마다 사전에 만들어진 객체를  공유하여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 제공하는 방법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Flyweight Pattern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은 객체 데이터를 두 종류로 나눈다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모든 객체의 데이터 값이 같은 공유 데이터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나머지 데이터는 인스턴스 별로 값이 다른 외부 상태 포함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C4016-BDF7-48F2-8A0B-4EFB68BB80F6}"/>
              </a:ext>
            </a:extLst>
          </p:cNvPr>
          <p:cNvSpPr txBox="1"/>
          <p:nvPr/>
        </p:nvSpPr>
        <p:spPr>
          <a:xfrm>
            <a:off x="561475" y="4425019"/>
            <a:ext cx="354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Flyweight Pattern 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설명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8028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Flyweight Pattern VS</a:t>
            </a:r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kumimoji="1"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ObjectPool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Pattern #1/5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968062"/>
            <a:ext cx="1006272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1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7B9B29-1AB4-47CB-9464-E2E2FC9456A8}"/>
              </a:ext>
            </a:extLst>
          </p:cNvPr>
          <p:cNvSpPr txBox="1"/>
          <p:nvPr/>
        </p:nvSpPr>
        <p:spPr>
          <a:xfrm>
            <a:off x="1321637" y="2206908"/>
            <a:ext cx="8036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Flyweight Pattern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은 생성된 객체를 공유하는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C++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의 포인터 개념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Unity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의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AddComponent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는 컴포넌트 패턴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단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Unity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가 내부적으로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데이터를 공유하여 최소한의 </a:t>
            </a:r>
            <a:r>
              <a:rPr lang="en-US" altLang="ko-KR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DrawCall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을 유지한다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이전에 생성된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Flyweight Pattern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을 반환하려면 이미 생성해 놓은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객체를 찾을 수 있도록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Pool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로 관리해야 함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296BD-6257-4BB0-A8DA-C495433DB421}"/>
              </a:ext>
            </a:extLst>
          </p:cNvPr>
          <p:cNvSpPr txBox="1"/>
          <p:nvPr/>
        </p:nvSpPr>
        <p:spPr>
          <a:xfrm>
            <a:off x="1321637" y="1745243"/>
            <a:ext cx="106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설명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23B6B-D5CB-49FB-84EC-7ACDA8F29037}"/>
              </a:ext>
            </a:extLst>
          </p:cNvPr>
          <p:cNvSpPr txBox="1"/>
          <p:nvPr/>
        </p:nvSpPr>
        <p:spPr>
          <a:xfrm>
            <a:off x="1321637" y="4659900"/>
            <a:ext cx="390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게임에서의 일정한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Mob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관리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2E4BE-5A8B-4D37-A7B1-8750A99A94B6}"/>
              </a:ext>
            </a:extLst>
          </p:cNvPr>
          <p:cNvSpPr txBox="1"/>
          <p:nvPr/>
        </p:nvSpPr>
        <p:spPr>
          <a:xfrm>
            <a:off x="1321637" y="4191977"/>
            <a:ext cx="227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사용 예 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D5A75-A62C-4994-BA3F-906966164673}"/>
              </a:ext>
            </a:extLst>
          </p:cNvPr>
          <p:cNvSpPr txBox="1"/>
          <p:nvPr/>
        </p:nvSpPr>
        <p:spPr>
          <a:xfrm>
            <a:off x="1321637" y="5881786"/>
            <a:ext cx="586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0" dirty="0" err="1"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MonoBehaviour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로 계승 받으면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new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를 못 쓴다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0F2FA-3526-4FDB-83F3-6DB61DA377B9}"/>
              </a:ext>
            </a:extLst>
          </p:cNvPr>
          <p:cNvSpPr txBox="1"/>
          <p:nvPr/>
        </p:nvSpPr>
        <p:spPr>
          <a:xfrm>
            <a:off x="1321637" y="5420121"/>
            <a:ext cx="227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주의 사항 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8028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Flyweight Pattern VS</a:t>
            </a:r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kumimoji="1"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ObjectPool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Pattern #2/5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968062"/>
            <a:ext cx="1006272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7B9B29-1AB4-47CB-9464-E2E2FC9456A8}"/>
              </a:ext>
            </a:extLst>
          </p:cNvPr>
          <p:cNvSpPr txBox="1"/>
          <p:nvPr/>
        </p:nvSpPr>
        <p:spPr>
          <a:xfrm>
            <a:off x="580353" y="2747114"/>
            <a:ext cx="6522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재사용 가능한 객체들을 모아 놓은 객체 풀 클래스 정의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현재 자신이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“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사용중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”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인지 여부 판단 해야 함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296BD-6257-4BB0-A8DA-C495433DB421}"/>
              </a:ext>
            </a:extLst>
          </p:cNvPr>
          <p:cNvSpPr txBox="1"/>
          <p:nvPr/>
        </p:nvSpPr>
        <p:spPr>
          <a:xfrm>
            <a:off x="580353" y="2290673"/>
            <a:ext cx="393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ObjectPool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Pattern 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정의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A06C4C-275E-49BD-8AE2-922A25CCD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447" r="649" b="1457"/>
          <a:stretch/>
        </p:blipFill>
        <p:spPr>
          <a:xfrm>
            <a:off x="7717696" y="1771518"/>
            <a:ext cx="3657146" cy="21742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58659-5805-4EE5-92F9-64C0F7C0411A}"/>
              </a:ext>
            </a:extLst>
          </p:cNvPr>
          <p:cNvSpPr txBox="1"/>
          <p:nvPr/>
        </p:nvSpPr>
        <p:spPr>
          <a:xfrm>
            <a:off x="580353" y="4703496"/>
            <a:ext cx="87719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객체를 빈번 생성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/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삭제 해야 한다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객체들의 크기가 비슷하다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단편화가 우려된다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단편화란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데이터베이스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네트워크 연결 같이 접근 비용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시간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 오래 걸리는 일에 사용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FAA7B-22A9-4568-93C7-C9E2811BAD8C}"/>
              </a:ext>
            </a:extLst>
          </p:cNvPr>
          <p:cNvSpPr txBox="1"/>
          <p:nvPr/>
        </p:nvSpPr>
        <p:spPr>
          <a:xfrm>
            <a:off x="580353" y="4241831"/>
            <a:ext cx="361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언제 사용하는가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?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8028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Flyweight Pattern VS</a:t>
            </a:r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kumimoji="1"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ObjectPool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Pattern #3/5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968062"/>
            <a:ext cx="1006272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6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F97EF-915A-4DC0-B16E-E23D05D29BC3}"/>
              </a:ext>
            </a:extLst>
          </p:cNvPr>
          <p:cNvSpPr txBox="1"/>
          <p:nvPr/>
        </p:nvSpPr>
        <p:spPr>
          <a:xfrm>
            <a:off x="1258623" y="1969375"/>
            <a:ext cx="6962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오브젝트를 생성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/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삭제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하면서 발생하는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???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를 막을 수 있다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메모리나 다른 자원의 할당을 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신경쓰지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 않아도 된다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1CB20-B788-48D9-82EA-03074CF2970B}"/>
              </a:ext>
            </a:extLst>
          </p:cNvPr>
          <p:cNvSpPr txBox="1"/>
          <p:nvPr/>
        </p:nvSpPr>
        <p:spPr>
          <a:xfrm>
            <a:off x="1258623" y="1508507"/>
            <a:ext cx="383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ObjectPool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Pattern 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장점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CB141-E2AC-4491-9A33-DEBD7E3C3B83}"/>
              </a:ext>
            </a:extLst>
          </p:cNvPr>
          <p:cNvSpPr txBox="1"/>
          <p:nvPr/>
        </p:nvSpPr>
        <p:spPr>
          <a:xfrm>
            <a:off x="1258623" y="3445128"/>
            <a:ext cx="10620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 미리 생성해 놓고 사용하기 때문에 너무 많은 생성을 할 경우 로딩 시간이 </a:t>
            </a:r>
            <a:endParaRPr lang="en-US" altLang="ko-KR" sz="2000" dirty="0">
              <a:solidFill>
                <a:srgbClr val="222222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b="0" i="0" dirty="0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    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무한정 길어질 수 있다</a:t>
            </a:r>
            <a:endParaRPr lang="en-US" altLang="ko-KR" sz="2000" b="0" i="0" dirty="0">
              <a:solidFill>
                <a:srgbClr val="222222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 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???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 낭비가 된다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EC622-CC45-480A-AD06-0CC73D3A6B6F}"/>
              </a:ext>
            </a:extLst>
          </p:cNvPr>
          <p:cNvSpPr txBox="1"/>
          <p:nvPr/>
        </p:nvSpPr>
        <p:spPr>
          <a:xfrm>
            <a:off x="1258623" y="3006284"/>
            <a:ext cx="3834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ObjectPool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Pattern 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단점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87F62-F077-44AC-8BC2-CD26B1428946}"/>
              </a:ext>
            </a:extLst>
          </p:cNvPr>
          <p:cNvSpPr txBox="1"/>
          <p:nvPr/>
        </p:nvSpPr>
        <p:spPr>
          <a:xfrm>
            <a:off x="4893886" y="5373827"/>
            <a:ext cx="666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8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미리 </a:t>
            </a:r>
            <a:r>
              <a:rPr kumimoji="1" lang="ko-KR" altLang="en-US" sz="4800" b="1" dirty="0" err="1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한가할때</a:t>
            </a:r>
            <a:r>
              <a:rPr kumimoji="1" lang="ko-KR" altLang="en-US" sz="48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만든다</a:t>
            </a:r>
            <a:r>
              <a:rPr kumimoji="1" lang="en-US" altLang="ko-KR" sz="48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!!!</a:t>
            </a:r>
            <a:endParaRPr kumimoji="1" lang="ko-Kore-KR" altLang="en-US" sz="48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290FD5-2EE8-4310-9679-5984CAE3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3967"/>
            <a:ext cx="3930352" cy="21665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8028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Flyweight Pattern VS</a:t>
            </a:r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kumimoji="1"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ObjectPool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Pattern #4/5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968062"/>
            <a:ext cx="1006272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0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404755" y="2825927"/>
            <a:ext cx="466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둘 다 재사용 가능한 집합을 관리한다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1404755" y="2364262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Flyweight 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와 </a:t>
            </a:r>
            <a:r>
              <a:rPr kumimoji="1" lang="en-US" altLang="ko-KR" sz="2400" b="1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ObjectPool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Pattern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의 유사성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EF184-1709-4DDE-9A5F-B4A703FCC16B}"/>
              </a:ext>
            </a:extLst>
          </p:cNvPr>
          <p:cNvSpPr txBox="1"/>
          <p:nvPr/>
        </p:nvSpPr>
        <p:spPr>
          <a:xfrm>
            <a:off x="1404755" y="4213174"/>
            <a:ext cx="93617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Flyweight Pattern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은 같은 인스턴스를 여러 객체에서 공유하는 재사용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u="sng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ObjectPool</a:t>
            </a:r>
            <a:r>
              <a:rPr lang="en-US" altLang="ko-KR" sz="2000" u="sng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Pattern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은 객체를 재사용하지만 여러 곳에서 재사용 하지 않는다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즉 이전 사용자가 다 쓴 메모리의 회수를 뜻한다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객체는 한 번에 한 곳에서만 사용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043AC-AFBB-4824-840B-8578B301A46D}"/>
              </a:ext>
            </a:extLst>
          </p:cNvPr>
          <p:cNvSpPr txBox="1"/>
          <p:nvPr/>
        </p:nvSpPr>
        <p:spPr>
          <a:xfrm>
            <a:off x="1404755" y="3751509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Flyweight 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와 </a:t>
            </a:r>
            <a:r>
              <a:rPr kumimoji="1" lang="en-US" altLang="ko-KR" sz="2400" b="1" dirty="0" err="1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ObjectPool</a:t>
            </a:r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Pattern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의 차이점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8028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Flyweight Pattern VS</a:t>
            </a:r>
            <a:r>
              <a:rPr kumimoji="1"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kumimoji="1"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ObjectPool</a:t>
            </a:r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Pattern #5/5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968062"/>
            <a:ext cx="1006272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323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넥슨Lv1고딕</vt:lpstr>
      <vt:lpstr>넥슨Lv1고딕 Bold</vt:lpstr>
      <vt:lpstr>넥슨Lv1고딕 OTF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호생</dc:creator>
  <cp:lastModifiedBy>최 호생</cp:lastModifiedBy>
  <cp:revision>114</cp:revision>
  <dcterms:created xsi:type="dcterms:W3CDTF">2020-10-19T03:53:50Z</dcterms:created>
  <dcterms:modified xsi:type="dcterms:W3CDTF">2021-04-19T04:15:06Z</dcterms:modified>
</cp:coreProperties>
</file>