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8133-5BD4-4B17-A560-227902646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B5A6A7-D777-41F2-8362-D2EC36E5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1C28F-479B-4F8C-9AB3-E00269C7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DFC1D-CDDD-4AC2-9AE6-7EC0D888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72C5-C2BE-40B4-843B-C5DADBA2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B0A3E-C6AA-44DC-8E21-831EB46B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57EF9-6737-4DA0-8129-991423B4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6801F-E959-4677-8A94-3D78966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2261F-1CA1-42CC-B7A7-2286C8AA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6C94D-678F-4F2E-A4E7-E37B95A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5ACF7-4106-404C-9173-9EED6DA01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28633-CC3B-4258-BE43-54559CC4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BE2F3-8A9C-403F-92CC-F230E8D2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31AA9-2E10-4E7D-A4CE-60B292FD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22B7B-C413-4264-89B0-F7937856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8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92EC-1CE8-413E-A635-4227B62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4753-4B1B-4DC1-9AA9-A8ECEE7C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C48E2-4EBB-45F2-BE41-6CBD8556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5F56-868C-4315-88F2-037DE792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3FDFE-4A2C-4816-AB3D-BBB0A17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C1E5-22D9-46F2-BA7E-2731F4A1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F26D3-D628-4342-B78B-842AD2AC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63297-2CA0-423C-A9D3-B3C04A52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04E96-1C67-4284-8117-816086D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81414-30B9-4C1C-85E6-08FA0BE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1CEDF-98EA-4F6E-9966-502ACDA8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170A1-E4FC-44E6-9F96-770546B36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CCDF5-80DC-4EC5-A91D-B39B7EE18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1333D-4EEC-4545-BA05-23B827D0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516B-38ED-4785-99BA-D583FBFA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01037-1533-4FB7-AD19-B871168B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67013-4D50-4D3D-A187-70E7C0FC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194F5-8BF3-4DE1-A222-4AAFE65D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CB0D75-4BB5-45D1-A266-B1B9C881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E5D4D-D40C-4D18-AB64-45A6F3F8E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23693F-C112-45F7-9F89-BEDADCB02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C8AAEC-2208-4399-B9E2-34450BCA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8969FB-EF8A-46E7-BE7D-58D83A7E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D0388-C64B-4FB3-90E5-E541A4E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6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3247-0317-485E-92E2-68699789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6B6E6-54CE-4B8B-BF36-817BEBF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993B3F-68E7-4D48-8AA6-F79E8E82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062B2-6D77-4724-9654-D9441EE2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CCE96C-FFCE-425A-AA32-7324454A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3BB4A4-41C6-488D-BF34-26D3F1F0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1E117-06D4-423F-A259-529659BE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9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D6324-79FD-4598-9CD9-9DEFD0D1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3DAC6-E364-44AE-BE64-64D8EDD3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10663-8E7F-4D04-9012-A8EE41A7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99130-E366-4935-9895-9A4FE851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88AA8-75BF-4B1B-BB9F-90AB8BAF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AC770-5091-4B56-AA42-41CD23B2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7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0E168-7822-4B64-A78B-E00837F2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97414F-772B-4120-8564-A03396A3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C1D74-E28A-4E68-88D7-E4676659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2BC11-FFB8-482D-92D0-E406AA35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F3E46-8C6D-427C-96DC-9768AA4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E5B3F-8F00-4DC8-BF9E-4310807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530F73-F724-448F-87CD-69F22F22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269E1-EAF1-4395-B0BF-784796D1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890E0-8D5D-4714-9C63-8937248F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CD30-9074-4BBF-9F07-AA31FC0D33F0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50457-BF99-49B9-BFA8-EBE312518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FD50A-DABC-45AB-971D-A6FA3237A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65B3-C849-4AA6-923B-A6CCD1192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8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551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Component Pattern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DC077-2B39-F740-A1F2-AAD8A46D67C8}"/>
              </a:ext>
            </a:extLst>
          </p:cNvPr>
          <p:cNvSpPr txBox="1"/>
          <p:nvPr/>
        </p:nvSpPr>
        <p:spPr>
          <a:xfrm>
            <a:off x="968156" y="2563860"/>
            <a:ext cx="10810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컴포넌트를 만들어 한 개의 객체가 여러 객체간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커플링이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일어나지 않도록 하는 방법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로직을 기능별로 컴포넌트화 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움직이기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회전하기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등등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유니티의 </a:t>
            </a:r>
            <a:r>
              <a:rPr kumimoji="1" lang="ko-KR" altLang="en-US" sz="2000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게임오브젝트는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컴포넌트를 담는 그릇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유니티는 컴포넌트 패턴의 결정체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유니티는 새로운 행동을 추가하는 합성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(Composition) 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형태를 띰</a:t>
            </a:r>
            <a:endParaRPr kumimoji="1"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상속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kumimoji="1" lang="en-US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Inheritance</a:t>
            </a:r>
            <a:r>
              <a:rPr kumimoji="1"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kumimoji="1"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을 통해 확장하는 객체 지향 방식의 클래스와 완전히 다른 접근 방식 </a:t>
            </a:r>
            <a:endParaRPr kumimoji="1" lang="ko-Kore-KR" altLang="en-US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A5CA4-54A4-4FE8-B7D4-D3298B0159AD}"/>
              </a:ext>
            </a:extLst>
          </p:cNvPr>
          <p:cNvSpPr txBox="1"/>
          <p:nvPr/>
        </p:nvSpPr>
        <p:spPr>
          <a:xfrm>
            <a:off x="968156" y="210219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특징</a:t>
            </a:r>
            <a:endParaRPr kumimoji="1" lang="ko-Kore-KR" altLang="en-US" sz="20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8146C-6567-4DD0-867D-6DC008F27B03}"/>
              </a:ext>
            </a:extLst>
          </p:cNvPr>
          <p:cNvSpPr txBox="1"/>
          <p:nvPr/>
        </p:nvSpPr>
        <p:spPr>
          <a:xfrm>
            <a:off x="1957777" y="4964517"/>
            <a:ext cx="670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DOT </a:t>
            </a:r>
            <a:r>
              <a:rPr kumimoji="1" lang="ko-KR" altLang="en-US" sz="2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라는게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나오면서 어느정도 속도 문제 해결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968062"/>
            <a:ext cx="531033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넥슨Lv1고딕</vt:lpstr>
      <vt:lpstr>넥슨Lv1고딕 Bold</vt:lpstr>
      <vt:lpstr>넥슨Lv1고딕 OTF Bold</vt:lpstr>
      <vt:lpstr>맑은 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1</cp:revision>
  <dcterms:created xsi:type="dcterms:W3CDTF">2021-04-05T03:35:37Z</dcterms:created>
  <dcterms:modified xsi:type="dcterms:W3CDTF">2021-04-05T03:36:26Z</dcterms:modified>
</cp:coreProperties>
</file>