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C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2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06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0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5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8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6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8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4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28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222D0-DC76-4E0C-891A-B0687394723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4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0809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Rhythm 4 Cut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125217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1" y="178264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33412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같이 있지 않아도 </a:t>
            </a:r>
            <a:r>
              <a:rPr lang="ko-KR" altLang="en-US" dirty="0" smtClean="0">
                <a:solidFill>
                  <a:srgbClr val="FF0000"/>
                </a:solidFill>
              </a:rPr>
              <a:t>함께</a:t>
            </a:r>
            <a:r>
              <a:rPr lang="ko-KR" altLang="en-US" dirty="0" smtClean="0">
                <a:solidFill>
                  <a:schemeClr val="bg1"/>
                </a:solidFill>
              </a:rPr>
              <a:t>인 것처럼 </a:t>
            </a:r>
            <a:r>
              <a:rPr lang="en-US" altLang="ko-KR" dirty="0" smtClean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151188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Game Rules</a:t>
            </a:r>
          </a:p>
          <a:p>
            <a:pPr algn="ctr"/>
            <a:endParaRPr lang="en-US" altLang="ko-KR" sz="35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en-US" altLang="ko-KR" sz="24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명이 모이면 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게임이 시작돼요 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재생되는 영상을 보고 각자의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파트와 가사를 확인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해요 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노래에 맞춰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가사를 외워 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열창해요 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/>
            </a:r>
            <a:b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 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파트는 표시됩니다 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24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4. 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각자의 파트가 바뀔 때마다 점수에 따라 화면이 바뀌어요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2400" dirty="0" smtClean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노래가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끝나면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게임 결과 화면으로 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~!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6. 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추억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사진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을 남기러 사진 촬영 화면으로 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~!</a:t>
            </a:r>
            <a:b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 </a:t>
            </a:r>
            <a:r>
              <a:rPr lang="ko-KR" altLang="en-US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촬영을 원치 않으면 나갈 수도 있어요 </a:t>
            </a:r>
            <a:r>
              <a:rPr lang="en-US" altLang="ko-KR" sz="2400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 )</a:t>
            </a:r>
            <a:endParaRPr lang="ko-KR" altLang="en-US" sz="2400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7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37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HY엽서M</vt:lpstr>
      <vt:lpstr>맑은 고딕</vt:lpstr>
      <vt:lpstr>Arial</vt:lpstr>
      <vt:lpstr>Bodoni MT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9</cp:revision>
  <dcterms:created xsi:type="dcterms:W3CDTF">2023-08-05T07:20:58Z</dcterms:created>
  <dcterms:modified xsi:type="dcterms:W3CDTF">2023-08-10T00:54:31Z</dcterms:modified>
</cp:coreProperties>
</file>