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t8u5rpURnj/R7SC+6lBULzusf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b26e083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e6b26e083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6b26e083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e6b26e083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0f16e976f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40f16e976f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6bba618d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e6bba618d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6b26e083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e6b26e083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f16e976f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40f16e976f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71773" y="0"/>
            <a:ext cx="6220227" cy="98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hlo1997/Unittest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Trabalho de Noções de Automação de Testes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Framework PyUnit / Unittest</a:t>
            </a:r>
            <a:endParaRPr/>
          </a:p>
        </p:txBody>
      </p:sp>
      <p:sp>
        <p:nvSpPr>
          <p:cNvPr id="90" name="Google Shape;9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523999" y="14176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Residência em Software Automotivo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1" type="ftr"/>
          </p:nvPr>
        </p:nvSpPr>
        <p:spPr>
          <a:xfrm>
            <a:off x="457950" y="11609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900"/>
              <a:t>PyUnit / Unittest</a:t>
            </a:r>
            <a:endParaRPr sz="1900"/>
          </a:p>
        </p:txBody>
      </p:sp>
      <p:sp>
        <p:nvSpPr>
          <p:cNvPr id="100" name="Google Shape;100;p2"/>
          <p:cNvSpPr txBox="1"/>
          <p:nvPr/>
        </p:nvSpPr>
        <p:spPr>
          <a:xfrm>
            <a:off x="957200" y="1731625"/>
            <a:ext cx="5292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</a:t>
            </a:r>
            <a:r>
              <a:rPr lang="pt-BR" sz="1600"/>
              <a:t>erminal Git Bash / Visual Code: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cd c: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mkdir Git (Se não houver pasta)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cd Git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git clone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https://github.com/chlo1997/Unittest.git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cd Unittest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6b26e0834_0_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106" name="Google Shape;106;g1e6b26e0834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g1e6b26e0834_0_32"/>
          <p:cNvSpPr txBox="1"/>
          <p:nvPr>
            <p:ph idx="11" type="ftr"/>
          </p:nvPr>
        </p:nvSpPr>
        <p:spPr>
          <a:xfrm>
            <a:off x="457950" y="11609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PyUnit / Unittest</a:t>
            </a:r>
            <a:endParaRPr sz="1900"/>
          </a:p>
        </p:txBody>
      </p:sp>
      <p:sp>
        <p:nvSpPr>
          <p:cNvPr id="108" name="Google Shape;108;g1e6b26e0834_0_32"/>
          <p:cNvSpPr txBox="1"/>
          <p:nvPr/>
        </p:nvSpPr>
        <p:spPr>
          <a:xfrm>
            <a:off x="957200" y="1731625"/>
            <a:ext cx="2609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COMMAND LINE</a:t>
            </a: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python -m unittest -h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e6b26e0834_0_32"/>
          <p:cNvPicPr preferRelativeResize="0"/>
          <p:nvPr/>
        </p:nvPicPr>
        <p:blipFill rotWithShape="1">
          <a:blip r:embed="rId3">
            <a:alphaModFix/>
          </a:blip>
          <a:srcRect b="0" l="0" r="0" t="941"/>
          <a:stretch/>
        </p:blipFill>
        <p:spPr>
          <a:xfrm>
            <a:off x="3899500" y="1846975"/>
            <a:ext cx="5637400" cy="41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6b26e0834_0_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115" name="Google Shape;115;g1e6b26e0834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1e6b26e0834_0_22"/>
          <p:cNvSpPr txBox="1"/>
          <p:nvPr>
            <p:ph idx="11" type="ftr"/>
          </p:nvPr>
        </p:nvSpPr>
        <p:spPr>
          <a:xfrm>
            <a:off x="457950" y="11609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PyUnit / Unittest</a:t>
            </a:r>
            <a:endParaRPr sz="1900"/>
          </a:p>
        </p:txBody>
      </p:sp>
      <p:sp>
        <p:nvSpPr>
          <p:cNvPr id="117" name="Google Shape;117;g1e6b26e0834_0_22"/>
          <p:cNvSpPr txBox="1"/>
          <p:nvPr/>
        </p:nvSpPr>
        <p:spPr>
          <a:xfrm>
            <a:off x="957200" y="1731625"/>
            <a:ext cx="5292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Run todo o teste dentro do diretório: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python -m unittest test_mainClass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e6b26e083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75" y="2869350"/>
            <a:ext cx="7058625" cy="337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f16e976f_1_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124" name="Google Shape;124;g240f16e976f_1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g240f16e976f_1_5"/>
          <p:cNvSpPr txBox="1"/>
          <p:nvPr>
            <p:ph idx="11" type="ftr"/>
          </p:nvPr>
        </p:nvSpPr>
        <p:spPr>
          <a:xfrm>
            <a:off x="457950" y="11609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PyUnit / Unittest</a:t>
            </a:r>
            <a:endParaRPr sz="1900"/>
          </a:p>
        </p:txBody>
      </p:sp>
      <p:sp>
        <p:nvSpPr>
          <p:cNvPr id="126" name="Google Shape;126;g240f16e976f_1_5"/>
          <p:cNvSpPr txBox="1"/>
          <p:nvPr/>
        </p:nvSpPr>
        <p:spPr>
          <a:xfrm>
            <a:off x="957200" y="1731625"/>
            <a:ext cx="7998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Run modo descoberta, se houver em pastas distinta, necessita __init__.py: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python -m unittest discover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240f16e976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950" y="2841613"/>
            <a:ext cx="75914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6bba618df_0_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133" name="Google Shape;133;g1e6bba618df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g1e6bba618df_0_1"/>
          <p:cNvSpPr txBox="1"/>
          <p:nvPr>
            <p:ph idx="11" type="ftr"/>
          </p:nvPr>
        </p:nvSpPr>
        <p:spPr>
          <a:xfrm>
            <a:off x="457950" y="11609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PyUnit / Unittest</a:t>
            </a:r>
            <a:endParaRPr sz="1900"/>
          </a:p>
        </p:txBody>
      </p:sp>
      <p:sp>
        <p:nvSpPr>
          <p:cNvPr id="135" name="Google Shape;135;g1e6bba618df_0_1"/>
          <p:cNvSpPr txBox="1"/>
          <p:nvPr/>
        </p:nvSpPr>
        <p:spPr>
          <a:xfrm>
            <a:off x="957200" y="1731625"/>
            <a:ext cx="5292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Run o teste dentro do diretório com verbosidade: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python -m unittest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test_mainClass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e6bba618d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375" y="1802325"/>
            <a:ext cx="6171550" cy="3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6b26e0834_0_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142" name="Google Shape;142;g1e6b26e0834_0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g1e6b26e0834_0_13"/>
          <p:cNvSpPr txBox="1"/>
          <p:nvPr>
            <p:ph idx="11" type="ftr"/>
          </p:nvPr>
        </p:nvSpPr>
        <p:spPr>
          <a:xfrm>
            <a:off x="457950" y="11609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PyUnit / Unittest</a:t>
            </a:r>
            <a:endParaRPr sz="1900"/>
          </a:p>
        </p:txBody>
      </p:sp>
      <p:sp>
        <p:nvSpPr>
          <p:cNvPr id="144" name="Google Shape;144;g1e6b26e0834_0_13"/>
          <p:cNvSpPr txBox="1"/>
          <p:nvPr/>
        </p:nvSpPr>
        <p:spPr>
          <a:xfrm>
            <a:off x="957200" y="1731625"/>
            <a:ext cx="40587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Run Classe ou Teste específico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python -m unittest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-v test_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mainClass.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TestCalculator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-m unittest -v  test_mainClass.TestCalculator.test_addition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e6b26e083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025" y="1847841"/>
            <a:ext cx="6999425" cy="164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e6b26e0834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025" y="3533375"/>
            <a:ext cx="6999425" cy="142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0f16e976f_1_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em Software Automotivo</a:t>
            </a:r>
            <a:endParaRPr/>
          </a:p>
        </p:txBody>
      </p:sp>
      <p:sp>
        <p:nvSpPr>
          <p:cNvPr id="152" name="Google Shape;152;g240f16e976f_1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g240f16e976f_1_34"/>
          <p:cNvSpPr txBox="1"/>
          <p:nvPr>
            <p:ph idx="11" type="ftr"/>
          </p:nvPr>
        </p:nvSpPr>
        <p:spPr>
          <a:xfrm>
            <a:off x="457950" y="11609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PyUnit / Unittest</a:t>
            </a:r>
            <a:endParaRPr sz="1900"/>
          </a:p>
        </p:txBody>
      </p:sp>
      <p:sp>
        <p:nvSpPr>
          <p:cNvPr id="154" name="Google Shape;154;g240f16e976f_1_34"/>
          <p:cNvSpPr txBox="1"/>
          <p:nvPr/>
        </p:nvSpPr>
        <p:spPr>
          <a:xfrm>
            <a:off x="957200" y="1731625"/>
            <a:ext cx="80247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Assertions: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Métodos que podem ser utilizado nos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teste de casos.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240f16e976f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75" y="2146300"/>
            <a:ext cx="44672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2023-04-25T00:08:34Z</dcterms:created>
  <dc:creator>Lucas Carvalho</dc:creator>
</cp:coreProperties>
</file>