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7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6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4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2107-9984-4668-90AD-3184E18266D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AEE1-A4A6-4971-822D-6B98C231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6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jpe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jpe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jpe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.jpeg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0614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SLOW AND STEADY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Project name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My</a:t>
            </a:r>
            <a:r>
              <a:rPr lang="ko-KR" altLang="en-US" dirty="0" smtClean="0"/>
              <a:t> </a:t>
            </a:r>
            <a:r>
              <a:rPr lang="en-US" altLang="ko-KR" dirty="0"/>
              <a:t>PORTFOLIO</a:t>
            </a:r>
            <a:r>
              <a:rPr lang="ko-KR" altLang="en-US" dirty="0" smtClean="0"/>
              <a:t> 저장 및 표현 공간 </a:t>
            </a:r>
            <a:r>
              <a:rPr lang="en-US" altLang="ko-KR" dirty="0" smtClean="0"/>
              <a:t>– PC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디자인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영상 관련 결과물을 한 눈에 볼 수 있게 모아놓은 작업 공간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800" dirty="0" smtClean="0"/>
              <a:t>작성자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최인영</a:t>
            </a:r>
            <a:endParaRPr lang="en-US" altLang="ko-KR" sz="1800" dirty="0" smtClean="0"/>
          </a:p>
          <a:p>
            <a:r>
              <a:rPr lang="ko-KR" altLang="en-US" sz="1800" dirty="0" smtClean="0"/>
              <a:t>작업기간 </a:t>
            </a:r>
            <a:r>
              <a:rPr lang="en-US" altLang="ko-KR" sz="1800" dirty="0" smtClean="0"/>
              <a:t>: 2021.05.01-2021.09.07(00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1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966" y="31173"/>
            <a:ext cx="3289599" cy="54476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주메뉴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: font-size:20px / </a:t>
            </a:r>
            <a:r>
              <a:rPr lang="ko-KR" altLang="en-US" sz="1200" dirty="0" smtClean="0"/>
              <a:t>바탕</a:t>
            </a:r>
            <a:r>
              <a:rPr lang="en-US" altLang="ko-KR" sz="1200" dirty="0"/>
              <a:t>-</a:t>
            </a:r>
            <a:r>
              <a:rPr lang="ko-KR" altLang="en-US" sz="1200" dirty="0" smtClean="0"/>
              <a:t>검은색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글씨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흰색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메뉴에 대한 각 파트 부분에 추가 메뉴는 없다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①</a:t>
            </a:r>
            <a:r>
              <a:rPr lang="en-US" altLang="ko-KR" sz="1200" dirty="0" smtClean="0"/>
              <a:t> : (header)home</a:t>
            </a:r>
            <a:r>
              <a:rPr lang="ko-KR" altLang="en-US" sz="1200" dirty="0" smtClean="0"/>
              <a:t>기능</a:t>
            </a:r>
            <a:r>
              <a:rPr lang="en-US" altLang="ko-KR" sz="1200" dirty="0" smtClean="0"/>
              <a:t>(radius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②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마우스오버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하늘색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③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마우스오버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연두색</a:t>
            </a:r>
            <a:endParaRPr lang="ko-KR" alt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④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마우스오버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노란색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⑤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마우스오버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오렌지색</a:t>
            </a:r>
            <a:endParaRPr lang="ko-KR" alt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⑥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마우스오버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핑크색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header</a:t>
            </a:r>
            <a:r>
              <a:rPr lang="ko-KR" altLang="en-US" sz="1200" dirty="0"/>
              <a:t>에  </a:t>
            </a:r>
            <a:r>
              <a:rPr lang="en-US" altLang="ko-KR" sz="1200" dirty="0"/>
              <a:t>div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① </a:t>
            </a:r>
            <a:r>
              <a:rPr lang="en-US" altLang="ko-KR" sz="1200" dirty="0" smtClean="0"/>
              <a:t>-1)</a:t>
            </a:r>
            <a:r>
              <a:rPr lang="ko-KR" altLang="en-US" sz="1200" dirty="0" smtClean="0"/>
              <a:t>와 제목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①</a:t>
            </a:r>
            <a:r>
              <a:rPr lang="en-US" altLang="ko-KR" sz="1200" dirty="0" smtClean="0"/>
              <a:t>-2)</a:t>
            </a:r>
            <a:r>
              <a:rPr lang="ko-KR" altLang="en-US" sz="1200" dirty="0" smtClean="0"/>
              <a:t> 넣기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</a:t>
            </a:r>
            <a:r>
              <a:rPr lang="en-US" altLang="ko-KR" sz="1200" dirty="0" smtClean="0"/>
              <a:t>-1 </a:t>
            </a:r>
            <a:r>
              <a:rPr lang="ko-KR" altLang="en-US" sz="1200" dirty="0"/>
              <a:t>누르면 홈으로 자바스크립트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②③④⑤⑥ </a:t>
            </a:r>
            <a:r>
              <a:rPr lang="en-US" altLang="ko-KR" sz="1200" dirty="0" smtClean="0"/>
              <a:t>-&gt; div</a:t>
            </a:r>
            <a:r>
              <a:rPr lang="ko-KR" altLang="en-US" sz="1200" dirty="0" smtClean="0"/>
              <a:t>로 메뉴 만들기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오른쪽에 메뉴 일부 들어가 있고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마우스 오버하면 화면으로 나오는 효과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해당메뉴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article</a:t>
            </a:r>
            <a:r>
              <a:rPr lang="ko-KR" altLang="en-US" sz="1200" dirty="0" smtClean="0"/>
              <a:t>로 넘어감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⑦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이미지 넣기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⑧ </a:t>
            </a:r>
            <a:r>
              <a:rPr lang="en-US" altLang="ko-KR" sz="1200" dirty="0" smtClean="0"/>
              <a:t>copyright </a:t>
            </a:r>
            <a:r>
              <a:rPr lang="ko-KR" altLang="en-US" sz="1200" dirty="0" smtClean="0"/>
              <a:t>내용 찾아보고 넣기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확정되면 파워포인트도 수정하기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하이퍼링크를 </a:t>
            </a:r>
            <a:r>
              <a:rPr lang="ko-KR" altLang="en-US" sz="1200" dirty="0"/>
              <a:t>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10002" y="1515905"/>
            <a:ext cx="195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⑦</a:t>
            </a:r>
            <a:r>
              <a:rPr lang="ko-KR" altLang="en-US" sz="2000" dirty="0" err="1"/>
              <a:t>메인화면</a:t>
            </a:r>
            <a:endParaRPr lang="en-US" altLang="ko-KR" sz="2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smtClean="0"/>
              <a:t>배경으로 사용할 이미지 넣기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4" name="설명선 1 3"/>
          <p:cNvSpPr/>
          <p:nvPr/>
        </p:nvSpPr>
        <p:spPr>
          <a:xfrm>
            <a:off x="4557460" y="253986"/>
            <a:ext cx="677064" cy="293338"/>
          </a:xfrm>
          <a:prstGeom prst="border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0950536" y="2176940"/>
            <a:ext cx="1114197" cy="1919777"/>
            <a:chOff x="3512927" y="2047599"/>
            <a:chExt cx="1114197" cy="1919777"/>
          </a:xfrm>
        </p:grpSpPr>
        <p:sp>
          <p:nvSpPr>
            <p:cNvPr id="26" name="대각선 방향의 모서리가 둥근 사각형 25">
              <a:hlinkClick r:id="rId5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27" name="대각선 방향의 모서리가 둥근 사각형 26">
              <a:hlinkClick r:id="rId6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2" name="대각선 방향의 모서리가 둥근 사각형 31">
              <a:hlinkClick r:id="rId7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3" name="대각선 방향의 모서리가 둥근 사각형 32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4" name="대각선 방향의 모서리가 둥근 사각형 33">
              <a:hlinkClick r:id="rId8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>
            <a:hlinkClick r:id="rId4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0950536" y="2585744"/>
            <a:ext cx="1114197" cy="1919777"/>
            <a:chOff x="3512927" y="2047599"/>
            <a:chExt cx="1114197" cy="1919777"/>
          </a:xfrm>
        </p:grpSpPr>
        <p:sp>
          <p:nvSpPr>
            <p:cNvPr id="60" name="대각선 방향의 모서리가 둥근 사각형 59">
              <a:hlinkClick r:id="rId5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61" name="대각선 방향의 모서리가 둥근 사각형 60">
              <a:hlinkClick r:id="rId6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62" name="대각선 방향의 모서리가 둥근 사각형 61">
              <a:hlinkClick r:id="rId7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3" name="대각선 방향의 모서리가 둥근 사각형 62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64" name="대각선 방향의 모서리가 둥근 사각형 63">
              <a:hlinkClick r:id="rId8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966" y="31173"/>
            <a:ext cx="3289599" cy="55707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② 설명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② 클릭하면 </a:t>
            </a:r>
            <a:r>
              <a:rPr lang="en-US" altLang="ko-KR" sz="1200" dirty="0"/>
              <a:t>article-1</a:t>
            </a:r>
            <a:r>
              <a:rPr lang="ko-KR" altLang="en-US" sz="1200" dirty="0" smtClean="0"/>
              <a:t>에 해당하는 페이지 연결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article-1 </a:t>
            </a:r>
            <a:r>
              <a:rPr lang="ko-KR" altLang="en-US" sz="1200" dirty="0" smtClean="0"/>
              <a:t>에 </a:t>
            </a:r>
            <a:r>
              <a:rPr lang="ko-KR" altLang="en-US" sz="1200" dirty="0" smtClean="0"/>
              <a:t>배경이미지 넣은 후 </a:t>
            </a:r>
            <a:r>
              <a:rPr lang="en-US" altLang="ko-KR" sz="1200" dirty="0" smtClean="0"/>
              <a:t>div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아래로 배치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윗쪽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안에 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-li</a:t>
            </a:r>
            <a:r>
              <a:rPr lang="ko-KR" altLang="en-US" sz="1200" dirty="0" smtClean="0"/>
              <a:t>를 만들고 </a:t>
            </a:r>
            <a:r>
              <a:rPr lang="en-US" altLang="ko-KR" sz="1200" dirty="0" smtClean="0"/>
              <a:t>li</a:t>
            </a:r>
            <a:r>
              <a:rPr lang="ko-KR" altLang="en-US" sz="1200" dirty="0" smtClean="0"/>
              <a:t>에 해당 이미지가 오른쪽에서 왼쪽으로 일정한 시간에 따라 지나가는 방식으로 표현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고민해보기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아랫쪽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⑨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는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폰트어썸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ko-KR" altLang="en-US" sz="1200" dirty="0" smtClean="0"/>
              <a:t>사용하여 </a:t>
            </a:r>
            <a:r>
              <a:rPr lang="ko-KR" altLang="en-US" sz="1200" dirty="0" smtClean="0"/>
              <a:t>스위치 방식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자바스크립트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누르면 </a:t>
            </a:r>
            <a:r>
              <a:rPr lang="ko-KR" altLang="en-US" sz="1200" dirty="0" smtClean="0"/>
              <a:t>아이콘 </a:t>
            </a:r>
            <a:r>
              <a:rPr lang="ko-KR" altLang="en-US" sz="1200" dirty="0" smtClean="0"/>
              <a:t>색이 </a:t>
            </a:r>
            <a:r>
              <a:rPr lang="ko-KR" altLang="en-US" sz="1200" dirty="0" smtClean="0"/>
              <a:t>변하면서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가 </a:t>
            </a:r>
            <a:r>
              <a:rPr lang="ko-KR" altLang="en-US" sz="1200" dirty="0" smtClean="0"/>
              <a:t>나타나고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다시 누르면 아이콘 색이 </a:t>
            </a:r>
            <a:r>
              <a:rPr lang="ko-KR" altLang="en-US" sz="1200" dirty="0" smtClean="0"/>
              <a:t>돌아오면서 ⑧</a:t>
            </a:r>
            <a:r>
              <a:rPr lang="en-US" altLang="ko-KR" sz="1200" dirty="0" smtClean="0"/>
              <a:t>div</a:t>
            </a:r>
            <a:r>
              <a:rPr lang="ko-KR" altLang="en-US" sz="1200" dirty="0"/>
              <a:t>가</a:t>
            </a:r>
            <a:r>
              <a:rPr lang="ko-KR" altLang="en-US" sz="1200" dirty="0" smtClean="0"/>
              <a:t> 사라지게 설정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하이퍼링크를 </a:t>
            </a:r>
            <a:r>
              <a:rPr lang="ko-KR" altLang="en-US" sz="1200" dirty="0"/>
              <a:t>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36956" y="1078336"/>
            <a:ext cx="177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⑦</a:t>
            </a:r>
            <a:r>
              <a:rPr lang="ko-KR" altLang="en-US" sz="2000" dirty="0" smtClean="0"/>
              <a:t>배경이미지</a:t>
            </a:r>
            <a:endParaRPr lang="ko-KR" altLang="en-US" sz="1000" dirty="0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5827594" y="1363157"/>
            <a:ext cx="4391527" cy="257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⑧</a:t>
            </a:r>
            <a:r>
              <a:rPr lang="ko-KR" altLang="en-US" dirty="0" err="1" smtClean="0"/>
              <a:t>준비중</a:t>
            </a:r>
            <a:endParaRPr lang="ko-KR" altLang="en-US" dirty="0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612137" y="4866997"/>
            <a:ext cx="566586" cy="50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5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>
            <a:hlinkClick r:id="rId4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66" y="31173"/>
            <a:ext cx="3289599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③ 설명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③ 클릭하면 </a:t>
            </a:r>
            <a:r>
              <a:rPr lang="en-US" altLang="ko-KR" sz="1200" dirty="0"/>
              <a:t>article-2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해당 페이지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article-2 </a:t>
            </a:r>
            <a:r>
              <a:rPr lang="ko-KR" altLang="en-US" sz="1200" dirty="0"/>
              <a:t>에 배경이미지 넣은 후 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⑧</a:t>
            </a:r>
            <a:r>
              <a:rPr lang="en-US" altLang="ko-KR" sz="1200" dirty="0"/>
              <a:t>,</a:t>
            </a:r>
            <a:r>
              <a:rPr lang="ko-KR" altLang="en-US" sz="1200" dirty="0"/>
              <a:t>⑨</a:t>
            </a:r>
            <a:r>
              <a:rPr lang="en-US" altLang="ko-KR" sz="1200" dirty="0"/>
              <a:t>)</a:t>
            </a:r>
            <a:r>
              <a:rPr lang="ko-KR" altLang="en-US" sz="1200" dirty="0"/>
              <a:t> 위</a:t>
            </a:r>
            <a:r>
              <a:rPr lang="en-US" altLang="ko-KR" sz="1200" dirty="0"/>
              <a:t>, </a:t>
            </a:r>
            <a:r>
              <a:rPr lang="ko-KR" altLang="en-US" sz="1200" dirty="0"/>
              <a:t>아래로 </a:t>
            </a:r>
            <a:r>
              <a:rPr lang="ko-KR" altLang="en-US" sz="1200" dirty="0" smtClean="0"/>
              <a:t>배치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윗쪽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</a:t>
            </a:r>
            <a:r>
              <a:rPr lang="en-US" altLang="ko-KR" sz="1200" dirty="0" err="1" smtClean="0"/>
              <a:t>l</a:t>
            </a:r>
            <a:r>
              <a:rPr lang="ko-KR" altLang="en-US" sz="1200" dirty="0" smtClean="0"/>
              <a:t>은 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li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높이를 조절하여 배치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아랫쪽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ul</a:t>
            </a:r>
            <a:r>
              <a:rPr lang="ko-KR" altLang="en-US" sz="1200" dirty="0" smtClean="0"/>
              <a:t>은 ⑨</a:t>
            </a:r>
            <a:r>
              <a:rPr lang="en-US" altLang="ko-KR" sz="1200" dirty="0" smtClean="0"/>
              <a:t>li</a:t>
            </a:r>
            <a:r>
              <a:rPr lang="ko-KR" altLang="en-US" sz="1200" dirty="0" smtClean="0"/>
              <a:t>를 </a:t>
            </a:r>
            <a:r>
              <a:rPr lang="ko-KR" altLang="en-US" sz="1200" dirty="0" smtClean="0"/>
              <a:t>왼쪽정렬로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border-radius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100% </a:t>
            </a:r>
            <a:r>
              <a:rPr lang="ko-KR" altLang="en-US" sz="1200" dirty="0" smtClean="0"/>
              <a:t>적용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배치한 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⑨ </a:t>
            </a:r>
            <a:r>
              <a:rPr lang="en-US" altLang="ko-KR" sz="1200" dirty="0" smtClean="0"/>
              <a:t>li </a:t>
            </a:r>
            <a:r>
              <a:rPr lang="ko-KR" altLang="en-US" sz="1200" dirty="0" smtClean="0"/>
              <a:t>에는 해당 </a:t>
            </a:r>
            <a:r>
              <a:rPr lang="ko-KR" altLang="en-US" sz="1200" dirty="0" err="1" smtClean="0"/>
              <a:t>작업물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이미지와 </a:t>
            </a:r>
            <a:r>
              <a:rPr lang="ko-KR" altLang="en-US" sz="1200" dirty="0" smtClean="0"/>
              <a:t>텍스트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넣기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⑨는 </a:t>
            </a:r>
            <a:r>
              <a:rPr lang="ko-KR" altLang="en-US" sz="1200" dirty="0" smtClean="0"/>
              <a:t>마우스 </a:t>
            </a:r>
            <a:r>
              <a:rPr lang="ko-KR" altLang="en-US" sz="1200" dirty="0" err="1" smtClean="0"/>
              <a:t>오버시</a:t>
            </a:r>
            <a:r>
              <a:rPr lang="ko-KR" altLang="en-US" sz="1200" dirty="0" smtClean="0"/>
              <a:t> 회색 바탕으로 해당 텍스트가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나오</a:t>
            </a:r>
            <a:r>
              <a:rPr lang="ko-KR" altLang="en-US" sz="1200" dirty="0" smtClean="0"/>
              <a:t>면서 </a:t>
            </a:r>
            <a:r>
              <a:rPr lang="en-US" altLang="ko-KR" sz="1200" dirty="0" smtClean="0"/>
              <a:t>scale </a:t>
            </a:r>
            <a:r>
              <a:rPr lang="ko-KR" altLang="en-US" sz="1200" dirty="0" smtClean="0"/>
              <a:t>커지는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효과주기</a:t>
            </a:r>
            <a:r>
              <a:rPr lang="en-US" altLang="ko-KR" sz="1200" dirty="0" smtClean="0"/>
              <a:t>(div-animation</a:t>
            </a:r>
            <a:r>
              <a:rPr lang="ko-KR" altLang="en-US" sz="1200" dirty="0" smtClean="0"/>
              <a:t>활용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하이퍼링크를 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0950536" y="2585744"/>
            <a:ext cx="1114197" cy="1919777"/>
            <a:chOff x="3512927" y="2047599"/>
            <a:chExt cx="1114197" cy="1919777"/>
          </a:xfrm>
        </p:grpSpPr>
        <p:sp>
          <p:nvSpPr>
            <p:cNvPr id="65" name="대각선 방향의 모서리가 둥근 사각형 64">
              <a:hlinkClick r:id="rId5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66" name="대각선 방향의 모서리가 둥근 사각형 65">
              <a:hlinkClick r:id="rId6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67" name="대각선 방향의 모서리가 둥근 사각형 66">
              <a:hlinkClick r:id="rId7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8" name="대각선 방향의 모서리가 둥근 사각형 67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69" name="대각선 방향의 모서리가 둥근 사각형 68">
              <a:hlinkClick r:id="rId8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691950" y="2161773"/>
            <a:ext cx="2211815" cy="137524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⑧</a:t>
            </a:r>
            <a:r>
              <a:rPr lang="en-US" altLang="ko-KR" sz="1400" dirty="0" smtClean="0"/>
              <a:t>-1</a:t>
            </a:r>
            <a:r>
              <a:rPr lang="ko-KR" altLang="en-US" sz="1400" dirty="0" smtClean="0"/>
              <a:t> 이미지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91949" y="3711710"/>
            <a:ext cx="2211815" cy="8718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/>
              <a:t>⑧</a:t>
            </a:r>
            <a:r>
              <a:rPr lang="en-US" altLang="ko-KR" sz="1200" dirty="0" smtClean="0"/>
              <a:t>-2 </a:t>
            </a: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⑧</a:t>
            </a:r>
            <a:r>
              <a:rPr lang="en-US" altLang="ko-KR" sz="1200" dirty="0" smtClean="0"/>
              <a:t>-3 </a:t>
            </a:r>
            <a:r>
              <a:rPr lang="ko-KR" altLang="en-US" sz="1200" dirty="0" smtClean="0"/>
              <a:t>상세설명</a:t>
            </a:r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⑧</a:t>
            </a:r>
            <a:r>
              <a:rPr lang="en-US" altLang="ko-KR" sz="1200" dirty="0" smtClean="0"/>
              <a:t>-4 </a:t>
            </a:r>
            <a:r>
              <a:rPr lang="ko-KR" altLang="en-US" sz="1200" dirty="0" smtClean="0"/>
              <a:t>내용</a:t>
            </a:r>
            <a:endParaRPr lang="en-US" altLang="ko-KR" sz="1200" dirty="0"/>
          </a:p>
          <a:p>
            <a:pPr algn="r"/>
            <a:r>
              <a:rPr lang="ko-KR" altLang="en-US" sz="1200" dirty="0" smtClean="0"/>
              <a:t>⑧</a:t>
            </a:r>
            <a:r>
              <a:rPr lang="en-US" altLang="ko-KR" sz="1200" dirty="0" smtClean="0"/>
              <a:t>-5 </a:t>
            </a:r>
            <a:r>
              <a:rPr lang="ko-KR" altLang="en-US" sz="1200" dirty="0" smtClean="0"/>
              <a:t>ⓧ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36956" y="1078336"/>
            <a:ext cx="177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⑦</a:t>
            </a:r>
            <a:r>
              <a:rPr lang="ko-KR" altLang="en-US" sz="2000" dirty="0" smtClean="0"/>
              <a:t>배경이미지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7013968" y="5286786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24" name="타원 23"/>
          <p:cNvSpPr/>
          <p:nvPr/>
        </p:nvSpPr>
        <p:spPr>
          <a:xfrm>
            <a:off x="7656595" y="5286785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25" name="타원 24"/>
          <p:cNvSpPr/>
          <p:nvPr/>
        </p:nvSpPr>
        <p:spPr>
          <a:xfrm>
            <a:off x="8322238" y="5286784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7984390" y="5286784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en-US" altLang="ko-KR" sz="900" dirty="0"/>
          </a:p>
        </p:txBody>
      </p:sp>
      <p:sp>
        <p:nvSpPr>
          <p:cNvPr id="31" name="타원 30"/>
          <p:cNvSpPr/>
          <p:nvPr/>
        </p:nvSpPr>
        <p:spPr>
          <a:xfrm>
            <a:off x="7338849" y="5286783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239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966" y="31173"/>
            <a:ext cx="3289599" cy="55707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④ 설명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④ 클릭하면 </a:t>
            </a:r>
            <a:r>
              <a:rPr lang="en-US" altLang="ko-KR" sz="1200" dirty="0" smtClean="0"/>
              <a:t>article-3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해당 페이지 연결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article-3 </a:t>
            </a:r>
            <a:r>
              <a:rPr lang="ko-KR" altLang="en-US" sz="1200" dirty="0"/>
              <a:t>에 배경이미지 넣은 후 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2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⑧</a:t>
            </a:r>
            <a:r>
              <a:rPr lang="en-US" altLang="ko-KR" sz="1200" dirty="0"/>
              <a:t>,</a:t>
            </a:r>
            <a:r>
              <a:rPr lang="ko-KR" altLang="en-US" sz="1200" dirty="0"/>
              <a:t>⑨</a:t>
            </a:r>
            <a:r>
              <a:rPr lang="en-US" altLang="ko-KR" sz="1200" dirty="0"/>
              <a:t>)</a:t>
            </a:r>
            <a:r>
              <a:rPr lang="ko-KR" altLang="en-US" sz="1200" dirty="0"/>
              <a:t> 위</a:t>
            </a:r>
            <a:r>
              <a:rPr lang="en-US" altLang="ko-KR" sz="1200" dirty="0"/>
              <a:t>, </a:t>
            </a:r>
            <a:r>
              <a:rPr lang="ko-KR" altLang="en-US" sz="1200" dirty="0"/>
              <a:t>아래로 배치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윗쪽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ul</a:t>
            </a:r>
            <a:r>
              <a:rPr lang="ko-KR" altLang="en-US" sz="1200" dirty="0"/>
              <a:t>은 ⑧</a:t>
            </a:r>
            <a:r>
              <a:rPr lang="en-US" altLang="ko-KR" sz="1200" dirty="0"/>
              <a:t>li</a:t>
            </a:r>
            <a:r>
              <a:rPr lang="ko-KR" altLang="en-US" sz="1200" dirty="0"/>
              <a:t>를 </a:t>
            </a:r>
            <a:r>
              <a:rPr lang="en-US" altLang="ko-KR" sz="1200" dirty="0"/>
              <a:t>5</a:t>
            </a:r>
            <a:r>
              <a:rPr lang="ko-KR" altLang="en-US" sz="1200" dirty="0"/>
              <a:t>개를 높이를 조절하여 배치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아랫쪽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ul</a:t>
            </a:r>
            <a:r>
              <a:rPr lang="ko-KR" altLang="en-US" sz="1200" dirty="0"/>
              <a:t>은 ⑨</a:t>
            </a:r>
            <a:r>
              <a:rPr lang="en-US" altLang="ko-KR" sz="1200" dirty="0"/>
              <a:t>li</a:t>
            </a:r>
            <a:r>
              <a:rPr lang="ko-KR" altLang="en-US" sz="1200" dirty="0"/>
              <a:t>를 왼쪽정렬로 배치</a:t>
            </a:r>
            <a:r>
              <a:rPr lang="en-US" altLang="ko-KR" sz="1200" dirty="0"/>
              <a:t>, border-radius</a:t>
            </a:r>
            <a:r>
              <a:rPr lang="ko-KR" altLang="en-US" sz="1200" dirty="0"/>
              <a:t> </a:t>
            </a:r>
            <a:r>
              <a:rPr lang="en-US" altLang="ko-KR" sz="1200" dirty="0"/>
              <a:t>100% 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배치한 ⑧</a:t>
            </a:r>
            <a:r>
              <a:rPr lang="en-US" altLang="ko-KR" sz="1200" dirty="0"/>
              <a:t>,</a:t>
            </a:r>
            <a:r>
              <a:rPr lang="ko-KR" altLang="en-US" sz="1200" dirty="0"/>
              <a:t> ⑨ </a:t>
            </a:r>
            <a:r>
              <a:rPr lang="en-US" altLang="ko-KR" sz="1200" dirty="0"/>
              <a:t>li </a:t>
            </a:r>
            <a:r>
              <a:rPr lang="ko-KR" altLang="en-US" sz="1200" dirty="0"/>
              <a:t>에는 해당 </a:t>
            </a:r>
            <a:r>
              <a:rPr lang="ko-KR" altLang="en-US" sz="1200" dirty="0" err="1"/>
              <a:t>작업물</a:t>
            </a:r>
            <a:r>
              <a:rPr lang="ko-KR" altLang="en-US" sz="1200" dirty="0"/>
              <a:t> 이미지와 텍스트</a:t>
            </a:r>
            <a:r>
              <a:rPr lang="en-US" altLang="ko-KR" sz="1200" dirty="0"/>
              <a:t> </a:t>
            </a:r>
            <a:r>
              <a:rPr lang="ko-KR" altLang="en-US" sz="1200" dirty="0"/>
              <a:t>넣기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⑨는 마우스 </a:t>
            </a:r>
            <a:r>
              <a:rPr lang="ko-KR" altLang="en-US" sz="1200" dirty="0" err="1"/>
              <a:t>오버시</a:t>
            </a:r>
            <a:r>
              <a:rPr lang="ko-KR" altLang="en-US" sz="1200" dirty="0"/>
              <a:t> 회색 바탕으로 해당 텍스트가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나오면서 </a:t>
            </a:r>
            <a:r>
              <a:rPr lang="en-US" altLang="ko-KR" sz="1200" dirty="0"/>
              <a:t>scale </a:t>
            </a:r>
            <a:r>
              <a:rPr lang="ko-KR" altLang="en-US" sz="1200" dirty="0"/>
              <a:t>커지는 효과주기</a:t>
            </a:r>
            <a:r>
              <a:rPr lang="en-US" altLang="ko-KR" sz="1200" dirty="0"/>
              <a:t>(div-animation</a:t>
            </a:r>
            <a:r>
              <a:rPr lang="ko-KR" altLang="en-US" sz="1200" dirty="0"/>
              <a:t>활용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하이퍼링크를 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hlinkClick r:id="rId4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950536" y="2585744"/>
            <a:ext cx="1114197" cy="1919777"/>
            <a:chOff x="3512927" y="2047599"/>
            <a:chExt cx="1114197" cy="1919777"/>
          </a:xfrm>
        </p:grpSpPr>
        <p:sp>
          <p:nvSpPr>
            <p:cNvPr id="33" name="대각선 방향의 모서리가 둥근 사각형 32">
              <a:hlinkClick r:id="rId5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4" name="대각선 방향의 모서리가 둥근 사각형 33">
              <a:hlinkClick r:id="rId6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5" name="대각선 방향의 모서리가 둥근 사각형 34">
              <a:hlinkClick r:id="rId7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6" name="대각선 방향의 모서리가 둥근 사각형 35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7" name="대각선 방향의 모서리가 둥근 사각형 36">
              <a:hlinkClick r:id="rId8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086192" y="3784175"/>
            <a:ext cx="3365406" cy="9485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200" dirty="0"/>
              <a:t>⑧</a:t>
            </a:r>
            <a:r>
              <a:rPr lang="en-US" altLang="ko-KR" sz="1200" dirty="0"/>
              <a:t>-2 </a:t>
            </a:r>
            <a:r>
              <a:rPr lang="ko-KR" altLang="en-US" sz="1200" dirty="0"/>
              <a:t>제목</a:t>
            </a:r>
            <a:endParaRPr lang="en-US" altLang="ko-KR" sz="1200" dirty="0"/>
          </a:p>
          <a:p>
            <a:pPr algn="just"/>
            <a:r>
              <a:rPr lang="ko-KR" altLang="en-US" sz="1200" dirty="0"/>
              <a:t>⑧</a:t>
            </a:r>
            <a:r>
              <a:rPr lang="en-US" altLang="ko-KR" sz="1200" dirty="0"/>
              <a:t>-3 </a:t>
            </a:r>
            <a:r>
              <a:rPr lang="ko-KR" altLang="en-US" sz="1200" dirty="0"/>
              <a:t>상세설명</a:t>
            </a:r>
            <a:endParaRPr lang="en-US" altLang="ko-KR" sz="1200" dirty="0"/>
          </a:p>
          <a:p>
            <a:pPr algn="just"/>
            <a:r>
              <a:rPr lang="ko-KR" altLang="en-US" sz="1200" dirty="0"/>
              <a:t>⑧</a:t>
            </a:r>
            <a:r>
              <a:rPr lang="en-US" altLang="ko-KR" sz="1200" dirty="0"/>
              <a:t>-4 </a:t>
            </a:r>
            <a:r>
              <a:rPr lang="ko-KR" altLang="en-US" sz="1200" dirty="0" smtClean="0"/>
              <a:t>내용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⑧</a:t>
            </a:r>
            <a:r>
              <a:rPr lang="en-US" altLang="ko-KR" sz="1200" dirty="0"/>
              <a:t>-5 </a:t>
            </a:r>
            <a:r>
              <a:rPr lang="ko-KR" altLang="en-US" sz="1200" dirty="0"/>
              <a:t>ⓧ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86192" y="1462920"/>
            <a:ext cx="3365406" cy="216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⑧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6956" y="1078336"/>
            <a:ext cx="177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⑦</a:t>
            </a:r>
            <a:r>
              <a:rPr lang="ko-KR" altLang="en-US" sz="2000" dirty="0" smtClean="0">
                <a:solidFill>
                  <a:schemeClr val="bg1"/>
                </a:solidFill>
              </a:rPr>
              <a:t>배경이미지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902458" y="5476353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24" name="타원 23"/>
          <p:cNvSpPr/>
          <p:nvPr/>
        </p:nvSpPr>
        <p:spPr>
          <a:xfrm>
            <a:off x="7545085" y="5476352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31" name="타원 30"/>
          <p:cNvSpPr/>
          <p:nvPr/>
        </p:nvSpPr>
        <p:spPr>
          <a:xfrm>
            <a:off x="8210728" y="5476351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  <p:sp>
        <p:nvSpPr>
          <p:cNvPr id="43" name="타원 42"/>
          <p:cNvSpPr/>
          <p:nvPr/>
        </p:nvSpPr>
        <p:spPr>
          <a:xfrm>
            <a:off x="7872880" y="5476351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en-US" altLang="ko-KR" sz="900" dirty="0"/>
          </a:p>
        </p:txBody>
      </p:sp>
      <p:sp>
        <p:nvSpPr>
          <p:cNvPr id="44" name="타원 43"/>
          <p:cNvSpPr/>
          <p:nvPr/>
        </p:nvSpPr>
        <p:spPr>
          <a:xfrm>
            <a:off x="7227339" y="5476350"/>
            <a:ext cx="261447" cy="261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55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966" y="31173"/>
            <a:ext cx="3289599" cy="42780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/>
              <a:t>⑤</a:t>
            </a:r>
            <a:r>
              <a:rPr lang="ko-KR" altLang="en-US" sz="2000" dirty="0" smtClean="0"/>
              <a:t> 설명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⑤ 클릭하면 </a:t>
            </a:r>
            <a:r>
              <a:rPr lang="en-US" altLang="ko-KR" sz="1200" dirty="0" smtClean="0"/>
              <a:t>article-4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해당 페이지 연결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article-4 </a:t>
            </a:r>
            <a:r>
              <a:rPr lang="ko-KR" altLang="en-US" sz="1200" dirty="0"/>
              <a:t>에 배경이미지 넣은 </a:t>
            </a:r>
            <a:r>
              <a:rPr lang="ko-KR" altLang="en-US" sz="1200" dirty="0" smtClean="0"/>
              <a:t>후 </a:t>
            </a:r>
            <a:r>
              <a:rPr lang="ko-KR" altLang="en-US" sz="1200" dirty="0" smtClean="0"/>
              <a:t>캔버스라는 </a:t>
            </a:r>
            <a:r>
              <a:rPr lang="ko-KR" altLang="en-US" sz="1200" dirty="0" smtClean="0"/>
              <a:t>⑧</a:t>
            </a:r>
            <a:r>
              <a:rPr lang="en-US" altLang="ko-KR" sz="1200" dirty="0" smtClean="0"/>
              <a:t>div</a:t>
            </a:r>
            <a:r>
              <a:rPr lang="ko-KR" altLang="en-US" sz="1200" dirty="0"/>
              <a:t>안에 </a:t>
            </a:r>
            <a:r>
              <a:rPr lang="ko-KR" altLang="en-US" sz="1200" dirty="0" smtClean="0"/>
              <a:t>⑨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를 만들어 크기와 위치를 조절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배치한 </a:t>
            </a:r>
            <a:r>
              <a:rPr lang="ko-KR" altLang="en-US" sz="1200" dirty="0" smtClean="0"/>
              <a:t>⑨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에는 </a:t>
            </a:r>
            <a:r>
              <a:rPr lang="ko-KR" altLang="en-US" sz="1200" dirty="0"/>
              <a:t>평소 </a:t>
            </a:r>
            <a:r>
              <a:rPr lang="ko-KR" altLang="en-US" sz="1200" dirty="0" err="1" smtClean="0"/>
              <a:t>관심있는</a:t>
            </a:r>
            <a:r>
              <a:rPr lang="ko-KR" altLang="en-US" sz="1200" dirty="0" smtClean="0"/>
              <a:t> 분야나 취미로 즐기는 것들로 꾸미기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하이퍼링크를 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hlinkClick r:id="rId4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950536" y="2585744"/>
            <a:ext cx="1114197" cy="1919777"/>
            <a:chOff x="3512927" y="2047599"/>
            <a:chExt cx="1114197" cy="1919777"/>
          </a:xfrm>
        </p:grpSpPr>
        <p:sp>
          <p:nvSpPr>
            <p:cNvPr id="33" name="대각선 방향의 모서리가 둥근 사각형 32">
              <a:hlinkClick r:id="rId5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4" name="대각선 방향의 모서리가 둥근 사각형 33">
              <a:hlinkClick r:id="rId6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5" name="대각선 방향의 모서리가 둥근 사각형 34">
              <a:hlinkClick r:id="rId7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6" name="대각선 방향의 모서리가 둥근 사각형 35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7" name="대각선 방향의 모서리가 둥근 사각형 36">
              <a:hlinkClick r:id="rId8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36956" y="1078336"/>
            <a:ext cx="177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⑦</a:t>
            </a:r>
            <a:r>
              <a:rPr lang="ko-KR" altLang="en-US" sz="2000" dirty="0" smtClean="0"/>
              <a:t>배경이미지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360607" y="1798655"/>
            <a:ext cx="3004457" cy="325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⑧</a:t>
            </a:r>
            <a:r>
              <a:rPr lang="ko-KR" altLang="en-US" dirty="0">
                <a:solidFill>
                  <a:schemeClr val="tx1"/>
                </a:solidFill>
              </a:rPr>
              <a:t>캔버스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67666" y="1895750"/>
            <a:ext cx="1619786" cy="8440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⑨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642881" y="2846731"/>
            <a:ext cx="782098" cy="9431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⑨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523077" y="3116289"/>
            <a:ext cx="630206" cy="433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⑨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8300275" y="2970065"/>
            <a:ext cx="974354" cy="7261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⑨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124281" y="3877424"/>
            <a:ext cx="706989" cy="9054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⑨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8009391" y="3922170"/>
            <a:ext cx="581767" cy="815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67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hlinkClick r:id="rId2" action="ppaction://hlinksldjump"/>
          </p:cNvPr>
          <p:cNvSpPr/>
          <p:nvPr/>
        </p:nvSpPr>
        <p:spPr>
          <a:xfrm>
            <a:off x="3436956" y="1078337"/>
            <a:ext cx="8721805" cy="465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6956" y="47645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- </a:t>
            </a:r>
            <a:r>
              <a:rPr lang="en-US" altLang="ko-KR" dirty="0" smtClean="0">
                <a:solidFill>
                  <a:schemeClr val="bg1"/>
                </a:solidFill>
              </a:rPr>
              <a:t>2)</a:t>
            </a:r>
            <a:r>
              <a:rPr lang="ko-KR" altLang="en-US" sz="5400" dirty="0" smtClean="0">
                <a:solidFill>
                  <a:schemeClr val="bg1"/>
                </a:solidFill>
              </a:rPr>
              <a:t>사이트 제목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>
            <a:hlinkClick r:id="rId3" action="ppaction://hlinksldjump"/>
          </p:cNvPr>
          <p:cNvSpPr/>
          <p:nvPr/>
        </p:nvSpPr>
        <p:spPr>
          <a:xfrm>
            <a:off x="3514669" y="10579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</a:t>
            </a:r>
            <a:r>
              <a:rPr lang="en-US" altLang="ko-KR" sz="1000" dirty="0" smtClean="0"/>
              <a:t>-1)home</a:t>
            </a:r>
            <a:endParaRPr lang="en-US" altLang="ko-KR" sz="1000" dirty="0"/>
          </a:p>
          <a:p>
            <a:pPr algn="ctr"/>
            <a:r>
              <a:rPr lang="ko-KR" altLang="en-US" sz="900" dirty="0"/>
              <a:t>홈 기능을 해줄 </a:t>
            </a:r>
            <a:endParaRPr lang="en-US" altLang="ko-KR" sz="900" dirty="0"/>
          </a:p>
          <a:p>
            <a:pPr algn="ctr"/>
            <a:r>
              <a:rPr lang="ko-KR" altLang="en-US" sz="900" dirty="0"/>
              <a:t>이미지 혹은 </a:t>
            </a:r>
            <a:r>
              <a:rPr lang="ko-KR" altLang="en-US" sz="900" dirty="0" smtClean="0"/>
              <a:t>텍스트</a:t>
            </a:r>
            <a:endParaRPr lang="ko-KR" altLang="en-US" sz="900" dirty="0"/>
          </a:p>
        </p:txBody>
      </p:sp>
      <p:sp>
        <p:nvSpPr>
          <p:cNvPr id="26" name="설명선 1 25"/>
          <p:cNvSpPr/>
          <p:nvPr/>
        </p:nvSpPr>
        <p:spPr>
          <a:xfrm>
            <a:off x="4557460" y="253986"/>
            <a:ext cx="677064" cy="293338"/>
          </a:xfrm>
          <a:prstGeom prst="border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0950536" y="2176940"/>
            <a:ext cx="1114197" cy="1919777"/>
            <a:chOff x="3512927" y="2047599"/>
            <a:chExt cx="1114197" cy="1919777"/>
          </a:xfrm>
        </p:grpSpPr>
        <p:sp>
          <p:nvSpPr>
            <p:cNvPr id="29" name="대각선 방향의 모서리가 둥근 사각형 28">
              <a:hlinkClick r:id="rId4" action="ppaction://hlinksldjump"/>
            </p:cNvPr>
            <p:cNvSpPr/>
            <p:nvPr/>
          </p:nvSpPr>
          <p:spPr>
            <a:xfrm>
              <a:off x="3512927" y="204759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②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1" name="대각선 방향의 모서리가 둥근 사각형 30">
              <a:hlinkClick r:id="rId5" action="ppaction://hlinksldjump"/>
            </p:cNvPr>
            <p:cNvSpPr/>
            <p:nvPr/>
          </p:nvSpPr>
          <p:spPr>
            <a:xfrm>
              <a:off x="3512927" y="245658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③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2" name="대각선 방향의 모서리가 둥근 사각형 31">
              <a:hlinkClick r:id="rId6" action="ppaction://hlinksldjump"/>
            </p:cNvPr>
            <p:cNvSpPr/>
            <p:nvPr/>
          </p:nvSpPr>
          <p:spPr>
            <a:xfrm>
              <a:off x="3512927" y="286557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④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3" name="대각선 방향의 모서리가 둥근 사각형 32"/>
            <p:cNvSpPr/>
            <p:nvPr/>
          </p:nvSpPr>
          <p:spPr>
            <a:xfrm>
              <a:off x="3512927" y="327456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⑤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4" name="대각선 방향의 모서리가 둥근 사각형 33">
              <a:hlinkClick r:id="rId7" action="ppaction://hlinksldjump"/>
            </p:cNvPr>
            <p:cNvSpPr/>
            <p:nvPr/>
          </p:nvSpPr>
          <p:spPr>
            <a:xfrm>
              <a:off x="3512927" y="3683559"/>
              <a:ext cx="1114197" cy="28381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⑥ </a:t>
              </a:r>
              <a:r>
                <a:rPr lang="ko-KR" altLang="en-US" sz="1200" dirty="0" smtClean="0"/>
                <a:t>메뉴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436956" y="5737799"/>
            <a:ext cx="8721805" cy="1030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⑧</a:t>
            </a:r>
            <a:r>
              <a:rPr lang="en-US" altLang="ko-KR" dirty="0" smtClean="0">
                <a:solidFill>
                  <a:schemeClr val="bg1"/>
                </a:solidFill>
              </a:rPr>
              <a:t>copyright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66" y="31173"/>
            <a:ext cx="3289599" cy="50167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/>
              <a:t>⑥</a:t>
            </a:r>
            <a:r>
              <a:rPr lang="ko-KR" altLang="en-US" sz="2000" dirty="0" smtClean="0"/>
              <a:t> 설명 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⑥ 클릭하면 </a:t>
            </a:r>
            <a:r>
              <a:rPr lang="ko-KR" altLang="en-US" sz="1200" dirty="0"/>
              <a:t>⑦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창에 </a:t>
            </a:r>
            <a:r>
              <a:rPr lang="ko-KR" altLang="en-US" sz="1200" dirty="0" smtClean="0"/>
              <a:t>연락처를 </a:t>
            </a:r>
            <a:r>
              <a:rPr lang="ko-KR" altLang="en-US" sz="1200" dirty="0" smtClean="0"/>
              <a:t>볼 수 있는 </a:t>
            </a:r>
            <a:r>
              <a:rPr lang="ko-KR" altLang="en-US" sz="1200" dirty="0" smtClean="0"/>
              <a:t>창 나타내기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⑦의 바탕은 </a:t>
            </a:r>
            <a:r>
              <a:rPr lang="ko-KR" altLang="en-US" sz="1200" dirty="0"/>
              <a:t>검은색 </a:t>
            </a:r>
            <a:r>
              <a:rPr lang="en-US" altLang="ko-KR" sz="1200" dirty="0"/>
              <a:t>text</a:t>
            </a:r>
            <a:r>
              <a:rPr lang="ko-KR" altLang="en-US" sz="1200" dirty="0"/>
              <a:t>는 흰색으로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</a:t>
            </a:r>
            <a:r>
              <a:rPr lang="ko-KR" altLang="en-US" sz="1200" dirty="0" smtClean="0"/>
              <a:t>태그로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랑 </a:t>
            </a:r>
            <a:r>
              <a:rPr lang="ko-KR" altLang="en-US" sz="1200" dirty="0" err="1" smtClean="0"/>
              <a:t>창닫기아이콘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ⓧ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넣기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, SNS</a:t>
            </a:r>
            <a:r>
              <a:rPr lang="ko-KR" altLang="en-US" sz="1200" dirty="0" smtClean="0"/>
              <a:t>계정은 아이콘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폰트어썸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사용해서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로 </a:t>
            </a:r>
            <a:r>
              <a:rPr lang="ko-KR" altLang="en-US" sz="1200" dirty="0" smtClean="0"/>
              <a:t>배치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하이퍼링크를 입력해서 손가락이 나오는 부분은 다 넘어갈 수 있게 </a:t>
            </a:r>
            <a:r>
              <a:rPr lang="ko-KR" altLang="en-US" sz="1200" dirty="0" smtClean="0"/>
              <a:t>만들기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①②③④⑤⑥⑦⑧⑨⑩⑪⑫⑬⑭⑮</a:t>
            </a:r>
            <a:endParaRPr lang="en-US" altLang="ko-KR" sz="12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0278" y="56272"/>
            <a:ext cx="36000" cy="67350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613294" y="1849960"/>
            <a:ext cx="2369127" cy="3175085"/>
            <a:chOff x="6613294" y="1849960"/>
            <a:chExt cx="2369127" cy="317508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613294" y="1849960"/>
              <a:ext cx="2369127" cy="3175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Please contact me</a:t>
              </a:r>
            </a:p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⑦</a:t>
              </a:r>
              <a:r>
                <a:rPr lang="en-US" altLang="ko-KR" b="1" dirty="0" smtClean="0">
                  <a:solidFill>
                    <a:srgbClr val="FFFF00"/>
                  </a:solidFill>
                </a:rPr>
                <a:t>div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err="1" smtClean="0"/>
                <a:t>Name_CHOLE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CHOI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sz="1200" dirty="0" err="1"/>
                <a:t>KakaoTalk</a:t>
              </a:r>
              <a:r>
                <a:rPr lang="en-US" altLang="ko-KR" sz="1200" dirty="0"/>
                <a:t> ID_00000</a:t>
              </a:r>
            </a:p>
            <a:p>
              <a:pPr algn="ctr"/>
              <a:r>
                <a:rPr lang="en-US" altLang="ko-KR" sz="1200" dirty="0"/>
                <a:t>Line ID_00000</a:t>
              </a:r>
            </a:p>
            <a:p>
              <a:pPr algn="ctr"/>
              <a:r>
                <a:rPr lang="en-US" altLang="ko-KR" sz="1200" dirty="0" smtClean="0"/>
                <a:t>E-mail_000@gmail.com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r"/>
              <a:r>
                <a:rPr lang="ko-KR" altLang="en-US" dirty="0" smtClean="0"/>
                <a:t>ⓧ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81856" y="3950408"/>
              <a:ext cx="432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icon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79264" y="3950408"/>
              <a:ext cx="432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icon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984448" y="3950408"/>
              <a:ext cx="432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icon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0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829</Words>
  <Application>Microsoft Office PowerPoint</Application>
  <PresentationFormat>와이드스크린</PresentationFormat>
  <Paragraphs>251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THE SLOW AND STEADY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iibi20201</dc:creator>
  <cp:lastModifiedBy>iibi20201</cp:lastModifiedBy>
  <cp:revision>225</cp:revision>
  <dcterms:created xsi:type="dcterms:W3CDTF">2021-05-02T23:29:38Z</dcterms:created>
  <dcterms:modified xsi:type="dcterms:W3CDTF">2021-06-16T02:26:49Z</dcterms:modified>
</cp:coreProperties>
</file>