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1D2A7A-85E8-4D39-9973-8EC5EFE9E7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BB0E74-3394-47CA-8715-959DDACA1A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D9C34-B03E-460D-AEAF-C99DA53D65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3E116A-301C-4D0F-A164-561BC76259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DDE383-3053-4ACB-B7BB-07E2BBBBBD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95CC62-892A-40C9-8CFF-A1D737F62B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4C7F98-B824-409F-90E7-AE33C1EBBC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2A8C54-F4CE-4A9E-B3AD-07A339B2B1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284FA0-E2C0-4792-966C-5DAC8C71D2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904A70-1B20-4E0A-A3F2-848A2B746C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B0F39C-B8BD-4EFD-8193-FB0E52ED4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8C2C7-5270-477F-A533-030C192AA1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2B49A9-037B-4604-9CF9-7011496BA9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319946-8B5D-452C-9E1A-B0AAC02CC9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E18D9C-E9DB-4CAC-BA8D-D4A2BB709E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B46B94-0FF2-457E-969C-7EAB5F05B4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84036D-73B4-437C-8417-C7BDE910DB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D15E4B-3600-4130-84F5-F86FCB5002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D3A63-2580-46AB-AD8D-B32900E85A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69314D-6053-4662-8B97-8943966188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B2E2BD-E89E-468A-B2D7-617F4CC61C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80E7DD-FC30-4583-81EF-82B89B6FBB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1138DC-2B07-4106-8370-F73A03881F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B0928-CBE2-4F28-AC3D-91544B2E81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950CBF-FDCF-4223-ACC4-B687242EED2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9D0761-A052-4A67-87AE-B530BEFFEF7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Etude sur les produits alimentaires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UFC-Que Choisir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Observe-t-on une corrélation entre la la qualité nutritionnelle et l'aspect envionnemental 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En conclusion: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Quelles marques faut-il recommander ?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En conclusion: Quelles marques ne faut-il surtout pas recommander 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Quelles sont les marques qui jouent le jeu et affichent le nutriscore ? Lesquelles ne le font pas 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Quelles sont les marques qui ont le plus recours aux additifs nocifs?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Quelles sont les marques qui présentent des produits avec la meilleure qualité nutritionnelle ? Les pires 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Quelles sont les marques qui jouent le jeu et affichent l'ecosore ? Lesquelles ne le font pas?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Quelles sont les marques qui semblent le plus respectueuses de l'environnement ? le moins?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Quelles sont les marques qui proposent essentiellement des produits biologiques 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Observe-t-on une corrélation entre le caratère bio des produits et la qualité nutritionnelle ?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Observe-t-on une corrélation entre le caratère bio des produits et l'aspect envionnemental ?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LibreOffice/7.5.2.2$Windows_X86_64 LibreOffice_project/53bb9681a964705cf672590721dbc85eb4d0c3a2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2023-07-03T07:40:23Z</dcterms:created>
  <dc:creator/>
  <dc:description/>
  <dc:language>fr-FR</dc:language>
  <cp:lastModifiedBy/>
  <dcterms:modified xsi:type="dcterms:W3CDTF">2023-07-03T08:47:14Z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