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C85AA-8171-C541-B49F-F55188243ED6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97489-CF3B-C64C-8025-0937B2496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52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E5511-C91E-D34F-9644-F0053524F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54803F-0F55-7247-B6CD-225283A4E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744A17-8955-3D4A-86CE-9A96977B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76-1E06-3E48-B7E6-0A279A3AADE4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7CC7F7-B75A-2A47-8044-D8AF8722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4C210B-9AB9-1347-B588-45706737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227-0D1F-0644-BDB0-B5CF42557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0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DFF6C-3615-1C49-B249-94B5F48B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09A672-A184-9649-AD3A-EC095BCC5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413599-6FD4-7B42-A524-D11E88E0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76-1E06-3E48-B7E6-0A279A3AADE4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43BB60-5606-8A48-9CC1-97EAB9B0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2C005F-C539-BB49-A530-66F7ECA2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227-0D1F-0644-BDB0-B5CF42557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6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0C0783A-4075-0142-A769-28DAAA5C9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416F17-2BE9-BE44-8DB8-E92053A00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DBBCD3-5F6C-0D4A-8E1B-2ACFE9EE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76-1E06-3E48-B7E6-0A279A3AADE4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07E5F8-035C-D947-AA09-A3FC53E5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A8FAC3-5200-DC44-8461-4D95D4CA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227-0D1F-0644-BDB0-B5CF42557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79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70925-A641-A44F-85FA-6D2ECBC3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0642C0-C1AC-DB4A-BDB7-BC76D70E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D66A58-35F1-CD45-AA6D-85ACEBF0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76-1E06-3E48-B7E6-0A279A3AADE4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8D2CEC-3D60-3241-A7C8-1402AC62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2A5910-EBC3-6748-A17D-54B2A102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227-0D1F-0644-BDB0-B5CF42557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30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782D0-0A59-DC47-BB89-3AC64296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0B7EDA-FB00-7A48-BC4C-B59BC92B5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67936F-AC5B-B048-9340-5DE182E0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76-1E06-3E48-B7E6-0A279A3AADE4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337A1B-7174-2D43-8DB6-188E75FB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AA793E-E509-F447-9EA1-8CED4E01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227-0D1F-0644-BDB0-B5CF42557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24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35F86-BCEE-3340-B733-6F95AC0B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3B0986-E79A-5841-8E6C-E2EA115D3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4E1012-C6F4-2F4D-B0CB-3243BD1E6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006921-175F-3746-A499-B5190116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76-1E06-3E48-B7E6-0A279A3AADE4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8F7AA5-F225-8343-85D3-8A560B8C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7E4AE5-6789-7B4B-AEDB-30FDC2A7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227-0D1F-0644-BDB0-B5CF42557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20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22AD4-938C-7C43-ACF8-973475AC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D5EBD7-0EE6-1C44-82C8-59CC4138C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1B41F9-010B-DF48-A162-2E5731E2E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82FF6C-70FA-7A44-8195-2BC45DE9D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8EED1E-E021-C14B-BC6B-25B3DADF9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3D77D9-2707-9A46-BBF4-0E88F8B9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76-1E06-3E48-B7E6-0A279A3AADE4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9AE48D-F572-F245-82C4-FABE3D75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6AEDE7-F633-684F-8EA1-A9168B01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227-0D1F-0644-BDB0-B5CF42557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09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B2210-0C1E-A948-99AB-770970FA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9D8D7E-6C2E-2642-AF13-67171504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76-1E06-3E48-B7E6-0A279A3AADE4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5FDC80-9ECA-F04B-B277-44E6CD63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7E07B1-B120-6143-8001-423606A5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227-0D1F-0644-BDB0-B5CF42557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04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BBBC9B-5D38-5649-8497-EA794BB4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76-1E06-3E48-B7E6-0A279A3AADE4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3E80DC-3BD2-5949-A2E2-309A8460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ABAE05-6E3D-794E-8614-28763AFC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227-0D1F-0644-BDB0-B5CF42557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63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9E747-A865-684F-AB6E-23E892AD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6DC3C0-E07A-1448-A580-1793A6ADA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548068-8F1E-1D44-BCEF-15EC10835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A3BEDF-55B5-144B-807D-6DD99C9A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76-1E06-3E48-B7E6-0A279A3AADE4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618BC4-E8E8-3C45-A694-CDE76568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9D342D-497A-5C4A-B4F6-E58E15F7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227-0D1F-0644-BDB0-B5CF42557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31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55122-4798-F44B-8C9A-53A5CBE9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8994AB-4888-C14D-BBB0-DCD197FA4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85CB6E-B529-3D4E-8668-598BE47AC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596E27-BA3E-8442-B794-452E735B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76-1E06-3E48-B7E6-0A279A3AADE4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145A86-4E1C-6840-A50F-BD700693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39CF47-2F60-784D-9873-D4020A46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227-0D1F-0644-BDB0-B5CF42557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96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9ACF59-4CD0-0D43-9D2B-846169C5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8CAE75-706E-304D-B262-D11B60E64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D25D74-9AA9-2E45-8435-7E36DDBB7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61F76-1E06-3E48-B7E6-0A279A3AADE4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D22701-200C-014B-8CF8-F1945027D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EA0D2B-72EB-9A46-9020-4F7CFA27F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E227-0D1F-0644-BDB0-B5CF42557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300C71-C2CC-2145-A47F-02B6DBE07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fr-FR" sz="2000">
              <a:solidFill>
                <a:srgbClr val="080808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3A99A0-EF81-4542-AA06-D643F9DE9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080808"/>
                </a:solidFill>
              </a:rPr>
              <a:t>Visuels sur </a:t>
            </a:r>
            <a:r>
              <a:rPr lang="fr-FR" sz="3600" dirty="0" err="1">
                <a:solidFill>
                  <a:srgbClr val="080808"/>
                </a:solidFill>
              </a:rPr>
              <a:t>Dataiku</a:t>
            </a:r>
            <a:endParaRPr lang="fr-FR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00D987F0-361E-4446-A0AE-7B25A5B8F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17"/>
          <a:stretch/>
        </p:blipFill>
        <p:spPr>
          <a:xfrm>
            <a:off x="1202908" y="27887"/>
            <a:ext cx="10063162" cy="566053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410EE1-38FB-D843-A098-81640F48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21" y="6113164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3600" dirty="0"/>
              <a:t>Répartition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Status Client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6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99F49-93E6-E249-B4D0-76252083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 	Global N vs N-1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BBC686-2BAC-5A4D-A919-96F8A853F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6" y="1690688"/>
            <a:ext cx="7439322" cy="45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3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B0005-599B-904F-BA79-3343CB03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Clients par sexes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1EB3AA4-595B-3E43-A7AA-46F7E3A66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768" y="1825625"/>
            <a:ext cx="7352464" cy="4351338"/>
          </a:xfrm>
        </p:spPr>
      </p:pic>
    </p:spTree>
    <p:extLst>
      <p:ext uri="{BB962C8B-B14F-4D97-AF65-F5344CB8AC3E}">
        <p14:creationId xmlns:p14="http://schemas.microsoft.com/office/powerpoint/2010/main" val="18304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A4087-1EAC-4447-95FD-74D54CA13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fr-FR" sz="5400" dirty="0"/>
              <a:t>Répartition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Clients par ages</a:t>
            </a:r>
            <a:endParaRPr lang="fr-FR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EE64C2-49CE-BF41-8346-DFCBDD848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D0AF1B-A1FA-9E4E-96C4-4957C820A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535" y="1863801"/>
            <a:ext cx="7494929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7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3AFB3-7687-BB48-80E2-4299D04A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de synthèse des magasins</a:t>
            </a:r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BF87946F-2C5C-5A42-B1A2-4F1B5EB07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502967"/>
              </p:ext>
            </p:extLst>
          </p:nvPr>
        </p:nvGraphicFramePr>
        <p:xfrm>
          <a:off x="571500" y="1596942"/>
          <a:ext cx="11049000" cy="440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Feuille de calcul" r:id="rId3" imgW="11049000" imgH="4406900" progId="Excel.Sheet.12">
                  <p:embed/>
                </p:oleObj>
              </mc:Choice>
              <mc:Fallback>
                <p:oleObj name="Feuille de calcul" r:id="rId3" imgW="11049000" imgH="4406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500" y="1596942"/>
                        <a:ext cx="11049000" cy="440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374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E793E-24C6-7445-88D2-8BE30DFC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Distances entre les clients et les magasins par tranches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9F559D-9C3D-3F4D-ACC1-6D92931D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476" y="1749425"/>
            <a:ext cx="8015016" cy="47434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CEE14CA-87DB-F846-80DA-3616298FB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76" y="1901825"/>
            <a:ext cx="8015016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9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0F5BC0-5EC9-EB47-9A1C-8B4FD75E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du CA par univers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570533A-F9A3-5C40-B297-1CF3B8E22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323" y="1825625"/>
            <a:ext cx="9029353" cy="4351338"/>
          </a:xfrm>
        </p:spPr>
      </p:pic>
    </p:spTree>
    <p:extLst>
      <p:ext uri="{BB962C8B-B14F-4D97-AF65-F5344CB8AC3E}">
        <p14:creationId xmlns:p14="http://schemas.microsoft.com/office/powerpoint/2010/main" val="5017444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42</Words>
  <Application>Microsoft Macintosh PowerPoint</Application>
  <PresentationFormat>Grand écran</PresentationFormat>
  <Paragraphs>8</Paragraphs>
  <Slides>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Feuille de calcul Microsoft Excel</vt:lpstr>
      <vt:lpstr>Visuels sur Dataiku</vt:lpstr>
      <vt:lpstr>Répartition des Status Client</vt:lpstr>
      <vt:lpstr>CA  Global N vs N-1</vt:lpstr>
      <vt:lpstr>Répartition des Clients par sexes</vt:lpstr>
      <vt:lpstr>Répartition des Clients par ages</vt:lpstr>
      <vt:lpstr>Tableau de synthèse des magasins</vt:lpstr>
      <vt:lpstr>Distances entre les clients et les magasins par tranches</vt:lpstr>
      <vt:lpstr>Evolution du CA par univers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Visuels By Dataiku</dc:title>
  <dc:creator>Amarilla Yu</dc:creator>
  <cp:lastModifiedBy>Amarilla Yu</cp:lastModifiedBy>
  <cp:revision>3</cp:revision>
  <dcterms:created xsi:type="dcterms:W3CDTF">2022-01-30T16:10:41Z</dcterms:created>
  <dcterms:modified xsi:type="dcterms:W3CDTF">2022-01-31T21:04:45Z</dcterms:modified>
</cp:coreProperties>
</file>