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30"/>
    <p:restoredTop sz="94682"/>
  </p:normalViewPr>
  <p:slideViewPr>
    <p:cSldViewPr snapToGrid="0" snapToObjects="1">
      <p:cViewPr varScale="1">
        <p:scale>
          <a:sx n="163" d="100"/>
          <a:sy n="163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9207A-B480-A743-B0A1-CA1394EF9F83}" type="datetimeFigureOut">
              <a:rPr lang="en-US" smtClean="0"/>
              <a:t>6/16/17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EDA19-4F5F-BA4E-AA5B-68E4B9CB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66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EDA19-4F5F-BA4E-AA5B-68E4B9CB27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11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6856-BE63-C549-A096-A8DEF85964F7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0C74-72C1-B44B-824D-6AFE9A03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8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6856-BE63-C549-A096-A8DEF85964F7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0C74-72C1-B44B-824D-6AFE9A03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6856-BE63-C549-A096-A8DEF85964F7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0C74-72C1-B44B-824D-6AFE9A03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6856-BE63-C549-A096-A8DEF85964F7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0C74-72C1-B44B-824D-6AFE9A03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2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6856-BE63-C549-A096-A8DEF85964F7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0C74-72C1-B44B-824D-6AFE9A03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0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6856-BE63-C549-A096-A8DEF85964F7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0C74-72C1-B44B-824D-6AFE9A03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4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6856-BE63-C549-A096-A8DEF85964F7}" type="datetimeFigureOut">
              <a:rPr lang="en-US" smtClean="0"/>
              <a:t>6/16/17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0C74-72C1-B44B-824D-6AFE9A03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6856-BE63-C549-A096-A8DEF85964F7}" type="datetimeFigureOut">
              <a:rPr lang="en-US" smtClean="0"/>
              <a:t>6/16/17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0C74-72C1-B44B-824D-6AFE9A03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0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6856-BE63-C549-A096-A8DEF85964F7}" type="datetimeFigureOut">
              <a:rPr lang="en-US" smtClean="0"/>
              <a:t>6/16/17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0C74-72C1-B44B-824D-6AFE9A03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6856-BE63-C549-A096-A8DEF85964F7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0C74-72C1-B44B-824D-6AFE9A03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5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6856-BE63-C549-A096-A8DEF85964F7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0C74-72C1-B44B-824D-6AFE9A03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6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96856-BE63-C549-A096-A8DEF85964F7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A0C74-72C1-B44B-824D-6AFE9A03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6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62" y="0"/>
            <a:ext cx="11526276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33352" y="5554232"/>
            <a:ext cx="22430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Dorso</a:t>
            </a:r>
            <a:r>
              <a:rPr lang="en-US" sz="1200" dirty="0" smtClean="0"/>
              <a:t>-ventral axis formation</a:t>
            </a:r>
          </a:p>
          <a:p>
            <a:r>
              <a:rPr lang="en-US" sz="1200" dirty="0" err="1" smtClean="0"/>
              <a:t>Neurotrophin</a:t>
            </a:r>
            <a:r>
              <a:rPr lang="en-US" sz="1200" dirty="0" smtClean="0"/>
              <a:t> signaling pathway</a:t>
            </a:r>
          </a:p>
          <a:p>
            <a:r>
              <a:rPr lang="en-US" sz="1200" dirty="0" smtClean="0"/>
              <a:t>T cell receptor signaling pathway</a:t>
            </a:r>
          </a:p>
          <a:p>
            <a:r>
              <a:rPr lang="en-US" sz="1200" dirty="0" smtClean="0"/>
              <a:t>Pancreatic secretion</a:t>
            </a:r>
          </a:p>
          <a:p>
            <a:r>
              <a:rPr lang="en-US" sz="1200" dirty="0" smtClean="0"/>
              <a:t>Glioma</a:t>
            </a:r>
          </a:p>
          <a:p>
            <a:r>
              <a:rPr lang="en-US" sz="1200" dirty="0" smtClean="0"/>
              <a:t>Focal adhesion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773867" y="1306123"/>
            <a:ext cx="2193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alpha-Linolenic acid metabolism</a:t>
            </a:r>
          </a:p>
          <a:p>
            <a:r>
              <a:rPr lang="en-US" sz="1200" dirty="0" smtClean="0"/>
              <a:t>PPAR signaling pathway	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681014" y="5692731"/>
            <a:ext cx="1508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Prion diseases</a:t>
            </a:r>
          </a:p>
          <a:p>
            <a:r>
              <a:rPr lang="en-US" sz="1200" dirty="0" smtClean="0"/>
              <a:t>Pyruvate metabolism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510626" y="3916457"/>
            <a:ext cx="18054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One carbon pool by folate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84711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32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Jeong, Hyun-Hwan</dc:creator>
  <cp:lastModifiedBy>Jeong, Hyun-Hwan</cp:lastModifiedBy>
  <cp:revision>2</cp:revision>
  <dcterms:created xsi:type="dcterms:W3CDTF">2017-06-16T07:30:20Z</dcterms:created>
  <dcterms:modified xsi:type="dcterms:W3CDTF">2017-06-16T20:15:31Z</dcterms:modified>
</cp:coreProperties>
</file>