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450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68C13-FD54-46E3-84C0-0AB72B1794A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45DC8E7-8696-4CCE-8785-2EAA6A32A210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[</a:t>
          </a:r>
          <a:r>
            <a:rPr lang="ko-KR" altLang="en-US" sz="1200" dirty="0">
              <a:latin typeface="+mj-ea"/>
              <a:ea typeface="+mj-ea"/>
            </a:rPr>
            <a:t>문제정의</a:t>
          </a:r>
          <a:r>
            <a:rPr lang="en-US" altLang="ko-KR" sz="1200" dirty="0">
              <a:latin typeface="+mj-ea"/>
              <a:ea typeface="+mj-ea"/>
            </a:rPr>
            <a:t>]</a:t>
          </a:r>
          <a:br>
            <a:rPr lang="en-US" altLang="ko-KR" sz="1200" dirty="0">
              <a:latin typeface="+mj-ea"/>
              <a:ea typeface="+mj-ea"/>
            </a:rPr>
          </a:br>
          <a:r>
            <a:rPr lang="ko-KR" altLang="en-US" sz="1200" dirty="0">
              <a:latin typeface="+mj-ea"/>
              <a:ea typeface="+mj-ea"/>
            </a:rPr>
            <a:t>코로나 시대</a:t>
          </a:r>
          <a:r>
            <a:rPr lang="en-US" altLang="ko-KR" sz="1200" dirty="0">
              <a:latin typeface="+mj-ea"/>
              <a:ea typeface="+mj-ea"/>
            </a:rPr>
            <a:t>, </a:t>
          </a:r>
          <a:r>
            <a:rPr lang="ko-KR" altLang="en-US" sz="1200" dirty="0">
              <a:latin typeface="+mj-ea"/>
              <a:ea typeface="+mj-ea"/>
            </a:rPr>
            <a:t>외식도 맘대로 못하고</a:t>
          </a:r>
          <a:r>
            <a:rPr lang="en-US" altLang="ko-KR" sz="1200" dirty="0">
              <a:latin typeface="+mj-ea"/>
              <a:ea typeface="+mj-ea"/>
            </a:rPr>
            <a:t>, </a:t>
          </a:r>
          <a:r>
            <a:rPr lang="ko-KR" altLang="en-US" sz="1200" dirty="0">
              <a:latin typeface="+mj-ea"/>
              <a:ea typeface="+mj-ea"/>
            </a:rPr>
            <a:t>아이들과  </a:t>
          </a:r>
          <a:r>
            <a:rPr lang="ko-KR" altLang="en-US" sz="1200" dirty="0" err="1">
              <a:latin typeface="+mj-ea"/>
              <a:ea typeface="+mj-ea"/>
            </a:rPr>
            <a:t>삼시세끼</a:t>
          </a:r>
          <a:r>
            <a:rPr lang="ko-KR" altLang="en-US" sz="1200" dirty="0">
              <a:latin typeface="+mj-ea"/>
              <a:ea typeface="+mj-ea"/>
            </a:rPr>
            <a:t> 챙겨 먹는 일은 너무 힘들어</a:t>
          </a:r>
          <a:r>
            <a:rPr lang="en-US" altLang="ko-KR" sz="1200" dirty="0">
              <a:latin typeface="+mj-ea"/>
              <a:ea typeface="+mj-ea"/>
            </a:rPr>
            <a:t>~ </a:t>
          </a:r>
          <a:r>
            <a:rPr lang="ko-KR" altLang="en-US" sz="1200" dirty="0">
              <a:latin typeface="+mj-ea"/>
              <a:ea typeface="+mj-ea"/>
            </a:rPr>
            <a:t>냉장고에 있는 재료를 사진 찍어 레시피를 간편하게 확인합시다</a:t>
          </a:r>
          <a:r>
            <a:rPr lang="en-US" altLang="ko-KR" sz="1200" dirty="0">
              <a:latin typeface="+mj-ea"/>
              <a:ea typeface="+mj-ea"/>
            </a:rPr>
            <a:t>.</a:t>
          </a:r>
          <a:endParaRPr lang="ko-KR" altLang="en-US" sz="1200" dirty="0">
            <a:latin typeface="+mj-ea"/>
            <a:ea typeface="+mj-ea"/>
          </a:endParaRPr>
        </a:p>
      </dgm:t>
    </dgm:pt>
    <dgm:pt modelId="{22A8B913-35F6-4290-AE42-5761C59CA75F}" type="parTrans" cxnId="{BB4381F7-E811-4E55-91AE-625B369C863B}">
      <dgm:prSet/>
      <dgm:spPr/>
      <dgm:t>
        <a:bodyPr/>
        <a:lstStyle/>
        <a:p>
          <a:pPr latinLnBrk="1"/>
          <a:endParaRPr lang="ko-KR" altLang="en-US"/>
        </a:p>
      </dgm:t>
    </dgm:pt>
    <dgm:pt modelId="{C0674A1B-1B46-4CED-A349-079495BE5485}" type="sibTrans" cxnId="{BB4381F7-E811-4E55-91AE-625B369C863B}">
      <dgm:prSet/>
      <dgm:spPr/>
      <dgm:t>
        <a:bodyPr/>
        <a:lstStyle/>
        <a:p>
          <a:pPr latinLnBrk="1"/>
          <a:endParaRPr lang="ko-KR" altLang="en-US"/>
        </a:p>
      </dgm:t>
    </dgm:pt>
    <dgm:pt modelId="{DF448EF2-8557-4B02-93AE-265D5686DA15}">
      <dgm:prSet phldrT="[텍스트]" custT="1"/>
      <dgm:spPr/>
      <dgm:t>
        <a:bodyPr/>
        <a:lstStyle/>
        <a:p>
          <a:pPr latinLnBrk="1"/>
          <a:r>
            <a:rPr lang="en-US" altLang="ko-KR" sz="1100" dirty="0"/>
            <a:t>[</a:t>
          </a:r>
          <a:r>
            <a:rPr lang="ko-KR" altLang="en-US" sz="1100" dirty="0"/>
            <a:t>데이터 획득</a:t>
          </a:r>
          <a:r>
            <a:rPr lang="en-US" altLang="ko-KR" sz="1100" dirty="0"/>
            <a:t>]</a:t>
          </a:r>
          <a:br>
            <a:rPr lang="en-US" altLang="ko-KR" sz="1100" dirty="0"/>
          </a:br>
          <a:r>
            <a:rPr lang="ko-KR" altLang="en-US" sz="1100" dirty="0"/>
            <a:t>각각의 재료 사진들을 네이버 이미지 </a:t>
          </a:r>
          <a:r>
            <a:rPr lang="ko-KR" altLang="en-US" sz="1100" dirty="0" err="1"/>
            <a:t>크롤링</a:t>
          </a:r>
          <a:r>
            <a:rPr lang="ko-KR" altLang="en-US" sz="1100" dirty="0"/>
            <a:t> 하여 저장하도록 합니다</a:t>
          </a:r>
          <a:r>
            <a:rPr lang="en-US" altLang="ko-KR" sz="1100" dirty="0"/>
            <a:t>.</a:t>
          </a:r>
          <a:endParaRPr lang="ko-KR" altLang="en-US" sz="1100" dirty="0"/>
        </a:p>
      </dgm:t>
    </dgm:pt>
    <dgm:pt modelId="{9B283731-0158-4385-8C16-4AAB6584E340}" type="parTrans" cxnId="{4C15FA33-501A-44A3-9982-F9A16BA882E4}">
      <dgm:prSet/>
      <dgm:spPr/>
      <dgm:t>
        <a:bodyPr/>
        <a:lstStyle/>
        <a:p>
          <a:pPr latinLnBrk="1"/>
          <a:endParaRPr lang="ko-KR" altLang="en-US"/>
        </a:p>
      </dgm:t>
    </dgm:pt>
    <dgm:pt modelId="{40552FD6-2031-41B0-B353-B44EC156E84C}" type="sibTrans" cxnId="{4C15FA33-501A-44A3-9982-F9A16BA882E4}">
      <dgm:prSet/>
      <dgm:spPr/>
      <dgm:t>
        <a:bodyPr/>
        <a:lstStyle/>
        <a:p>
          <a:pPr latinLnBrk="1"/>
          <a:endParaRPr lang="ko-KR" altLang="en-US"/>
        </a:p>
      </dgm:t>
    </dgm:pt>
    <dgm:pt modelId="{082E1C18-4A49-4AC8-8132-CDCE280C5535}">
      <dgm:prSet phldrT="[텍스트]" custT="1"/>
      <dgm:spPr/>
      <dgm:t>
        <a:bodyPr/>
        <a:lstStyle/>
        <a:p>
          <a:pPr latinLnBrk="1"/>
          <a:r>
            <a:rPr lang="en-US" altLang="ko-KR" sz="1200" dirty="0"/>
            <a:t>[</a:t>
          </a:r>
          <a:r>
            <a:rPr lang="ko-KR" altLang="en-US" sz="1200" dirty="0"/>
            <a:t>데이터 탐색</a:t>
          </a:r>
          <a:r>
            <a:rPr lang="en-US" altLang="ko-KR" sz="1200" dirty="0"/>
            <a:t>]</a:t>
          </a:r>
        </a:p>
        <a:p>
          <a:pPr latinLnBrk="1"/>
          <a:r>
            <a:rPr lang="ko-KR" altLang="en-US" sz="1200" dirty="0" err="1"/>
            <a:t>크롤링</a:t>
          </a:r>
          <a:r>
            <a:rPr lang="ko-KR" altLang="en-US" sz="1200" dirty="0"/>
            <a:t> 한 이미지들을 각각 </a:t>
          </a:r>
          <a:r>
            <a:rPr lang="ko-KR" altLang="en-US" sz="1200" dirty="0" err="1"/>
            <a:t>라벨링</a:t>
          </a:r>
          <a:r>
            <a:rPr lang="ko-KR" altLang="en-US" sz="1200" dirty="0"/>
            <a:t> 하여 폴더에 보관합니다</a:t>
          </a:r>
          <a:r>
            <a:rPr lang="en-US" altLang="ko-KR" sz="1200" dirty="0"/>
            <a:t>.</a:t>
          </a:r>
          <a:br>
            <a:rPr lang="en-US" altLang="ko-KR" sz="1100" dirty="0"/>
          </a:br>
          <a:endParaRPr lang="ko-KR" altLang="en-US" sz="1100" dirty="0"/>
        </a:p>
      </dgm:t>
    </dgm:pt>
    <dgm:pt modelId="{6FDDBFCF-461B-42A0-91A8-4C7665CCE8B9}" type="parTrans" cxnId="{381372AA-8D06-4B13-93EC-A1942364854C}">
      <dgm:prSet/>
      <dgm:spPr/>
      <dgm:t>
        <a:bodyPr/>
        <a:lstStyle/>
        <a:p>
          <a:pPr latinLnBrk="1"/>
          <a:endParaRPr lang="ko-KR" altLang="en-US"/>
        </a:p>
      </dgm:t>
    </dgm:pt>
    <dgm:pt modelId="{888230DC-81BF-444B-A3F3-1DAC866F26A4}" type="sibTrans" cxnId="{381372AA-8D06-4B13-93EC-A1942364854C}">
      <dgm:prSet/>
      <dgm:spPr/>
      <dgm:t>
        <a:bodyPr/>
        <a:lstStyle/>
        <a:p>
          <a:pPr latinLnBrk="1"/>
          <a:endParaRPr lang="ko-KR" altLang="en-US"/>
        </a:p>
      </dgm:t>
    </dgm:pt>
    <dgm:pt modelId="{6634C898-7056-4BB7-8120-A4BE435A084C}">
      <dgm:prSet phldrT="[텍스트]" custT="1"/>
      <dgm:spPr/>
      <dgm:t>
        <a:bodyPr/>
        <a:lstStyle/>
        <a:p>
          <a:pPr latinLnBrk="1"/>
          <a:r>
            <a:rPr lang="en-US" altLang="ko-KR" sz="1200" dirty="0"/>
            <a:t>[</a:t>
          </a:r>
          <a:r>
            <a:rPr lang="ko-KR" altLang="en-US" sz="1200" dirty="0"/>
            <a:t>데이터 모델링</a:t>
          </a:r>
          <a:r>
            <a:rPr lang="en-US" altLang="ko-KR" sz="1200" dirty="0"/>
            <a:t>]</a:t>
          </a:r>
          <a:br>
            <a:rPr lang="en-US" altLang="ko-KR" sz="1200" dirty="0"/>
          </a:br>
          <a:r>
            <a:rPr lang="ko-KR" altLang="en-US" sz="1200" dirty="0" err="1"/>
            <a:t>티처블</a:t>
          </a:r>
          <a:r>
            <a:rPr lang="ko-KR" altLang="en-US" sz="1200" dirty="0"/>
            <a:t> 머신 시스템에 크롤링한 이미지를 업로드 한 다음 이미지 모델링 하여 모델링 파일들을 다운로드 합니다</a:t>
          </a:r>
          <a:r>
            <a:rPr lang="en-US" altLang="ko-KR" sz="1200" dirty="0"/>
            <a:t>.</a:t>
          </a:r>
          <a:endParaRPr lang="ko-KR" altLang="en-US" sz="1200" dirty="0"/>
        </a:p>
      </dgm:t>
    </dgm:pt>
    <dgm:pt modelId="{92D35159-E74B-47BD-AC0E-13547B8B7074}" type="parTrans" cxnId="{2865EE35-F62C-4B9C-824A-C0C242B0A29E}">
      <dgm:prSet/>
      <dgm:spPr/>
      <dgm:t>
        <a:bodyPr/>
        <a:lstStyle/>
        <a:p>
          <a:pPr latinLnBrk="1"/>
          <a:endParaRPr lang="ko-KR" altLang="en-US"/>
        </a:p>
      </dgm:t>
    </dgm:pt>
    <dgm:pt modelId="{79CEE277-DF12-4C0F-8459-559621857B80}" type="sibTrans" cxnId="{2865EE35-F62C-4B9C-824A-C0C242B0A29E}">
      <dgm:prSet/>
      <dgm:spPr/>
      <dgm:t>
        <a:bodyPr/>
        <a:lstStyle/>
        <a:p>
          <a:pPr latinLnBrk="1"/>
          <a:endParaRPr lang="ko-KR" altLang="en-US"/>
        </a:p>
      </dgm:t>
    </dgm:pt>
    <dgm:pt modelId="{D960C7A8-3DBD-4DB9-9E20-1D0D9F7393AB}">
      <dgm:prSet phldrT="[텍스트]" custT="1"/>
      <dgm:spPr/>
      <dgm:t>
        <a:bodyPr/>
        <a:lstStyle/>
        <a:p>
          <a:pPr latinLnBrk="1"/>
          <a:r>
            <a:rPr lang="en-US" altLang="ko-KR" sz="1200" dirty="0"/>
            <a:t>[</a:t>
          </a:r>
          <a:r>
            <a:rPr lang="ko-KR" altLang="en-US" sz="1200" dirty="0"/>
            <a:t>모델 평가</a:t>
          </a:r>
          <a:r>
            <a:rPr lang="en-US" altLang="ko-KR" sz="1200" dirty="0"/>
            <a:t>]</a:t>
          </a:r>
          <a:br>
            <a:rPr lang="en-US" altLang="ko-KR" sz="1200" dirty="0"/>
          </a:br>
          <a:r>
            <a:rPr lang="ko-KR" altLang="en-US" sz="1200" dirty="0"/>
            <a:t>원하는 재료 이미지를 보여주고</a:t>
          </a:r>
          <a:r>
            <a:rPr lang="en-US" altLang="ko-KR" sz="1200" dirty="0"/>
            <a:t>, </a:t>
          </a:r>
          <a:r>
            <a:rPr lang="ko-KR" altLang="en-US" sz="1200" dirty="0"/>
            <a:t>제대로 인식하는지를 확인합니다</a:t>
          </a:r>
          <a:r>
            <a:rPr lang="en-US" altLang="ko-KR" sz="1200" dirty="0"/>
            <a:t>.</a:t>
          </a:r>
          <a:endParaRPr lang="ko-KR" altLang="en-US" sz="1200" dirty="0"/>
        </a:p>
      </dgm:t>
    </dgm:pt>
    <dgm:pt modelId="{135B6548-C683-4606-838B-AFAA99F3DCAD}" type="parTrans" cxnId="{7726CD05-BC98-4AFB-A303-BA2C5A42B2B2}">
      <dgm:prSet/>
      <dgm:spPr/>
      <dgm:t>
        <a:bodyPr/>
        <a:lstStyle/>
        <a:p>
          <a:pPr latinLnBrk="1"/>
          <a:endParaRPr lang="ko-KR" altLang="en-US"/>
        </a:p>
      </dgm:t>
    </dgm:pt>
    <dgm:pt modelId="{1B8957EB-1F07-4F16-BC19-4494ED186D62}" type="sibTrans" cxnId="{7726CD05-BC98-4AFB-A303-BA2C5A42B2B2}">
      <dgm:prSet/>
      <dgm:spPr/>
      <dgm:t>
        <a:bodyPr/>
        <a:lstStyle/>
        <a:p>
          <a:pPr latinLnBrk="1"/>
          <a:endParaRPr lang="ko-KR" altLang="en-US"/>
        </a:p>
      </dgm:t>
    </dgm:pt>
    <dgm:pt modelId="{DF2D25D3-4D61-4EED-A509-53FE5565C8AF}">
      <dgm:prSet phldrT="[텍스트]"/>
      <dgm:spPr/>
    </dgm:pt>
    <dgm:pt modelId="{3E706887-151C-442E-A100-B76E313F5385}" type="parTrans" cxnId="{7D64E866-5628-42C1-9F4C-D829842565D9}">
      <dgm:prSet/>
      <dgm:spPr/>
      <dgm:t>
        <a:bodyPr/>
        <a:lstStyle/>
        <a:p>
          <a:pPr latinLnBrk="1"/>
          <a:endParaRPr lang="ko-KR" altLang="en-US"/>
        </a:p>
      </dgm:t>
    </dgm:pt>
    <dgm:pt modelId="{13BF283D-F112-4E7A-813A-A80689E27DD0}" type="sibTrans" cxnId="{7D64E866-5628-42C1-9F4C-D829842565D9}">
      <dgm:prSet/>
      <dgm:spPr/>
      <dgm:t>
        <a:bodyPr/>
        <a:lstStyle/>
        <a:p>
          <a:pPr latinLnBrk="1"/>
          <a:endParaRPr lang="ko-KR" altLang="en-US"/>
        </a:p>
      </dgm:t>
    </dgm:pt>
    <dgm:pt modelId="{CD4161FC-76EF-4B8A-8A6A-93FDA1A6269C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DFB6616C-FA14-4E13-9643-8AD3F32715B5}" type="parTrans" cxnId="{5D1321BF-D787-4BCD-B085-958A0F3F9387}">
      <dgm:prSet/>
      <dgm:spPr/>
      <dgm:t>
        <a:bodyPr/>
        <a:lstStyle/>
        <a:p>
          <a:pPr latinLnBrk="1"/>
          <a:endParaRPr lang="ko-KR" altLang="en-US"/>
        </a:p>
      </dgm:t>
    </dgm:pt>
    <dgm:pt modelId="{29743AB7-613E-4AC2-BCB5-AD3A930CF805}" type="sibTrans" cxnId="{5D1321BF-D787-4BCD-B085-958A0F3F9387}">
      <dgm:prSet/>
      <dgm:spPr/>
      <dgm:t>
        <a:bodyPr/>
        <a:lstStyle/>
        <a:p>
          <a:pPr latinLnBrk="1"/>
          <a:endParaRPr lang="ko-KR" altLang="en-US"/>
        </a:p>
      </dgm:t>
    </dgm:pt>
    <dgm:pt modelId="{24A3CAC6-FF3E-44CF-A340-0972A6D1FF50}" type="pres">
      <dgm:prSet presAssocID="{C8668C13-FD54-46E3-84C0-0AB72B1794AB}" presName="outerComposite" presStyleCnt="0">
        <dgm:presLayoutVars>
          <dgm:chMax val="5"/>
          <dgm:dir/>
          <dgm:resizeHandles val="exact"/>
        </dgm:presLayoutVars>
      </dgm:prSet>
      <dgm:spPr/>
    </dgm:pt>
    <dgm:pt modelId="{8469B8BD-4C91-4822-9CC9-4D2F2DD6A561}" type="pres">
      <dgm:prSet presAssocID="{C8668C13-FD54-46E3-84C0-0AB72B1794AB}" presName="dummyMaxCanvas" presStyleCnt="0">
        <dgm:presLayoutVars/>
      </dgm:prSet>
      <dgm:spPr/>
    </dgm:pt>
    <dgm:pt modelId="{C1451BDF-2995-4FC8-AA68-A55F551F3538}" type="pres">
      <dgm:prSet presAssocID="{C8668C13-FD54-46E3-84C0-0AB72B1794AB}" presName="FiveNodes_1" presStyleLbl="node1" presStyleIdx="0" presStyleCnt="5" custScaleY="141232">
        <dgm:presLayoutVars>
          <dgm:bulletEnabled val="1"/>
        </dgm:presLayoutVars>
      </dgm:prSet>
      <dgm:spPr/>
    </dgm:pt>
    <dgm:pt modelId="{5EC9F964-BE6B-44B2-9170-C01DCF3A0DA3}" type="pres">
      <dgm:prSet presAssocID="{C8668C13-FD54-46E3-84C0-0AB72B1794AB}" presName="FiveNodes_2" presStyleLbl="node1" presStyleIdx="1" presStyleCnt="5" custScaleY="62825">
        <dgm:presLayoutVars>
          <dgm:bulletEnabled val="1"/>
        </dgm:presLayoutVars>
      </dgm:prSet>
      <dgm:spPr/>
    </dgm:pt>
    <dgm:pt modelId="{A23C676B-7FDC-4F18-9AB1-532886459C5F}" type="pres">
      <dgm:prSet presAssocID="{C8668C13-FD54-46E3-84C0-0AB72B1794AB}" presName="FiveNodes_3" presStyleLbl="node1" presStyleIdx="2" presStyleCnt="5" custScaleY="109270">
        <dgm:presLayoutVars>
          <dgm:bulletEnabled val="1"/>
        </dgm:presLayoutVars>
      </dgm:prSet>
      <dgm:spPr/>
    </dgm:pt>
    <dgm:pt modelId="{D01322FE-802E-43E3-A7AA-F9CFEC677C2A}" type="pres">
      <dgm:prSet presAssocID="{C8668C13-FD54-46E3-84C0-0AB72B1794AB}" presName="FiveNodes_4" presStyleLbl="node1" presStyleIdx="3" presStyleCnt="5">
        <dgm:presLayoutVars>
          <dgm:bulletEnabled val="1"/>
        </dgm:presLayoutVars>
      </dgm:prSet>
      <dgm:spPr/>
    </dgm:pt>
    <dgm:pt modelId="{EB48B019-9CE6-4F2B-A355-DA13BDB97AD3}" type="pres">
      <dgm:prSet presAssocID="{C8668C13-FD54-46E3-84C0-0AB72B1794AB}" presName="FiveNodes_5" presStyleLbl="node1" presStyleIdx="4" presStyleCnt="5">
        <dgm:presLayoutVars>
          <dgm:bulletEnabled val="1"/>
        </dgm:presLayoutVars>
      </dgm:prSet>
      <dgm:spPr/>
    </dgm:pt>
    <dgm:pt modelId="{AFEEB477-EBA0-44B2-B142-300017D39CE1}" type="pres">
      <dgm:prSet presAssocID="{C8668C13-FD54-46E3-84C0-0AB72B1794AB}" presName="FiveConn_1-2" presStyleLbl="fgAccFollowNode1" presStyleIdx="0" presStyleCnt="4">
        <dgm:presLayoutVars>
          <dgm:bulletEnabled val="1"/>
        </dgm:presLayoutVars>
      </dgm:prSet>
      <dgm:spPr/>
    </dgm:pt>
    <dgm:pt modelId="{5987AB02-6D5D-43FC-A1B0-D0A12A81F1AB}" type="pres">
      <dgm:prSet presAssocID="{C8668C13-FD54-46E3-84C0-0AB72B1794AB}" presName="FiveConn_2-3" presStyleLbl="fgAccFollowNode1" presStyleIdx="1" presStyleCnt="4">
        <dgm:presLayoutVars>
          <dgm:bulletEnabled val="1"/>
        </dgm:presLayoutVars>
      </dgm:prSet>
      <dgm:spPr/>
    </dgm:pt>
    <dgm:pt modelId="{C57F89BC-577F-408E-9317-EA803F0C7441}" type="pres">
      <dgm:prSet presAssocID="{C8668C13-FD54-46E3-84C0-0AB72B1794AB}" presName="FiveConn_3-4" presStyleLbl="fgAccFollowNode1" presStyleIdx="2" presStyleCnt="4">
        <dgm:presLayoutVars>
          <dgm:bulletEnabled val="1"/>
        </dgm:presLayoutVars>
      </dgm:prSet>
      <dgm:spPr/>
    </dgm:pt>
    <dgm:pt modelId="{12714760-AB6B-4F62-B031-1F0077676692}" type="pres">
      <dgm:prSet presAssocID="{C8668C13-FD54-46E3-84C0-0AB72B1794AB}" presName="FiveConn_4-5" presStyleLbl="fgAccFollowNode1" presStyleIdx="3" presStyleCnt="4">
        <dgm:presLayoutVars>
          <dgm:bulletEnabled val="1"/>
        </dgm:presLayoutVars>
      </dgm:prSet>
      <dgm:spPr/>
    </dgm:pt>
    <dgm:pt modelId="{1FEECD22-CE58-4B48-B0A5-ABD29E7E84A2}" type="pres">
      <dgm:prSet presAssocID="{C8668C13-FD54-46E3-84C0-0AB72B1794AB}" presName="FiveNodes_1_text" presStyleLbl="node1" presStyleIdx="4" presStyleCnt="5">
        <dgm:presLayoutVars>
          <dgm:bulletEnabled val="1"/>
        </dgm:presLayoutVars>
      </dgm:prSet>
      <dgm:spPr/>
    </dgm:pt>
    <dgm:pt modelId="{78AFC8CE-9E92-46C1-A794-46D0D9EB89A2}" type="pres">
      <dgm:prSet presAssocID="{C8668C13-FD54-46E3-84C0-0AB72B1794AB}" presName="FiveNodes_2_text" presStyleLbl="node1" presStyleIdx="4" presStyleCnt="5">
        <dgm:presLayoutVars>
          <dgm:bulletEnabled val="1"/>
        </dgm:presLayoutVars>
      </dgm:prSet>
      <dgm:spPr/>
    </dgm:pt>
    <dgm:pt modelId="{9BD8E636-3D7E-4F45-8B1B-EAFB958214F5}" type="pres">
      <dgm:prSet presAssocID="{C8668C13-FD54-46E3-84C0-0AB72B1794AB}" presName="FiveNodes_3_text" presStyleLbl="node1" presStyleIdx="4" presStyleCnt="5">
        <dgm:presLayoutVars>
          <dgm:bulletEnabled val="1"/>
        </dgm:presLayoutVars>
      </dgm:prSet>
      <dgm:spPr/>
    </dgm:pt>
    <dgm:pt modelId="{D105C050-1051-4A9D-800D-090DC7179B13}" type="pres">
      <dgm:prSet presAssocID="{C8668C13-FD54-46E3-84C0-0AB72B1794AB}" presName="FiveNodes_4_text" presStyleLbl="node1" presStyleIdx="4" presStyleCnt="5">
        <dgm:presLayoutVars>
          <dgm:bulletEnabled val="1"/>
        </dgm:presLayoutVars>
      </dgm:prSet>
      <dgm:spPr/>
    </dgm:pt>
    <dgm:pt modelId="{F9857337-D176-4C9F-A0CD-E72393910931}" type="pres">
      <dgm:prSet presAssocID="{C8668C13-FD54-46E3-84C0-0AB72B1794A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726CD05-BC98-4AFB-A303-BA2C5A42B2B2}" srcId="{C8668C13-FD54-46E3-84C0-0AB72B1794AB}" destId="{D960C7A8-3DBD-4DB9-9E20-1D0D9F7393AB}" srcOrd="4" destOrd="0" parTransId="{135B6548-C683-4606-838B-AFAA99F3DCAD}" sibTransId="{1B8957EB-1F07-4F16-BC19-4494ED186D62}"/>
    <dgm:cxn modelId="{B0751422-4EFE-4966-96A9-B1979B59755D}" type="presOf" srcId="{745DC8E7-8696-4CCE-8785-2EAA6A32A210}" destId="{1FEECD22-CE58-4B48-B0A5-ABD29E7E84A2}" srcOrd="1" destOrd="0" presId="urn:microsoft.com/office/officeart/2005/8/layout/vProcess5"/>
    <dgm:cxn modelId="{1184D532-6D0C-4426-8E45-70DAC87ED6D3}" type="presOf" srcId="{D960C7A8-3DBD-4DB9-9E20-1D0D9F7393AB}" destId="{EB48B019-9CE6-4F2B-A355-DA13BDB97AD3}" srcOrd="0" destOrd="0" presId="urn:microsoft.com/office/officeart/2005/8/layout/vProcess5"/>
    <dgm:cxn modelId="{4C15FA33-501A-44A3-9982-F9A16BA882E4}" srcId="{C8668C13-FD54-46E3-84C0-0AB72B1794AB}" destId="{DF448EF2-8557-4B02-93AE-265D5686DA15}" srcOrd="1" destOrd="0" parTransId="{9B283731-0158-4385-8C16-4AAB6584E340}" sibTransId="{40552FD6-2031-41B0-B353-B44EC156E84C}"/>
    <dgm:cxn modelId="{2C544734-A62C-4E0F-AD72-908E24CA9F76}" type="presOf" srcId="{D960C7A8-3DBD-4DB9-9E20-1D0D9F7393AB}" destId="{F9857337-D176-4C9F-A0CD-E72393910931}" srcOrd="1" destOrd="0" presId="urn:microsoft.com/office/officeart/2005/8/layout/vProcess5"/>
    <dgm:cxn modelId="{2865EE35-F62C-4B9C-824A-C0C242B0A29E}" srcId="{C8668C13-FD54-46E3-84C0-0AB72B1794AB}" destId="{6634C898-7056-4BB7-8120-A4BE435A084C}" srcOrd="3" destOrd="0" parTransId="{92D35159-E74B-47BD-AC0E-13547B8B7074}" sibTransId="{79CEE277-DF12-4C0F-8459-559621857B80}"/>
    <dgm:cxn modelId="{6AB5215B-B44C-47EA-8C5D-BEE88C5B6217}" type="presOf" srcId="{6634C898-7056-4BB7-8120-A4BE435A084C}" destId="{D105C050-1051-4A9D-800D-090DC7179B13}" srcOrd="1" destOrd="0" presId="urn:microsoft.com/office/officeart/2005/8/layout/vProcess5"/>
    <dgm:cxn modelId="{E7B0A941-3E60-433E-BE5B-28D2CA5AAA84}" type="presOf" srcId="{DF448EF2-8557-4B02-93AE-265D5686DA15}" destId="{5EC9F964-BE6B-44B2-9170-C01DCF3A0DA3}" srcOrd="0" destOrd="0" presId="urn:microsoft.com/office/officeart/2005/8/layout/vProcess5"/>
    <dgm:cxn modelId="{7D64E866-5628-42C1-9F4C-D829842565D9}" srcId="{C8668C13-FD54-46E3-84C0-0AB72B1794AB}" destId="{DF2D25D3-4D61-4EED-A509-53FE5565C8AF}" srcOrd="6" destOrd="0" parTransId="{3E706887-151C-442E-A100-B76E313F5385}" sibTransId="{13BF283D-F112-4E7A-813A-A80689E27DD0}"/>
    <dgm:cxn modelId="{909E786E-CD58-44C2-97B2-BFFD61BF13D5}" type="presOf" srcId="{DF448EF2-8557-4B02-93AE-265D5686DA15}" destId="{78AFC8CE-9E92-46C1-A794-46D0D9EB89A2}" srcOrd="1" destOrd="0" presId="urn:microsoft.com/office/officeart/2005/8/layout/vProcess5"/>
    <dgm:cxn modelId="{A7F7E17E-E0A3-4B55-A5C1-E11BF9A9ED42}" type="presOf" srcId="{888230DC-81BF-444B-A3F3-1DAC866F26A4}" destId="{C57F89BC-577F-408E-9317-EA803F0C7441}" srcOrd="0" destOrd="0" presId="urn:microsoft.com/office/officeart/2005/8/layout/vProcess5"/>
    <dgm:cxn modelId="{6E741D8C-E9D2-45F8-8761-ABCCE7A2C636}" type="presOf" srcId="{79CEE277-DF12-4C0F-8459-559621857B80}" destId="{12714760-AB6B-4F62-B031-1F0077676692}" srcOrd="0" destOrd="0" presId="urn:microsoft.com/office/officeart/2005/8/layout/vProcess5"/>
    <dgm:cxn modelId="{21286791-CFDB-497C-8A5E-1F7F5322F30E}" type="presOf" srcId="{C0674A1B-1B46-4CED-A349-079495BE5485}" destId="{AFEEB477-EBA0-44B2-B142-300017D39CE1}" srcOrd="0" destOrd="0" presId="urn:microsoft.com/office/officeart/2005/8/layout/vProcess5"/>
    <dgm:cxn modelId="{381372AA-8D06-4B13-93EC-A1942364854C}" srcId="{C8668C13-FD54-46E3-84C0-0AB72B1794AB}" destId="{082E1C18-4A49-4AC8-8132-CDCE280C5535}" srcOrd="2" destOrd="0" parTransId="{6FDDBFCF-461B-42A0-91A8-4C7665CCE8B9}" sibTransId="{888230DC-81BF-444B-A3F3-1DAC866F26A4}"/>
    <dgm:cxn modelId="{5D1321BF-D787-4BCD-B085-958A0F3F9387}" srcId="{C8668C13-FD54-46E3-84C0-0AB72B1794AB}" destId="{CD4161FC-76EF-4B8A-8A6A-93FDA1A6269C}" srcOrd="5" destOrd="0" parTransId="{DFB6616C-FA14-4E13-9643-8AD3F32715B5}" sibTransId="{29743AB7-613E-4AC2-BCB5-AD3A930CF805}"/>
    <dgm:cxn modelId="{518503C0-87EB-47F5-93F1-4853D63B3F35}" type="presOf" srcId="{6634C898-7056-4BB7-8120-A4BE435A084C}" destId="{D01322FE-802E-43E3-A7AA-F9CFEC677C2A}" srcOrd="0" destOrd="0" presId="urn:microsoft.com/office/officeart/2005/8/layout/vProcess5"/>
    <dgm:cxn modelId="{5C6F0FC1-A916-47F6-B909-293A94BBA0AE}" type="presOf" srcId="{C8668C13-FD54-46E3-84C0-0AB72B1794AB}" destId="{24A3CAC6-FF3E-44CF-A340-0972A6D1FF50}" srcOrd="0" destOrd="0" presId="urn:microsoft.com/office/officeart/2005/8/layout/vProcess5"/>
    <dgm:cxn modelId="{4AF15AC1-3138-47B9-98E1-DCBBF336ADD4}" type="presOf" srcId="{40552FD6-2031-41B0-B353-B44EC156E84C}" destId="{5987AB02-6D5D-43FC-A1B0-D0A12A81F1AB}" srcOrd="0" destOrd="0" presId="urn:microsoft.com/office/officeart/2005/8/layout/vProcess5"/>
    <dgm:cxn modelId="{C8458AD2-095D-48E1-9B14-5959D5BD3E95}" type="presOf" srcId="{082E1C18-4A49-4AC8-8132-CDCE280C5535}" destId="{A23C676B-7FDC-4F18-9AB1-532886459C5F}" srcOrd="0" destOrd="0" presId="urn:microsoft.com/office/officeart/2005/8/layout/vProcess5"/>
    <dgm:cxn modelId="{0F0456E4-A02A-477B-A768-27DBAEDA4569}" type="presOf" srcId="{745DC8E7-8696-4CCE-8785-2EAA6A32A210}" destId="{C1451BDF-2995-4FC8-AA68-A55F551F3538}" srcOrd="0" destOrd="0" presId="urn:microsoft.com/office/officeart/2005/8/layout/vProcess5"/>
    <dgm:cxn modelId="{8BF81FF6-2571-4B85-8FFC-15D29231ACDE}" type="presOf" srcId="{082E1C18-4A49-4AC8-8132-CDCE280C5535}" destId="{9BD8E636-3D7E-4F45-8B1B-EAFB958214F5}" srcOrd="1" destOrd="0" presId="urn:microsoft.com/office/officeart/2005/8/layout/vProcess5"/>
    <dgm:cxn modelId="{BB4381F7-E811-4E55-91AE-625B369C863B}" srcId="{C8668C13-FD54-46E3-84C0-0AB72B1794AB}" destId="{745DC8E7-8696-4CCE-8785-2EAA6A32A210}" srcOrd="0" destOrd="0" parTransId="{22A8B913-35F6-4290-AE42-5761C59CA75F}" sibTransId="{C0674A1B-1B46-4CED-A349-079495BE5485}"/>
    <dgm:cxn modelId="{666114DF-AC84-45A9-A048-2E518BD38235}" type="presParOf" srcId="{24A3CAC6-FF3E-44CF-A340-0972A6D1FF50}" destId="{8469B8BD-4C91-4822-9CC9-4D2F2DD6A561}" srcOrd="0" destOrd="0" presId="urn:microsoft.com/office/officeart/2005/8/layout/vProcess5"/>
    <dgm:cxn modelId="{03CF1DB7-CB31-4AF6-B36E-1B0D16B913A3}" type="presParOf" srcId="{24A3CAC6-FF3E-44CF-A340-0972A6D1FF50}" destId="{C1451BDF-2995-4FC8-AA68-A55F551F3538}" srcOrd="1" destOrd="0" presId="urn:microsoft.com/office/officeart/2005/8/layout/vProcess5"/>
    <dgm:cxn modelId="{EF32AFA0-4E83-40E7-9560-740FA74967DB}" type="presParOf" srcId="{24A3CAC6-FF3E-44CF-A340-0972A6D1FF50}" destId="{5EC9F964-BE6B-44B2-9170-C01DCF3A0DA3}" srcOrd="2" destOrd="0" presId="urn:microsoft.com/office/officeart/2005/8/layout/vProcess5"/>
    <dgm:cxn modelId="{6C3AC1F6-B152-4450-B5E4-B4F446F20DE4}" type="presParOf" srcId="{24A3CAC6-FF3E-44CF-A340-0972A6D1FF50}" destId="{A23C676B-7FDC-4F18-9AB1-532886459C5F}" srcOrd="3" destOrd="0" presId="urn:microsoft.com/office/officeart/2005/8/layout/vProcess5"/>
    <dgm:cxn modelId="{98084147-041B-48F8-B0F5-793BDCD28439}" type="presParOf" srcId="{24A3CAC6-FF3E-44CF-A340-0972A6D1FF50}" destId="{D01322FE-802E-43E3-A7AA-F9CFEC677C2A}" srcOrd="4" destOrd="0" presId="urn:microsoft.com/office/officeart/2005/8/layout/vProcess5"/>
    <dgm:cxn modelId="{5C9FF19B-D725-405E-87B1-330D8ACED541}" type="presParOf" srcId="{24A3CAC6-FF3E-44CF-A340-0972A6D1FF50}" destId="{EB48B019-9CE6-4F2B-A355-DA13BDB97AD3}" srcOrd="5" destOrd="0" presId="urn:microsoft.com/office/officeart/2005/8/layout/vProcess5"/>
    <dgm:cxn modelId="{3ADAD574-F460-439A-9E2A-74EEFED31A15}" type="presParOf" srcId="{24A3CAC6-FF3E-44CF-A340-0972A6D1FF50}" destId="{AFEEB477-EBA0-44B2-B142-300017D39CE1}" srcOrd="6" destOrd="0" presId="urn:microsoft.com/office/officeart/2005/8/layout/vProcess5"/>
    <dgm:cxn modelId="{43AB910F-C312-4C33-B84F-9C9EE0EC0F01}" type="presParOf" srcId="{24A3CAC6-FF3E-44CF-A340-0972A6D1FF50}" destId="{5987AB02-6D5D-43FC-A1B0-D0A12A81F1AB}" srcOrd="7" destOrd="0" presId="urn:microsoft.com/office/officeart/2005/8/layout/vProcess5"/>
    <dgm:cxn modelId="{9A966129-FEFD-4BA6-A10E-24271578EEE5}" type="presParOf" srcId="{24A3CAC6-FF3E-44CF-A340-0972A6D1FF50}" destId="{C57F89BC-577F-408E-9317-EA803F0C7441}" srcOrd="8" destOrd="0" presId="urn:microsoft.com/office/officeart/2005/8/layout/vProcess5"/>
    <dgm:cxn modelId="{2A9297DC-91F8-410D-BEC5-2AA29580131B}" type="presParOf" srcId="{24A3CAC6-FF3E-44CF-A340-0972A6D1FF50}" destId="{12714760-AB6B-4F62-B031-1F0077676692}" srcOrd="9" destOrd="0" presId="urn:microsoft.com/office/officeart/2005/8/layout/vProcess5"/>
    <dgm:cxn modelId="{13A69D0C-BB54-4631-97F7-7819DAFB7D2D}" type="presParOf" srcId="{24A3CAC6-FF3E-44CF-A340-0972A6D1FF50}" destId="{1FEECD22-CE58-4B48-B0A5-ABD29E7E84A2}" srcOrd="10" destOrd="0" presId="urn:microsoft.com/office/officeart/2005/8/layout/vProcess5"/>
    <dgm:cxn modelId="{319A0BFD-EF92-4100-B563-A61782613B93}" type="presParOf" srcId="{24A3CAC6-FF3E-44CF-A340-0972A6D1FF50}" destId="{78AFC8CE-9E92-46C1-A794-46D0D9EB89A2}" srcOrd="11" destOrd="0" presId="urn:microsoft.com/office/officeart/2005/8/layout/vProcess5"/>
    <dgm:cxn modelId="{7E527064-A3F1-4977-8B4B-C69678178AB9}" type="presParOf" srcId="{24A3CAC6-FF3E-44CF-A340-0972A6D1FF50}" destId="{9BD8E636-3D7E-4F45-8B1B-EAFB958214F5}" srcOrd="12" destOrd="0" presId="urn:microsoft.com/office/officeart/2005/8/layout/vProcess5"/>
    <dgm:cxn modelId="{39B47A2C-DBE1-4848-B005-9F836E821F6E}" type="presParOf" srcId="{24A3CAC6-FF3E-44CF-A340-0972A6D1FF50}" destId="{D105C050-1051-4A9D-800D-090DC7179B13}" srcOrd="13" destOrd="0" presId="urn:microsoft.com/office/officeart/2005/8/layout/vProcess5"/>
    <dgm:cxn modelId="{793E9CD9-E63D-4F4E-9862-50933825984D}" type="presParOf" srcId="{24A3CAC6-FF3E-44CF-A340-0972A6D1FF50}" destId="{F9857337-D176-4C9F-A0CD-E7239391093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51BDF-2995-4FC8-AA68-A55F551F3538}">
      <dsp:nvSpPr>
        <dsp:cNvPr id="0" name=""/>
        <dsp:cNvSpPr/>
      </dsp:nvSpPr>
      <dsp:spPr>
        <a:xfrm>
          <a:off x="0" y="-125485"/>
          <a:ext cx="4511721" cy="17193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[</a:t>
          </a:r>
          <a:r>
            <a:rPr lang="ko-KR" altLang="en-US" sz="1200" kern="1200" dirty="0">
              <a:latin typeface="+mj-ea"/>
              <a:ea typeface="+mj-ea"/>
            </a:rPr>
            <a:t>문제정의</a:t>
          </a:r>
          <a:r>
            <a:rPr lang="en-US" altLang="ko-KR" sz="1200" kern="1200" dirty="0">
              <a:latin typeface="+mj-ea"/>
              <a:ea typeface="+mj-ea"/>
            </a:rPr>
            <a:t>]</a:t>
          </a:r>
          <a:br>
            <a:rPr lang="en-US" altLang="ko-KR" sz="1200" kern="1200" dirty="0">
              <a:latin typeface="+mj-ea"/>
              <a:ea typeface="+mj-ea"/>
            </a:rPr>
          </a:br>
          <a:r>
            <a:rPr lang="ko-KR" altLang="en-US" sz="1200" kern="1200" dirty="0">
              <a:latin typeface="+mj-ea"/>
              <a:ea typeface="+mj-ea"/>
            </a:rPr>
            <a:t>코로나 시대</a:t>
          </a:r>
          <a:r>
            <a:rPr lang="en-US" altLang="ko-KR" sz="1200" kern="1200" dirty="0">
              <a:latin typeface="+mj-ea"/>
              <a:ea typeface="+mj-ea"/>
            </a:rPr>
            <a:t>, </a:t>
          </a:r>
          <a:r>
            <a:rPr lang="ko-KR" altLang="en-US" sz="1200" kern="1200" dirty="0">
              <a:latin typeface="+mj-ea"/>
              <a:ea typeface="+mj-ea"/>
            </a:rPr>
            <a:t>외식도 맘대로 못하고</a:t>
          </a:r>
          <a:r>
            <a:rPr lang="en-US" altLang="ko-KR" sz="1200" kern="1200" dirty="0">
              <a:latin typeface="+mj-ea"/>
              <a:ea typeface="+mj-ea"/>
            </a:rPr>
            <a:t>, </a:t>
          </a:r>
          <a:r>
            <a:rPr lang="ko-KR" altLang="en-US" sz="1200" kern="1200" dirty="0">
              <a:latin typeface="+mj-ea"/>
              <a:ea typeface="+mj-ea"/>
            </a:rPr>
            <a:t>아이들과  </a:t>
          </a:r>
          <a:r>
            <a:rPr lang="ko-KR" altLang="en-US" sz="1200" kern="1200" dirty="0" err="1">
              <a:latin typeface="+mj-ea"/>
              <a:ea typeface="+mj-ea"/>
            </a:rPr>
            <a:t>삼시세끼</a:t>
          </a:r>
          <a:r>
            <a:rPr lang="ko-KR" altLang="en-US" sz="1200" kern="1200" dirty="0">
              <a:latin typeface="+mj-ea"/>
              <a:ea typeface="+mj-ea"/>
            </a:rPr>
            <a:t> 챙겨 먹는 일은 너무 힘들어</a:t>
          </a:r>
          <a:r>
            <a:rPr lang="en-US" altLang="ko-KR" sz="1200" kern="1200" dirty="0">
              <a:latin typeface="+mj-ea"/>
              <a:ea typeface="+mj-ea"/>
            </a:rPr>
            <a:t>~ </a:t>
          </a:r>
          <a:r>
            <a:rPr lang="ko-KR" altLang="en-US" sz="1200" kern="1200" dirty="0">
              <a:latin typeface="+mj-ea"/>
              <a:ea typeface="+mj-ea"/>
            </a:rPr>
            <a:t>냉장고에 있는 재료를 사진 찍어 레시피를 간편하게 확인합시다</a:t>
          </a:r>
          <a:r>
            <a:rPr lang="en-US" altLang="ko-KR" sz="1200" kern="1200" dirty="0">
              <a:latin typeface="+mj-ea"/>
              <a:ea typeface="+mj-ea"/>
            </a:rPr>
            <a:t>.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50357" y="-75128"/>
        <a:ext cx="3026262" cy="1618586"/>
      </dsp:txXfrm>
    </dsp:sp>
    <dsp:sp modelId="{5EC9F964-BE6B-44B2-9170-C01DCF3A0DA3}">
      <dsp:nvSpPr>
        <dsp:cNvPr id="0" name=""/>
        <dsp:cNvSpPr/>
      </dsp:nvSpPr>
      <dsp:spPr>
        <a:xfrm>
          <a:off x="336914" y="1738198"/>
          <a:ext cx="4511721" cy="7648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[</a:t>
          </a:r>
          <a:r>
            <a:rPr lang="ko-KR" altLang="en-US" sz="1100" kern="1200" dirty="0"/>
            <a:t>데이터 획득</a:t>
          </a:r>
          <a:r>
            <a:rPr lang="en-US" altLang="ko-KR" sz="1100" kern="1200" dirty="0"/>
            <a:t>]</a:t>
          </a:r>
          <a:br>
            <a:rPr lang="en-US" altLang="ko-KR" sz="1100" kern="1200" dirty="0"/>
          </a:br>
          <a:r>
            <a:rPr lang="ko-KR" altLang="en-US" sz="1100" kern="1200" dirty="0"/>
            <a:t>각각의 재료 사진들을 네이버 이미지 </a:t>
          </a:r>
          <a:r>
            <a:rPr lang="ko-KR" altLang="en-US" sz="1100" kern="1200" dirty="0" err="1"/>
            <a:t>크롤링</a:t>
          </a:r>
          <a:r>
            <a:rPr lang="ko-KR" altLang="en-US" sz="1100" kern="1200" dirty="0"/>
            <a:t> 하여 저장하도록 합니다</a:t>
          </a:r>
          <a:r>
            <a:rPr lang="en-US" altLang="ko-KR" sz="1100" kern="1200" dirty="0"/>
            <a:t>.</a:t>
          </a:r>
          <a:endParaRPr lang="ko-KR" altLang="en-US" sz="1100" kern="1200" dirty="0"/>
        </a:p>
      </dsp:txBody>
      <dsp:txXfrm>
        <a:off x="359314" y="1760598"/>
        <a:ext cx="3338724" cy="720005"/>
      </dsp:txXfrm>
    </dsp:sp>
    <dsp:sp modelId="{A23C676B-7FDC-4F18-9AB1-532886459C5F}">
      <dsp:nvSpPr>
        <dsp:cNvPr id="0" name=""/>
        <dsp:cNvSpPr/>
      </dsp:nvSpPr>
      <dsp:spPr>
        <a:xfrm>
          <a:off x="673828" y="2841933"/>
          <a:ext cx="4511721" cy="13302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[</a:t>
          </a:r>
          <a:r>
            <a:rPr lang="ko-KR" altLang="en-US" sz="1200" kern="1200" dirty="0"/>
            <a:t>데이터 탐색</a:t>
          </a:r>
          <a:r>
            <a:rPr lang="en-US" altLang="ko-KR" sz="1200" kern="1200" dirty="0"/>
            <a:t>]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크롤링</a:t>
          </a:r>
          <a:r>
            <a:rPr lang="ko-KR" altLang="en-US" sz="1200" kern="1200" dirty="0"/>
            <a:t> 한 이미지들을 각각 </a:t>
          </a:r>
          <a:r>
            <a:rPr lang="ko-KR" altLang="en-US" sz="1200" kern="1200" dirty="0" err="1"/>
            <a:t>라벨링</a:t>
          </a:r>
          <a:r>
            <a:rPr lang="ko-KR" altLang="en-US" sz="1200" kern="1200" dirty="0"/>
            <a:t> 하여 폴더에 보관합니다</a:t>
          </a:r>
          <a:r>
            <a:rPr lang="en-US" altLang="ko-KR" sz="1200" kern="1200" dirty="0"/>
            <a:t>.</a:t>
          </a:r>
          <a:br>
            <a:rPr lang="en-US" altLang="ko-KR" sz="1100" kern="1200" dirty="0"/>
          </a:br>
          <a:endParaRPr lang="ko-KR" altLang="en-US" sz="1100" kern="1200" dirty="0"/>
        </a:p>
      </dsp:txBody>
      <dsp:txXfrm>
        <a:off x="712788" y="2880893"/>
        <a:ext cx="3305604" cy="1252288"/>
      </dsp:txXfrm>
    </dsp:sp>
    <dsp:sp modelId="{D01322FE-802E-43E3-A7AA-F9CFEC677C2A}">
      <dsp:nvSpPr>
        <dsp:cNvPr id="0" name=""/>
        <dsp:cNvSpPr/>
      </dsp:nvSpPr>
      <dsp:spPr>
        <a:xfrm>
          <a:off x="1010742" y="4284794"/>
          <a:ext cx="4511721" cy="12173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[</a:t>
          </a:r>
          <a:r>
            <a:rPr lang="ko-KR" altLang="en-US" sz="1200" kern="1200" dirty="0"/>
            <a:t>데이터 모델링</a:t>
          </a:r>
          <a:r>
            <a:rPr lang="en-US" altLang="ko-KR" sz="1200" kern="1200" dirty="0"/>
            <a:t>]</a:t>
          </a:r>
          <a:br>
            <a:rPr lang="en-US" altLang="ko-KR" sz="1200" kern="1200" dirty="0"/>
          </a:br>
          <a:r>
            <a:rPr lang="ko-KR" altLang="en-US" sz="1200" kern="1200" dirty="0" err="1"/>
            <a:t>티처블</a:t>
          </a:r>
          <a:r>
            <a:rPr lang="ko-KR" altLang="en-US" sz="1200" kern="1200" dirty="0"/>
            <a:t> 머신 시스템에 크롤링한 이미지를 업로드 한 다음 이미지 모델링 하여 모델링 파일들을 다운로드 합니다</a:t>
          </a:r>
          <a:r>
            <a:rPr lang="en-US" altLang="ko-KR" sz="1200" kern="1200" dirty="0"/>
            <a:t>.</a:t>
          </a:r>
          <a:endParaRPr lang="ko-KR" altLang="en-US" sz="1200" kern="1200" dirty="0"/>
        </a:p>
      </dsp:txBody>
      <dsp:txXfrm>
        <a:off x="1046397" y="4320449"/>
        <a:ext cx="3312214" cy="1146048"/>
      </dsp:txXfrm>
    </dsp:sp>
    <dsp:sp modelId="{EB48B019-9CE6-4F2B-A355-DA13BDB97AD3}">
      <dsp:nvSpPr>
        <dsp:cNvPr id="0" name=""/>
        <dsp:cNvSpPr/>
      </dsp:nvSpPr>
      <dsp:spPr>
        <a:xfrm>
          <a:off x="1347657" y="5671231"/>
          <a:ext cx="4511721" cy="12173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[</a:t>
          </a:r>
          <a:r>
            <a:rPr lang="ko-KR" altLang="en-US" sz="1200" kern="1200" dirty="0"/>
            <a:t>모델 평가</a:t>
          </a:r>
          <a:r>
            <a:rPr lang="en-US" altLang="ko-KR" sz="1200" kern="1200" dirty="0"/>
            <a:t>]</a:t>
          </a:r>
          <a:br>
            <a:rPr lang="en-US" altLang="ko-KR" sz="1200" kern="1200" dirty="0"/>
          </a:br>
          <a:r>
            <a:rPr lang="ko-KR" altLang="en-US" sz="1200" kern="1200" dirty="0"/>
            <a:t>원하는 재료 이미지를 보여주고</a:t>
          </a:r>
          <a:r>
            <a:rPr lang="en-US" altLang="ko-KR" sz="1200" kern="1200" dirty="0"/>
            <a:t>, </a:t>
          </a:r>
          <a:r>
            <a:rPr lang="ko-KR" altLang="en-US" sz="1200" kern="1200" dirty="0"/>
            <a:t>제대로 인식하는지를 확인합니다</a:t>
          </a:r>
          <a:r>
            <a:rPr lang="en-US" altLang="ko-KR" sz="1200" kern="1200" dirty="0"/>
            <a:t>.</a:t>
          </a:r>
          <a:endParaRPr lang="ko-KR" altLang="en-US" sz="1200" kern="1200" dirty="0"/>
        </a:p>
      </dsp:txBody>
      <dsp:txXfrm>
        <a:off x="1383312" y="5706886"/>
        <a:ext cx="3312214" cy="1146048"/>
      </dsp:txXfrm>
    </dsp:sp>
    <dsp:sp modelId="{AFEEB477-EBA0-44B2-B142-300017D39CE1}">
      <dsp:nvSpPr>
        <dsp:cNvPr id="0" name=""/>
        <dsp:cNvSpPr/>
      </dsp:nvSpPr>
      <dsp:spPr>
        <a:xfrm>
          <a:off x="3720438" y="1014833"/>
          <a:ext cx="791283" cy="7912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>
        <a:off x="3898477" y="1014833"/>
        <a:ext cx="435205" cy="595440"/>
      </dsp:txXfrm>
    </dsp:sp>
    <dsp:sp modelId="{5987AB02-6D5D-43FC-A1B0-D0A12A81F1AB}">
      <dsp:nvSpPr>
        <dsp:cNvPr id="0" name=""/>
        <dsp:cNvSpPr/>
      </dsp:nvSpPr>
      <dsp:spPr>
        <a:xfrm>
          <a:off x="4057352" y="2401270"/>
          <a:ext cx="791283" cy="79128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>
        <a:off x="4235391" y="2401270"/>
        <a:ext cx="435205" cy="595440"/>
      </dsp:txXfrm>
    </dsp:sp>
    <dsp:sp modelId="{C57F89BC-577F-408E-9317-EA803F0C7441}">
      <dsp:nvSpPr>
        <dsp:cNvPr id="0" name=""/>
        <dsp:cNvSpPr/>
      </dsp:nvSpPr>
      <dsp:spPr>
        <a:xfrm>
          <a:off x="4394267" y="3767417"/>
          <a:ext cx="791283" cy="79128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>
        <a:off x="4572306" y="3767417"/>
        <a:ext cx="435205" cy="595440"/>
      </dsp:txXfrm>
    </dsp:sp>
    <dsp:sp modelId="{12714760-AB6B-4F62-B031-1F0077676692}">
      <dsp:nvSpPr>
        <dsp:cNvPr id="0" name=""/>
        <dsp:cNvSpPr/>
      </dsp:nvSpPr>
      <dsp:spPr>
        <a:xfrm>
          <a:off x="4731181" y="5167380"/>
          <a:ext cx="791283" cy="79128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>
        <a:off x="4909220" y="5167380"/>
        <a:ext cx="435205" cy="59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C370-2B40-4A30-A2D9-66BEA6BD62B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9F1-02FA-4E5B-B9EF-86F4E5C4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4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C370-2B40-4A30-A2D9-66BEA6BD62B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9F1-02FA-4E5B-B9EF-86F4E5C4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3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C370-2B40-4A30-A2D9-66BEA6BD62B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9F1-02FA-4E5B-B9EF-86F4E5C4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4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C370-2B40-4A30-A2D9-66BEA6BD62B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9F1-02FA-4E5B-B9EF-86F4E5C4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1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C370-2B40-4A30-A2D9-66BEA6BD62B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9F1-02FA-4E5B-B9EF-86F4E5C4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8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C370-2B40-4A30-A2D9-66BEA6BD62B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9F1-02FA-4E5B-B9EF-86F4E5C4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C370-2B40-4A30-A2D9-66BEA6BD62B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9F1-02FA-4E5B-B9EF-86F4E5C4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2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C370-2B40-4A30-A2D9-66BEA6BD62B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9F1-02FA-4E5B-B9EF-86F4E5C4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4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C370-2B40-4A30-A2D9-66BEA6BD62B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9F1-02FA-4E5B-B9EF-86F4E5C4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2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C370-2B40-4A30-A2D9-66BEA6BD62B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9F1-02FA-4E5B-B9EF-86F4E5C4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C370-2B40-4A30-A2D9-66BEA6BD62B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9F1-02FA-4E5B-B9EF-86F4E5C4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1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C370-2B40-4A30-A2D9-66BEA6BD62B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9F1-02FA-4E5B-B9EF-86F4E5C4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3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79E6E6-1357-41EB-A96B-1C5BF4382C58}"/>
              </a:ext>
            </a:extLst>
          </p:cNvPr>
          <p:cNvSpPr/>
          <p:nvPr/>
        </p:nvSpPr>
        <p:spPr>
          <a:xfrm>
            <a:off x="0" y="688931"/>
            <a:ext cx="6858000" cy="921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A5C1215F-CD15-4A62-BF74-DAF6E238AE33}"/>
              </a:ext>
            </a:extLst>
          </p:cNvPr>
          <p:cNvSpPr/>
          <p:nvPr/>
        </p:nvSpPr>
        <p:spPr>
          <a:xfrm rot="10800000">
            <a:off x="1377862" y="344465"/>
            <a:ext cx="4096011" cy="68893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6DFFB4-2981-47E1-95C5-CD2124953BCB}"/>
              </a:ext>
            </a:extLst>
          </p:cNvPr>
          <p:cNvSpPr/>
          <p:nvPr/>
        </p:nvSpPr>
        <p:spPr>
          <a:xfrm>
            <a:off x="0" y="0"/>
            <a:ext cx="6858000" cy="688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120A48-4ED9-43F0-B616-97CCF7C91940}"/>
              </a:ext>
            </a:extLst>
          </p:cNvPr>
          <p:cNvSpPr/>
          <p:nvPr/>
        </p:nvSpPr>
        <p:spPr>
          <a:xfrm>
            <a:off x="995087" y="75953"/>
            <a:ext cx="4897628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2020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년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오산인공지능연수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E732FB63-8FC5-4B88-B6C9-BAFAF43C3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08110"/>
              </p:ext>
            </p:extLst>
          </p:nvPr>
        </p:nvGraphicFramePr>
        <p:xfrm>
          <a:off x="249005" y="1295155"/>
          <a:ext cx="6389792" cy="8413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448">
                  <a:extLst>
                    <a:ext uri="{9D8B030D-6E8A-4147-A177-3AD203B41FA5}">
                      <a16:colId xmlns:a16="http://schemas.microsoft.com/office/drawing/2014/main" val="4245527230"/>
                    </a:ext>
                  </a:extLst>
                </a:gridCol>
                <a:gridCol w="4792344">
                  <a:extLst>
                    <a:ext uri="{9D8B030D-6E8A-4147-A177-3AD203B41FA5}">
                      <a16:colId xmlns:a16="http://schemas.microsoft.com/office/drawing/2014/main" val="1577429374"/>
                    </a:ext>
                  </a:extLst>
                </a:gridCol>
              </a:tblGrid>
              <a:tr h="386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성명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소은경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김희정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23542"/>
                  </a:ext>
                </a:extLst>
              </a:tr>
              <a:tr h="464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프로젝트명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냉장고 파먹기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 </a:t>
                      </a:r>
                      <a:r>
                        <a:rPr lang="ko-KR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추천 레시피 </a:t>
                      </a:r>
                      <a:r>
                        <a:rPr lang="en-US" altLang="ko-KR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72372"/>
                  </a:ext>
                </a:extLst>
              </a:tr>
              <a:tr h="756265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84464"/>
                  </a:ext>
                </a:extLst>
              </a:tr>
            </a:tbl>
          </a:graphicData>
        </a:graphic>
      </p:graphicFrame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DFFB3EF2-AFFA-40B8-9079-C56AA3F89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340854"/>
              </p:ext>
            </p:extLst>
          </p:nvPr>
        </p:nvGraphicFramePr>
        <p:xfrm>
          <a:off x="517357" y="2453964"/>
          <a:ext cx="5859379" cy="6763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14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106</Words>
  <Application>Microsoft Office PowerPoint</Application>
  <PresentationFormat>A4 용지(210x297mm)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김지선</dc:creator>
  <cp:lastModifiedBy>so eun kyung</cp:lastModifiedBy>
  <cp:revision>11</cp:revision>
  <dcterms:created xsi:type="dcterms:W3CDTF">2019-09-06T03:19:42Z</dcterms:created>
  <dcterms:modified xsi:type="dcterms:W3CDTF">2020-12-08T06:12:47Z</dcterms:modified>
</cp:coreProperties>
</file>