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나눔고딕" panose="020D0604000000000000" pitchFamily="50" charset="-127"/>
      <p:regular r:id="rId12"/>
      <p:bold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1356" y="60"/>
      </p:cViewPr>
      <p:guideLst>
        <p:guide orient="horz" pos="2183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2C06-8E9C-44F6-A6B0-6C541C4A11EC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5176-2AF8-4B9B-A6F6-487CB3BB9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94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2C06-8E9C-44F6-A6B0-6C541C4A11EC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5176-2AF8-4B9B-A6F6-487CB3BB9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56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2C06-8E9C-44F6-A6B0-6C541C4A11EC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5176-2AF8-4B9B-A6F6-487CB3BB9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2C06-8E9C-44F6-A6B0-6C541C4A11EC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5176-2AF8-4B9B-A6F6-487CB3BB9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36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2C06-8E9C-44F6-A6B0-6C541C4A11EC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5176-2AF8-4B9B-A6F6-487CB3BB9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25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2C06-8E9C-44F6-A6B0-6C541C4A11EC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5176-2AF8-4B9B-A6F6-487CB3BB9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18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2C06-8E9C-44F6-A6B0-6C541C4A11EC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5176-2AF8-4B9B-A6F6-487CB3BB9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03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2C06-8E9C-44F6-A6B0-6C541C4A11EC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5176-2AF8-4B9B-A6F6-487CB3BB9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85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2C06-8E9C-44F6-A6B0-6C541C4A11EC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5176-2AF8-4B9B-A6F6-487CB3BB9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49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2C06-8E9C-44F6-A6B0-6C541C4A11EC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5176-2AF8-4B9B-A6F6-487CB3BB9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74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2C06-8E9C-44F6-A6B0-6C541C4A11EC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5176-2AF8-4B9B-A6F6-487CB3BB9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13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F2C06-8E9C-44F6-A6B0-6C541C4A11EC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85176-2AF8-4B9B-A6F6-487CB3BB9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34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5400000">
            <a:off x="11011" y="-11013"/>
            <a:ext cx="2388671" cy="2410694"/>
          </a:xfrm>
          <a:prstGeom prst="triangle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6200000">
            <a:off x="6767944" y="4481944"/>
            <a:ext cx="2341418" cy="2410694"/>
          </a:xfrm>
          <a:prstGeom prst="triangle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71307" y="2260654"/>
            <a:ext cx="7401385" cy="183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머신러닝을</a:t>
            </a:r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이용한</a:t>
            </a:r>
            <a:endParaRPr lang="en-US" altLang="ko-K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IMU</a:t>
            </a:r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센서기반의 재활 제스처 인식</a:t>
            </a:r>
          </a:p>
        </p:txBody>
      </p:sp>
      <p:sp>
        <p:nvSpPr>
          <p:cNvPr id="8" name="직사각형 7"/>
          <p:cNvSpPr/>
          <p:nvPr/>
        </p:nvSpPr>
        <p:spPr>
          <a:xfrm rot="18945590">
            <a:off x="-755069" y="1274619"/>
            <a:ext cx="3976251" cy="8312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18945590">
            <a:off x="5785670" y="5666507"/>
            <a:ext cx="3976251" cy="8312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54552" y="4516613"/>
            <a:ext cx="4129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응용컴퓨터공학과 가은영</a:t>
            </a:r>
            <a:r>
              <a:rPr lang="en-US" altLang="ko-KR" sz="2200" b="1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200" b="1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김태현</a:t>
            </a:r>
          </a:p>
        </p:txBody>
      </p:sp>
    </p:spTree>
    <p:extLst>
      <p:ext uri="{BB962C8B-B14F-4D97-AF65-F5344CB8AC3E}">
        <p14:creationId xmlns:p14="http://schemas.microsoft.com/office/powerpoint/2010/main" val="104679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1011382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개요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9456" y="2396148"/>
            <a:ext cx="81291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환자들의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재활운동동작을 인식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하고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프로그램이 그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동작을 예측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할 수 있다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또한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동작의 움직임을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그래픽으로 구현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할 수 있다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456" y="1823350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9456" y="4150919"/>
            <a:ext cx="3313728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기간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 및 기본 알고리즘 적용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(UI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구성 그래픽 구현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알고리즘 고도화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1967" y="4920851"/>
            <a:ext cx="3230372" cy="28200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2017.04.03 – 2017.04.24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2017.05.01 – 2017.05.15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2017.05.15 – ~~~~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15840" y="4150919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사용자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15840" y="4674139"/>
            <a:ext cx="2996333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재활 환자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재활 운동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재활 임상의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치료사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평가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8314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619" y="2985955"/>
            <a:ext cx="3446389" cy="3732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9" t="9176" r="66020" b="54095"/>
          <a:stretch/>
        </p:blipFill>
        <p:spPr bwMode="auto">
          <a:xfrm>
            <a:off x="947585" y="1877959"/>
            <a:ext cx="2558716" cy="407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1757711" y="3458105"/>
            <a:ext cx="184484" cy="224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962247" y="2920695"/>
            <a:ext cx="184484" cy="224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" idx="2"/>
          </p:cNvCxnSpPr>
          <p:nvPr/>
        </p:nvCxnSpPr>
        <p:spPr>
          <a:xfrm flipH="1" flipV="1">
            <a:off x="1148111" y="2864548"/>
            <a:ext cx="609600" cy="705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5" idx="3"/>
          </p:cNvCxnSpPr>
          <p:nvPr/>
        </p:nvCxnSpPr>
        <p:spPr>
          <a:xfrm flipH="1" flipV="1">
            <a:off x="1148111" y="2752253"/>
            <a:ext cx="841153" cy="360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6428" y="2479538"/>
            <a:ext cx="81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IMU</a:t>
            </a:r>
          </a:p>
          <a:p>
            <a:pPr algn="ctr"/>
            <a:r>
              <a:rPr lang="en-US" altLang="ko-KR" dirty="0"/>
              <a:t>Sensor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1011382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개요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1136" y="1272469"/>
            <a:ext cx="2797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 방법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18619" y="1272469"/>
            <a:ext cx="2299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Gesture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종류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18619" y="1877959"/>
            <a:ext cx="35141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환자들의 재활 훈련 동작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(wolf motor function test),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Fugl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-Meyer Assessment)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 재활 평가 동작 기반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92042" y="5758025"/>
            <a:ext cx="20762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상지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진행 후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하지로 확장 예정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315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/>
          <p:cNvSpPr/>
          <p:nvPr/>
        </p:nvSpPr>
        <p:spPr>
          <a:xfrm>
            <a:off x="2183227" y="3457507"/>
            <a:ext cx="4589411" cy="3347341"/>
          </a:xfrm>
          <a:prstGeom prst="ellipse">
            <a:avLst/>
          </a:prstGeom>
          <a:solidFill>
            <a:schemeClr val="accent2">
              <a:lumMod val="60000"/>
              <a:lumOff val="4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11382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역할 분담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49381" y="1302326"/>
            <a:ext cx="8645238" cy="5188893"/>
            <a:chOff x="155315" y="1260763"/>
            <a:chExt cx="8645238" cy="5188893"/>
          </a:xfrm>
        </p:grpSpPr>
        <p:sp>
          <p:nvSpPr>
            <p:cNvPr id="7" name="타원 6"/>
            <p:cNvSpPr/>
            <p:nvPr/>
          </p:nvSpPr>
          <p:spPr>
            <a:xfrm>
              <a:off x="451365" y="1465748"/>
              <a:ext cx="4589411" cy="3884293"/>
            </a:xfrm>
            <a:prstGeom prst="ellipse">
              <a:avLst/>
            </a:prstGeom>
            <a:solidFill>
              <a:schemeClr val="accent1"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3997584" y="1566220"/>
              <a:ext cx="4589411" cy="3884293"/>
            </a:xfrm>
            <a:prstGeom prst="ellipse">
              <a:avLst/>
            </a:prstGeom>
            <a:solidFill>
              <a:srgbClr val="FFC0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155315" y="4876800"/>
              <a:ext cx="8645237" cy="1572856"/>
              <a:chOff x="235527" y="2181726"/>
              <a:chExt cx="8645237" cy="1572856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35527" y="2181726"/>
                <a:ext cx="8645237" cy="1572856"/>
              </a:xfrm>
              <a:prstGeom prst="rect">
                <a:avLst/>
              </a:prstGeom>
              <a:noFill/>
              <a:ln w="28575">
                <a:solidFill>
                  <a:srgbClr val="1F4E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018975" y="2581479"/>
                <a:ext cx="3179075" cy="581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400" b="1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수집기</a:t>
                </a:r>
                <a:r>
                  <a:rPr lang="ko-KR" altLang="en-US" sz="24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구현 완료</a:t>
                </a:r>
                <a:r>
                  <a:rPr lang="en-US" altLang="ko-KR" sz="24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</a:t>
                </a:r>
                <a:r>
                  <a:rPr lang="ko-KR" altLang="en-US" sz="24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한얼</a:t>
                </a:r>
                <a:r>
                  <a:rPr lang="en-US" altLang="ko-KR" sz="24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155315" y="1260763"/>
              <a:ext cx="4170219" cy="1865162"/>
              <a:chOff x="235526" y="4003964"/>
              <a:chExt cx="4170219" cy="1865162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235526" y="4003964"/>
                <a:ext cx="4170219" cy="1865162"/>
              </a:xfrm>
              <a:prstGeom prst="rect">
                <a:avLst/>
              </a:prstGeom>
              <a:noFill/>
              <a:ln w="28575">
                <a:solidFill>
                  <a:srgbClr val="1F4E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40480" y="4203031"/>
                <a:ext cx="256031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4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태현</a:t>
                </a:r>
                <a:endPara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모션 분석 시뮬레이션</a:t>
                </a:r>
                <a:endPara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</a:t>
                </a: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그래픽</a:t>
                </a: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구현</a:t>
                </a: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4755025" y="1260763"/>
              <a:ext cx="4045528" cy="1865162"/>
              <a:chOff x="4835236" y="4003964"/>
              <a:chExt cx="4045528" cy="1865162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4835236" y="4003964"/>
                <a:ext cx="4045528" cy="1865162"/>
              </a:xfrm>
              <a:prstGeom prst="rect">
                <a:avLst/>
              </a:prstGeom>
              <a:noFill/>
              <a:ln w="28575">
                <a:solidFill>
                  <a:srgbClr val="1F4E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594674" y="4074695"/>
                <a:ext cx="2526654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ko-KR" altLang="en-US" sz="24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은영</a:t>
                </a:r>
                <a:endPara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재활치료에 효율적인 </a:t>
                </a:r>
                <a:endPara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Gesture </a:t>
                </a: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종류 분석</a:t>
                </a: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3722376" y="3400208"/>
              <a:ext cx="1648208" cy="4967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Dataset </a:t>
              </a:r>
              <a:r>
                <a: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구축</a:t>
              </a:r>
              <a:endPara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41316" y="3810994"/>
              <a:ext cx="3926075" cy="4967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Machine Learning </a:t>
              </a:r>
              <a:r>
                <a: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알고리즘 적용</a:t>
              </a:r>
              <a:endPara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193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1011382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요소설계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113" y="1011382"/>
            <a:ext cx="6311774" cy="579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5400000">
            <a:off x="11011" y="-11013"/>
            <a:ext cx="2388671" cy="2410694"/>
          </a:xfrm>
          <a:prstGeom prst="triangle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6200000">
            <a:off x="6767944" y="4481944"/>
            <a:ext cx="2341418" cy="2410694"/>
          </a:xfrm>
          <a:prstGeom prst="triangle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89067" y="1918018"/>
            <a:ext cx="55996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머신러닝을</a:t>
            </a:r>
            <a:r>
              <a:rPr lang="ko-KR" altLang="en-US" sz="30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이용한</a:t>
            </a:r>
            <a:endParaRPr lang="en-US" altLang="ko-KR" sz="30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0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IMU</a:t>
            </a:r>
            <a:r>
              <a:rPr lang="ko-KR" altLang="en-US" sz="30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센서기반의 재활 제스처 인식</a:t>
            </a:r>
          </a:p>
        </p:txBody>
      </p:sp>
      <p:sp>
        <p:nvSpPr>
          <p:cNvPr id="8" name="직사각형 7"/>
          <p:cNvSpPr/>
          <p:nvPr/>
        </p:nvSpPr>
        <p:spPr>
          <a:xfrm rot="18945590">
            <a:off x="-755069" y="1274619"/>
            <a:ext cx="3976251" cy="8312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18945590">
            <a:off x="5785670" y="5666507"/>
            <a:ext cx="3976251" cy="83128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09357" y="3654807"/>
            <a:ext cx="31983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77883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157</Words>
  <Application>Microsoft Office PowerPoint</Application>
  <PresentationFormat>화면 슬라이드 쇼(4:3)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Calibri</vt:lpstr>
      <vt:lpstr>나눔고딕</vt:lpstr>
      <vt:lpstr>Calibri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가은영</dc:creator>
  <cp:lastModifiedBy>가은영</cp:lastModifiedBy>
  <cp:revision>12</cp:revision>
  <dcterms:created xsi:type="dcterms:W3CDTF">2017-03-31T08:25:44Z</dcterms:created>
  <dcterms:modified xsi:type="dcterms:W3CDTF">2017-04-03T04:09:34Z</dcterms:modified>
</cp:coreProperties>
</file>