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44537D-4129-438F-8243-9B99B2A767E6}">
  <a:tblStyle styleId="{1144537D-4129-438F-8243-9B99B2A76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22d207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22d207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522d207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522d207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22d207e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22d207e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22d207e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22d207e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a506fde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a506fde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56" y="904538"/>
            <a:ext cx="5880901" cy="33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34175" y="778275"/>
            <a:ext cx="39813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When </a:t>
            </a:r>
            <a:r>
              <a:rPr b="1"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giving away a sentimental item</a:t>
            </a: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you can’t help feeling guilty: Will you need it two weeks down the line? What about all the memories?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3736125" y="2295900"/>
            <a:ext cx="434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Flutter</a:t>
            </a: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makes parting with objects feel like a celebration, giving you the opportunity to crowdsource new use cases and make donations social.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6"/>
          <p:cNvGraphicFramePr/>
          <p:nvPr/>
        </p:nvGraphicFramePr>
        <p:xfrm>
          <a:off x="457200" y="7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{1144537D-4129-438F-8243-9B99B2A767E6}</a:tableStyleId>
              </a:tblPr>
              <a:tblGrid>
                <a:gridCol w="1755725"/>
                <a:gridCol w="6432850"/>
              </a:tblGrid>
              <a:tr h="115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SIMPLE</a:t>
                      </a:r>
                      <a:endParaRPr b="1"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Find an object you need</a:t>
                      </a:r>
                      <a:endParaRPr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MEDIUM</a:t>
                      </a:r>
                      <a:endParaRPr b="1"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Find a way to pass on/take care of a sentimental object</a:t>
                      </a:r>
                      <a:endParaRPr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COMPLEX</a:t>
                      </a:r>
                      <a:endParaRPr b="1"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Create and share new experiences where the acquired object is valued. </a:t>
                      </a:r>
                      <a:endParaRPr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7"/>
          <p:cNvGraphicFramePr/>
          <p:nvPr/>
        </p:nvGraphicFramePr>
        <p:xfrm>
          <a:off x="457200" y="52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{1144537D-4129-438F-8243-9B99B2A767E6}</a:tableStyleId>
              </a:tblPr>
              <a:tblGrid>
                <a:gridCol w="1755725"/>
                <a:gridCol w="6432850"/>
              </a:tblGrid>
              <a:tr h="115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SIMPLE</a:t>
                      </a:r>
                      <a:endParaRPr b="1"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MEDIUM</a:t>
                      </a:r>
                      <a:endParaRPr b="1"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COMPLEX</a:t>
                      </a:r>
                      <a:endParaRPr b="1"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53551" l="0" r="0" t="0"/>
          <a:stretch/>
        </p:blipFill>
        <p:spPr>
          <a:xfrm>
            <a:off x="3167600" y="273948"/>
            <a:ext cx="1840724" cy="117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 b="49272" l="0" r="54124" t="0"/>
          <a:stretch/>
        </p:blipFill>
        <p:spPr>
          <a:xfrm>
            <a:off x="3031793" y="1809750"/>
            <a:ext cx="1915374" cy="134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48472"/>
          <a:stretch/>
        </p:blipFill>
        <p:spPr>
          <a:xfrm>
            <a:off x="5086850" y="273950"/>
            <a:ext cx="1659319" cy="117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8325" y="1840650"/>
            <a:ext cx="1915375" cy="131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1800" y="3617820"/>
            <a:ext cx="1915375" cy="128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8325" y="3617825"/>
            <a:ext cx="2044939" cy="12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836725" y="2058350"/>
            <a:ext cx="5736900" cy="7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Droid Sans"/>
                <a:ea typeface="Droid Sans"/>
                <a:cs typeface="Droid Sans"/>
                <a:sym typeface="Droid Sans"/>
              </a:rPr>
              <a:t>https://youtu.be/6vTzRwOeLyg</a:t>
            </a:r>
            <a:endParaRPr b="1" sz="2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