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Montserrat SemiBold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22" Type="http://schemas.openxmlformats.org/officeDocument/2006/relationships/font" Target="fonts/Raleway-bold.fntdata"/><Relationship Id="rId44" Type="http://schemas.openxmlformats.org/officeDocument/2006/relationships/font" Target="fonts/MontserratMedium-boldItalic.fntdata"/><Relationship Id="rId21" Type="http://schemas.openxmlformats.org/officeDocument/2006/relationships/font" Target="fonts/Raleway-regular.fntdata"/><Relationship Id="rId43" Type="http://schemas.openxmlformats.org/officeDocument/2006/relationships/font" Target="fonts/MontserratMedium-italic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56be8d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56be8d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98e7c0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98e7c0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598e7c07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598e7c0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598e7c0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598e7c0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598e7c07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598e7c07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98e7c07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98e7c0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598e7c07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598e7c07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56be8d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56be8d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Team mission statement + Value proposition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56be8d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56be8d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Simple -- Find an item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56be8d1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56be8d1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98e7c07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98e7c07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98e7c0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98e7c0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98e7c07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98e7c07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98e7c07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98e7c0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98e7c07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98e7c07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2" name="Google Shape;7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1" name="Google Shape;31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4" name="Google Shape;5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  <a:defRPr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figma.com/proto/Z517zw6ldXhsGSbWJ7U6DdNA/Med-Fi-Flutter?node-id=1%3A3&amp;scaling=scale-down" TargetMode="External"/><Relationship Id="rId4" Type="http://schemas.openxmlformats.org/officeDocument/2006/relationships/hyperlink" Target="https://www.figma.com/proto/Z517zw6ldXhsGSbWJ7U6DdNA/Med-Fi-Flutter?node-id=1%3A3&amp;scaling=scale-dow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4294967295" type="ctrTitle"/>
          </p:nvPr>
        </p:nvSpPr>
        <p:spPr>
          <a:xfrm>
            <a:off x="616500" y="2116175"/>
            <a:ext cx="85206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sz="4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Medium-Fi Prototype</a:t>
            </a:r>
            <a:endParaRPr b="0" i="1"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3"/>
          <p:cNvSpPr txBox="1"/>
          <p:nvPr>
            <p:ph idx="4294967295" type="subTitle"/>
          </p:nvPr>
        </p:nvSpPr>
        <p:spPr>
          <a:xfrm>
            <a:off x="6165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Chloe B., Cynthia L., Amy X., Jenny Z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249875" y="89450"/>
            <a:ext cx="1652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rototype link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5593450" y="414575"/>
            <a:ext cx="709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simple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7" name="Google Shape;227;p22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5669975" y="469825"/>
            <a:ext cx="1097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2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460538" y="414575"/>
            <a:ext cx="860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7479150" y="414575"/>
            <a:ext cx="860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complex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-330887" y="1060300"/>
            <a:ext cx="2463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find an 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object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370" y="1068485"/>
            <a:ext cx="1692868" cy="30284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600" y="1068485"/>
            <a:ext cx="1703175" cy="30284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22"/>
          <p:cNvSpPr/>
          <p:nvPr/>
        </p:nvSpPr>
        <p:spPr>
          <a:xfrm>
            <a:off x="2521355" y="1351741"/>
            <a:ext cx="1792500" cy="3345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2513725" y="1686176"/>
            <a:ext cx="917100" cy="10554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>
            <a:stCxn id="239" idx="3"/>
          </p:cNvCxnSpPr>
          <p:nvPr/>
        </p:nvCxnSpPr>
        <p:spPr>
          <a:xfrm>
            <a:off x="3430825" y="2213876"/>
            <a:ext cx="1161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2"/>
          <p:cNvSpPr txBox="1"/>
          <p:nvPr/>
        </p:nvSpPr>
        <p:spPr>
          <a:xfrm>
            <a:off x="2563370" y="38635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home/feed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6567605" y="40159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contact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850" y="1068475"/>
            <a:ext cx="1703175" cy="30242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22"/>
          <p:cNvSpPr txBox="1"/>
          <p:nvPr/>
        </p:nvSpPr>
        <p:spPr>
          <a:xfrm>
            <a:off x="4565482" y="40159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object page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(others)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5017075" y="3485525"/>
            <a:ext cx="860700" cy="269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22"/>
          <p:cNvCxnSpPr>
            <a:stCxn id="245" idx="3"/>
          </p:cNvCxnSpPr>
          <p:nvPr/>
        </p:nvCxnSpPr>
        <p:spPr>
          <a:xfrm>
            <a:off x="5877775" y="3620375"/>
            <a:ext cx="763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900" y="1069100"/>
            <a:ext cx="1729800" cy="30690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23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5593450" y="414575"/>
            <a:ext cx="709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3"/>
          <p:cNvCxnSpPr/>
          <p:nvPr/>
        </p:nvCxnSpPr>
        <p:spPr>
          <a:xfrm>
            <a:off x="5669975" y="469825"/>
            <a:ext cx="1097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3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6460538" y="414575"/>
            <a:ext cx="860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7479150" y="414575"/>
            <a:ext cx="860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complex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-489850" y="1060300"/>
            <a:ext cx="36894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give an object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3630170" y="38635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6232280" y="40159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object page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(personal)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275" y="1069100"/>
            <a:ext cx="1729800" cy="3060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23"/>
          <p:cNvSpPr/>
          <p:nvPr/>
        </p:nvSpPr>
        <p:spPr>
          <a:xfrm>
            <a:off x="4320363" y="3338525"/>
            <a:ext cx="312900" cy="312900"/>
          </a:xfrm>
          <a:prstGeom prst="ellipse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3"/>
          <p:cNvCxnSpPr/>
          <p:nvPr/>
        </p:nvCxnSpPr>
        <p:spPr>
          <a:xfrm>
            <a:off x="4633275" y="3494976"/>
            <a:ext cx="15990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5593450" y="414575"/>
            <a:ext cx="709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5" name="Google Shape;275;p24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5669975" y="469825"/>
            <a:ext cx="1097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4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6460538" y="414575"/>
            <a:ext cx="860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7479150" y="414575"/>
            <a:ext cx="860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complex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165325" y="990775"/>
            <a:ext cx="2097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create groups to give and receive objects in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2487170" y="38635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groups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025" y="1066363"/>
            <a:ext cx="1703175" cy="30327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750" y="1066975"/>
            <a:ext cx="1703175" cy="30315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24"/>
          <p:cNvSpPr txBox="1"/>
          <p:nvPr/>
        </p:nvSpPr>
        <p:spPr>
          <a:xfrm>
            <a:off x="4614882" y="38635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new group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475" y="1066363"/>
            <a:ext cx="1703175" cy="3032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8" name="Google Shape;288;p24"/>
          <p:cNvSpPr txBox="1"/>
          <p:nvPr/>
        </p:nvSpPr>
        <p:spPr>
          <a:xfrm>
            <a:off x="6737482" y="3863598"/>
            <a:ext cx="1692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roup feed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892913" y="1066975"/>
            <a:ext cx="312900" cy="312900"/>
          </a:xfrm>
          <a:prstGeom prst="ellipse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4"/>
          <p:cNvCxnSpPr/>
          <p:nvPr/>
        </p:nvCxnSpPr>
        <p:spPr>
          <a:xfrm>
            <a:off x="4205825" y="1223426"/>
            <a:ext cx="3960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4"/>
          <p:cNvSpPr/>
          <p:nvPr/>
        </p:nvSpPr>
        <p:spPr>
          <a:xfrm>
            <a:off x="5291713" y="3097150"/>
            <a:ext cx="312900" cy="312900"/>
          </a:xfrm>
          <a:prstGeom prst="ellipse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>
            <a:off x="5604625" y="3253601"/>
            <a:ext cx="11199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6564750" y="414575"/>
            <a:ext cx="2297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</a:t>
            </a: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izard of oz + hard-coded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4831450" y="414575"/>
            <a:ext cx="576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tools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2" name="Google Shape;302;p25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5"/>
          <p:cNvCxnSpPr/>
          <p:nvPr/>
        </p:nvCxnSpPr>
        <p:spPr>
          <a:xfrm flipH="1" rot="10800000">
            <a:off x="7373250" y="469725"/>
            <a:ext cx="1258200" cy="4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5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5476852" y="414575"/>
            <a:ext cx="1018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limitations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871500" y="813300"/>
            <a:ext cx="74010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i="1" lang="en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ool used: </a:t>
            </a:r>
            <a:r>
              <a:rPr lang="en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r>
              <a:rPr lang="en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igma </a:t>
            </a:r>
            <a:endParaRPr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</a:t>
            </a: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ros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asy image drag and drop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color palette and transparencies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recognition of similar dimensions and alignments on page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used for design and interaction prototype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ons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doesn't provide selection for automatic iPhone model dimensions, have to manually assess the dimensions of mobile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hotspots for interaction have to be a created element, not intuitive for how to make a general region clickable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imited image editing tools (only image cropping rather than selection and delete or recognising regions)</a:t>
            </a:r>
            <a:b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6564750" y="414575"/>
            <a:ext cx="2283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wizard of oz + hard-coded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4831450" y="414575"/>
            <a:ext cx="576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tools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7" name="Google Shape;317;p26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6"/>
          <p:cNvCxnSpPr/>
          <p:nvPr/>
        </p:nvCxnSpPr>
        <p:spPr>
          <a:xfrm flipH="1" rot="10800000">
            <a:off x="7373250" y="469725"/>
            <a:ext cx="1258200" cy="4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6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5476852" y="414575"/>
            <a:ext cx="1018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limitations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71500" y="1394275"/>
            <a:ext cx="7401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igma limitations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swipe interactions between screens omitted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simplicity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account creation workflow omitted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friend invitation workflow omitted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omitted</a:t>
            </a:r>
            <a:b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6564750" y="414575"/>
            <a:ext cx="225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wizard of oz + hard-coded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4831450" y="414575"/>
            <a:ext cx="576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tools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32" name="Google Shape;332;p27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/>
          <p:nvPr/>
        </p:nvCxnSpPr>
        <p:spPr>
          <a:xfrm flipH="1" rot="10800000">
            <a:off x="7373250" y="469725"/>
            <a:ext cx="1258200" cy="4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7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5476852" y="414575"/>
            <a:ext cx="1018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limitations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871500" y="1394275"/>
            <a:ext cx="7401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</a:t>
            </a: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izard of oz techniques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logged into account of pre-loaded user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hard-coded features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and information of user’s objects (assuming existing postings)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xisting groups of friends that have already been invited to the app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ser’s profile settings data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objects</a:t>
            </a:r>
            <a:b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94900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>
            <a:off x="393925" y="470050"/>
            <a:ext cx="9684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type="title"/>
          </p:nvPr>
        </p:nvSpPr>
        <p:spPr>
          <a:xfrm>
            <a:off x="565050" y="1233775"/>
            <a:ext cx="80139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declutter meaningfully</a:t>
            </a:r>
            <a:endParaRPr b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5050" y="879575"/>
            <a:ext cx="5846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</a:t>
            </a:r>
            <a:r>
              <a:rPr lang="en" sz="24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alue proposition</a:t>
            </a:r>
            <a:endParaRPr sz="24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565050" y="2294400"/>
            <a:ext cx="80139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People often find themselves keeping a lot of clutter. Many of these objects stay because they hold sentimental value, but not necessarily functional use.</a:t>
            </a:r>
            <a:endParaRPr b="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65050" y="1940200"/>
            <a:ext cx="5846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</a:t>
            </a:r>
            <a:endParaRPr sz="24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565050" y="3676825"/>
            <a:ext cx="80139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Flutter adds emotional security to the decluttering process, allowing people to find others who will value or add meaning to the item.</a:t>
            </a:r>
            <a:endParaRPr b="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65050" y="3322625"/>
            <a:ext cx="5846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</a:t>
            </a:r>
            <a:endParaRPr sz="24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1983000" y="469825"/>
            <a:ext cx="6300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92750" y="997475"/>
            <a:ext cx="5514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simple</a:t>
            </a:r>
            <a:endParaRPr sz="24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92750" y="2336100"/>
            <a:ext cx="7558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ive an object</a:t>
            </a:r>
            <a:endParaRPr b="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92750" y="1981900"/>
            <a:ext cx="5514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medium</a:t>
            </a:r>
            <a:endParaRPr sz="24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792750" y="3337525"/>
            <a:ext cx="7558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before:</a:t>
            </a:r>
            <a:r>
              <a:rPr b="0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0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onnect and create new experiences</a:t>
            </a:r>
            <a:endParaRPr b="0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after:</a:t>
            </a:r>
            <a:r>
              <a:rPr b="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create groups to give and receive objects in</a:t>
            </a:r>
            <a:endParaRPr b="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92750" y="2983325"/>
            <a:ext cx="5514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complex</a:t>
            </a:r>
            <a:endParaRPr sz="24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792750" y="1340775"/>
            <a:ext cx="7558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 an object</a:t>
            </a:r>
            <a:endParaRPr b="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216775" y="428275"/>
            <a:ext cx="155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narrowing scope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3307775" y="469825"/>
            <a:ext cx="1655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802575" y="428275"/>
            <a:ext cx="186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 status change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25" y="1232208"/>
            <a:ext cx="2050987" cy="24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897000" y="3775525"/>
            <a:ext cx="316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 Medium"/>
                <a:ea typeface="Montserrat Medium"/>
                <a:cs typeface="Montserrat Medium"/>
                <a:sym typeface="Montserrat Medium"/>
              </a:rPr>
              <a:t>before</a:t>
            </a:r>
            <a:endParaRPr i="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publicly location-based;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open to everybody in location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4864" l="5079" r="51950" t="52536"/>
          <a:stretch/>
        </p:blipFill>
        <p:spPr>
          <a:xfrm>
            <a:off x="2471463" y="1255776"/>
            <a:ext cx="1583775" cy="242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4702000" y="3775525"/>
            <a:ext cx="316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 Medium"/>
                <a:ea typeface="Montserrat Medium"/>
                <a:cs typeface="Montserrat Medium"/>
                <a:sym typeface="Montserrat Medium"/>
              </a:rPr>
              <a:t>after</a:t>
            </a:r>
            <a:endParaRPr i="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creation of groups of friends or mutual friends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701875" y="428275"/>
            <a:ext cx="2113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navigation bar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216775" y="428275"/>
            <a:ext cx="155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narrowing scope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3307775" y="469825"/>
            <a:ext cx="1655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7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802575" y="428275"/>
            <a:ext cx="186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 status change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701875" y="428275"/>
            <a:ext cx="2113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navigation bar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871500" y="1241875"/>
            <a:ext cx="7401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rationale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concerns from usability testing and section regarding interaction with strangers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 location-based functionality but remove unintuitive use of map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support from previous needfinding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people give items away to people they know in their communities as opposed to donating and making up for grabs to greater population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people like to have control over their items and where they go (there is more control when you know the person you’re giving to)</a:t>
            </a:r>
            <a:b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8"/>
          <p:cNvCxnSpPr/>
          <p:nvPr/>
        </p:nvCxnSpPr>
        <p:spPr>
          <a:xfrm>
            <a:off x="5260750" y="2467611"/>
            <a:ext cx="67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3307775" y="469825"/>
            <a:ext cx="1655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8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216775" y="428275"/>
            <a:ext cx="155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narrowing scope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802575" y="428275"/>
            <a:ext cx="186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 status change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701875" y="428275"/>
            <a:ext cx="2113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navigation bar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8600" l="17723" r="47680" t="47940"/>
          <a:stretch/>
        </p:blipFill>
        <p:spPr>
          <a:xfrm>
            <a:off x="1568347" y="1255763"/>
            <a:ext cx="1801079" cy="24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211200" y="3775525"/>
            <a:ext cx="316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 Medium"/>
                <a:ea typeface="Montserrat Medium"/>
                <a:cs typeface="Montserrat Medium"/>
                <a:sym typeface="Montserrat Medium"/>
              </a:rPr>
              <a:t>before</a:t>
            </a:r>
            <a:endParaRPr i="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timeline view to indicate that object has been passed on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4006075" y="3679425"/>
            <a:ext cx="4224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 Medium"/>
                <a:ea typeface="Montserrat Medium"/>
                <a:cs typeface="Montserrat Medium"/>
                <a:sym typeface="Montserrat Medium"/>
              </a:rPr>
              <a:t>after</a:t>
            </a:r>
            <a:endParaRPr i="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button to explicitly mark item as gifted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075" y="1222850"/>
            <a:ext cx="1594635" cy="24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750" y="1221875"/>
            <a:ext cx="1455600" cy="242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3307775" y="469825"/>
            <a:ext cx="1655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9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216775" y="428275"/>
            <a:ext cx="155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narrowing scope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802575" y="428275"/>
            <a:ext cx="186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 status change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701875" y="428275"/>
            <a:ext cx="2113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navigation bar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871500" y="1241875"/>
            <a:ext cx="7401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rationale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timeline was not touched by users during usability testing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cannot rely on people to come back in and update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group feature makes it easy to have these conversations outside of app and in real life; no longer necessary to force this interaction within the app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issue raised in section regarding speedy moving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support from previous needfinding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people are protective of their time</a:t>
            </a:r>
            <a:b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0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3307775" y="469825"/>
            <a:ext cx="1655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0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3216775" y="428275"/>
            <a:ext cx="155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narrowing scope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4802575" y="428275"/>
            <a:ext cx="186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 status change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6701875" y="428275"/>
            <a:ext cx="2113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navigation bar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897000" y="3775525"/>
            <a:ext cx="316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 Medium"/>
                <a:ea typeface="Montserrat Medium"/>
                <a:cs typeface="Montserrat Medium"/>
                <a:sym typeface="Montserrat Medium"/>
              </a:rPr>
              <a:t>before</a:t>
            </a:r>
            <a:endParaRPr i="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sliding sidebar navigation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4702000" y="3775525"/>
            <a:ext cx="316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 Medium"/>
                <a:ea typeface="Montserrat Medium"/>
                <a:cs typeface="Montserrat Medium"/>
                <a:sym typeface="Montserrat Medium"/>
              </a:rPr>
              <a:t>after</a:t>
            </a:r>
            <a:endParaRPr i="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bottom navigation bar</a:t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61673" l="35521" r="33907" t="3757"/>
          <a:stretch/>
        </p:blipFill>
        <p:spPr>
          <a:xfrm>
            <a:off x="2430925" y="1228800"/>
            <a:ext cx="1551299" cy="242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b="3260" l="0" r="0" t="0"/>
          <a:stretch/>
        </p:blipFill>
        <p:spPr>
          <a:xfrm>
            <a:off x="4658825" y="1235775"/>
            <a:ext cx="1923000" cy="24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/>
        </p:nvSpPr>
        <p:spPr>
          <a:xfrm>
            <a:off x="3210000" y="89450"/>
            <a:ext cx="192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design changes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21"/>
          <p:cNvCxnSpPr/>
          <p:nvPr/>
        </p:nvCxnSpPr>
        <p:spPr>
          <a:xfrm>
            <a:off x="393925" y="469825"/>
            <a:ext cx="823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3307775" y="469825"/>
            <a:ext cx="1655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/>
        </p:nvSpPr>
        <p:spPr>
          <a:xfrm>
            <a:off x="194900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3177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5593450" y="89450"/>
            <a:ext cx="13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task flows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7294450" y="89450"/>
            <a:ext cx="1455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3216775" y="428275"/>
            <a:ext cx="155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narrowing scope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802575" y="428275"/>
            <a:ext cx="186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 status change</a:t>
            </a:r>
            <a:endParaRPr sz="12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6701875" y="428275"/>
            <a:ext cx="2113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navigation bar</a:t>
            </a:r>
            <a:endParaRPr sz="12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871500" y="1241875"/>
            <a:ext cx="7401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rationale</a:t>
            </a:r>
            <a:endParaRPr sz="1800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were clicking back button multiple times to return to home before switching tasks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increased &amp; constant visibility compared to sidebar navigation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