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AF4"/>
    <a:srgbClr val="EDF5FF"/>
    <a:srgbClr val="D9E0EA"/>
    <a:srgbClr val="DBE3EC"/>
    <a:srgbClr val="DFE6F0"/>
    <a:srgbClr val="E1E8F2"/>
    <a:srgbClr val="EFEFEF"/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149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6F174-60FA-B248-A474-88029B5F9B0A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7CCC2-8EFE-BB4F-AEE9-F21AA50C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7CCC2-8EFE-BB4F-AEE9-F21AA50C2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0295-FD48-8B4B-B042-9F0B14EDD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747-53A5-C440-B3C5-069E2569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2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0295-FD48-8B4B-B042-9F0B14EDD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747-53A5-C440-B3C5-069E2569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8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0295-FD48-8B4B-B042-9F0B14EDD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747-53A5-C440-B3C5-069E2569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9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0295-FD48-8B4B-B042-9F0B14EDD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747-53A5-C440-B3C5-069E2569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0295-FD48-8B4B-B042-9F0B14EDD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747-53A5-C440-B3C5-069E2569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0295-FD48-8B4B-B042-9F0B14EDD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747-53A5-C440-B3C5-069E2569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2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0295-FD48-8B4B-B042-9F0B14EDD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747-53A5-C440-B3C5-069E2569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0295-FD48-8B4B-B042-9F0B14EDD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747-53A5-C440-B3C5-069E2569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5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0295-FD48-8B4B-B042-9F0B14EDD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747-53A5-C440-B3C5-069E2569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0295-FD48-8B4B-B042-9F0B14EDD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747-53A5-C440-B3C5-069E2569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0295-FD48-8B4B-B042-9F0B14EDD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C747-53A5-C440-B3C5-069E2569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0295-FD48-8B4B-B042-9F0B14EDD6DF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C747-53A5-C440-B3C5-069E2569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0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104EF0-B3F1-3C45-BA96-119832447E7C}"/>
              </a:ext>
            </a:extLst>
          </p:cNvPr>
          <p:cNvSpPr/>
          <p:nvPr/>
        </p:nvSpPr>
        <p:spPr>
          <a:xfrm>
            <a:off x="-1461600" y="797496"/>
            <a:ext cx="9842315" cy="3809476"/>
          </a:xfrm>
          <a:prstGeom prst="roundRect">
            <a:avLst>
              <a:gd name="adj" fmla="val 1812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0E9027-1901-424C-90D7-38E87F34DA1F}"/>
              </a:ext>
            </a:extLst>
          </p:cNvPr>
          <p:cNvSpPr/>
          <p:nvPr/>
        </p:nvSpPr>
        <p:spPr>
          <a:xfrm>
            <a:off x="-935304" y="-188017"/>
            <a:ext cx="9842315" cy="3809476"/>
          </a:xfrm>
          <a:prstGeom prst="roundRect">
            <a:avLst>
              <a:gd name="adj" fmla="val 14339"/>
            </a:avLst>
          </a:prstGeom>
          <a:solidFill>
            <a:srgbClr val="E2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426104-43E1-2448-8972-C83505A4E06C}"/>
              </a:ext>
            </a:extLst>
          </p:cNvPr>
          <p:cNvSpPr/>
          <p:nvPr/>
        </p:nvSpPr>
        <p:spPr>
          <a:xfrm>
            <a:off x="-1461600" y="-1382681"/>
            <a:ext cx="11375619" cy="3809476"/>
          </a:xfrm>
          <a:prstGeom prst="roundRect">
            <a:avLst>
              <a:gd name="adj" fmla="val 17009"/>
            </a:avLst>
          </a:prstGeom>
          <a:solidFill>
            <a:srgbClr val="ED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5D2AB-55C7-B94E-B28B-A4F73443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94" y="-146701"/>
            <a:ext cx="4084095" cy="7311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BBE68-801C-E042-A3C3-697BD90DB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09" y="1042324"/>
            <a:ext cx="3677052" cy="1180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61E431-3195-054D-9E36-59F9839B38DD}"/>
              </a:ext>
            </a:extLst>
          </p:cNvPr>
          <p:cNvSpPr txBox="1"/>
          <p:nvPr/>
        </p:nvSpPr>
        <p:spPr>
          <a:xfrm>
            <a:off x="772105" y="2772170"/>
            <a:ext cx="38835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declutter meaningfully</a:t>
            </a:r>
          </a:p>
        </p:txBody>
      </p:sp>
    </p:spTree>
    <p:extLst>
      <p:ext uri="{BB962C8B-B14F-4D97-AF65-F5344CB8AC3E}">
        <p14:creationId xmlns:p14="http://schemas.microsoft.com/office/powerpoint/2010/main" val="209805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Liang</dc:creator>
  <cp:lastModifiedBy>Cynthia Liang</cp:lastModifiedBy>
  <cp:revision>8</cp:revision>
  <dcterms:created xsi:type="dcterms:W3CDTF">2018-12-04T05:10:14Z</dcterms:created>
  <dcterms:modified xsi:type="dcterms:W3CDTF">2018-12-04T06:10:30Z</dcterms:modified>
</cp:coreProperties>
</file>