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Hi there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37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MS Shell Dlg 2</vt:lpstr>
      <vt:lpstr>Wingdings</vt:lpstr>
      <vt:lpstr>Wingdings 3</vt:lpstr>
      <vt:lpstr>Madison</vt:lpstr>
      <vt:lpstr>Hi there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there</dc:title>
  <dc:creator>Chloe Chew</dc:creator>
  <cp:lastModifiedBy>Chloe Chew</cp:lastModifiedBy>
  <cp:revision>1</cp:revision>
  <dcterms:created xsi:type="dcterms:W3CDTF">2017-11-20T10:29:37Z</dcterms:created>
  <dcterms:modified xsi:type="dcterms:W3CDTF">2017-11-20T10:29:50Z</dcterms:modified>
</cp:coreProperties>
</file>