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57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1B4179-323D-4721-89D6-8798A00E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B98A7BD-2247-434A-8FC7-34CF13AA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5A74C4-C13C-4DE4-87E5-53373AB4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1689DB-3EE1-4538-B381-0ED8C7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1B190-111A-4FD0-B811-A4D9B87C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89883C-C4DB-486B-B2F1-F945714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9569541-68F8-489D-821B-6ED091A7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389193-6B13-4CFE-8F37-3520CC6C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6B54D7-A87D-48A0-AE3A-73F9A2FB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FC06EC-7686-4933-86EA-ABA6041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2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C234EB3-75C3-4C9C-A391-5FFEAAA95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338E0-7415-4C71-86AA-1AFFE232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01D405-021E-4EE9-A774-29713C53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44B50B-6D87-4652-A0D3-07A0F055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5E3BC4-69CB-462D-A632-EF266D33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7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0B654B-B39F-4728-AC9F-3BCC394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85B1CC-6BC6-47B0-B315-86B23F33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403FD7-E200-4D9B-864D-B163FB9E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9A244F-A188-4CD9-9280-7E655BF8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8CEE7-D62B-4CCB-A8EC-BA9A7804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D5543B-DD65-479F-B2D2-DB03FB3A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D7DBA9-03CF-42BB-B92C-321BF517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92ED3A-41E8-43D5-B646-732A3500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2E28FB-4693-44FF-B18A-E4B5743B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53AC46-47C5-4E56-BB23-021A9FA8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2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220703-11E0-4E7E-94F3-E13FC9D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7CBE97-454F-4EEE-9E1C-FAABF7505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D7EB4A-E95D-40AF-A3F8-CE41033C3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FB7C2D-F328-4283-93B8-32936498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3C795A-8176-42AE-8FA1-F36A22BA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6D30B59-0199-4797-A46F-B1AC923E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9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5CFEC8-7C9C-4868-9A8B-79AD6E71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838E3B-E280-41B9-BB73-841E116D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CD3468E-8C7C-4954-9F1D-5CE7B3CF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D18000E-FAA3-45EE-851A-D34920C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0EFF20E-3284-4AE2-943C-25C7329BB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406BDB7-EBB1-4DA6-AF74-9CDF6E73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81C0396-1FCB-458F-A038-A4FC29D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99E3B54-59A8-4456-BEFC-4C1C22DE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6A2AC4-C90F-4749-8108-3B517963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5C847C7-2008-40A3-AC9E-23877212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ECD9CC3-BA05-4B19-B2EF-39CA3DF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2360B9-5CA5-41A5-9D35-017230A4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F8B8D51-BFAE-4480-AC07-46CAC6DE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058BA-59E5-4DAD-A901-FB9C752E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E20A487-1860-4C1C-9DFD-4FFA7529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FE87CD-FA9C-4D39-B4AA-C4E9FA65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F280DB-43E1-4933-A47A-99C3156F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E232DE8-253B-4604-B37E-583DE4E3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FAF628-1258-4F44-8988-D57395D1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4A733A-CF88-4AE4-B4B3-046E846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968265-16B9-4645-BD1E-FD2A345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0611B-1D5A-464B-901A-58B731E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4DD3BD5-0D9A-44D3-AAE9-A142B2E5F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C7A2232-BCFF-4B6A-A5CE-9D2EB1991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5E1802-45E4-4DFC-8BD9-3C28A19B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B0B5D0-7647-4036-B426-FBF8572E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7FD664-ED24-45D1-AADC-DE57D33C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2061483-4EB7-4FC7-A3D7-4466450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3A0C0B6-40BC-4ABB-89EE-BC17B53B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FC966E-5111-41F7-8327-ABAA39C60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935F-00A8-4866-9B60-64E9A78985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95E7EE-F103-47D6-8904-9930391A4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8F5C3D-A84C-43E9-9D36-A79F5C14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9111-2244-4C34-83F0-FC039246F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C5F159-926D-49D4-9E67-CBDDEA2F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5" y="450012"/>
            <a:ext cx="5114001" cy="4121987"/>
          </a:xfrm>
          <a:prstGeom prst="rect">
            <a:avLst/>
          </a:prstGeom>
        </p:spPr>
      </p:pic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xmlns="" id="{61C2E75F-67A2-4362-BAA0-1509ACA74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45" y="1265803"/>
            <a:ext cx="5608806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77FB7E5-4686-4049-938C-07EAFCF4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624597"/>
            <a:ext cx="916003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CC3000-A9CB-4489-9B25-25CCBA8B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28" y="601735"/>
            <a:ext cx="9274344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3296008-8BBB-4942-97FD-D321476AB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42" y="636028"/>
            <a:ext cx="9411516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90F805-31C1-4AE4-AE56-AF24327B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28" y="620786"/>
            <a:ext cx="9274344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734EC5-8FA9-493A-9144-E1B065D0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1" y="521912"/>
            <a:ext cx="9525298" cy="50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427B1AA-03DE-4724-B64B-185D44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347662"/>
            <a:ext cx="8872538" cy="52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18DCCCB-81CC-4BF4-986F-7B6E1D562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1066820" y="484104"/>
            <a:ext cx="9188804" cy="51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ABC91AD-43BB-4D17-82D7-B8DE0542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80" y="493059"/>
            <a:ext cx="8631240" cy="51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0F4C0C-FAD1-4E70-A5DC-CF952DF2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0" y="760451"/>
            <a:ext cx="11116123" cy="511143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27333D1-4563-4B55-A918-D98CF47B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94" y="1564811"/>
            <a:ext cx="428281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3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EBCC8C-3953-4EB7-AD0C-D2E9AB6A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" y="965295"/>
            <a:ext cx="11244240" cy="5130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32EB12-FF18-4927-A428-06717B85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85" y="1993210"/>
            <a:ext cx="435901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B9A996-AC8F-40B4-906E-25FB835D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9" y="848406"/>
            <a:ext cx="11174301" cy="5161187"/>
          </a:xfrm>
          <a:prstGeom prst="rect">
            <a:avLst/>
          </a:prstGeom>
        </p:spPr>
      </p:pic>
      <p:pic>
        <p:nvPicPr>
          <p:cNvPr id="5" name="그림 4" descr="실외이(가) 표시된 사진&#10;&#10;자동 생성된 설명">
            <a:extLst>
              <a:ext uri="{FF2B5EF4-FFF2-40B4-BE49-F238E27FC236}">
                <a16:creationId xmlns:a16="http://schemas.microsoft.com/office/drawing/2014/main" xmlns="" id="{45AED07F-F874-4639-A12C-6CF65FE2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96" y="1579711"/>
            <a:ext cx="4328535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98A5042-19CC-4C1E-BB37-396712E9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" y="447573"/>
            <a:ext cx="11682102" cy="5540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FCD0C2-FF7D-483D-97A9-69D086B2F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12" y="1656362"/>
            <a:ext cx="419136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ED50C0-5D80-49BC-BA52-BC7AEED9B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2" y="794057"/>
            <a:ext cx="11352458" cy="526988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B65FF43-6419-49E8-A822-02F2124F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06" y="1579491"/>
            <a:ext cx="419136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0E695FD-EDE4-4048-BB82-2051DF33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1" y="670583"/>
            <a:ext cx="11299407" cy="510268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EC62ABC-5EFD-4B51-AC75-B5B2558F3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1264732"/>
            <a:ext cx="4153260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BBD00AE1-8E20-45A3-9399-52FFC5A2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8693"/>
              </p:ext>
            </p:extLst>
          </p:nvPr>
        </p:nvGraphicFramePr>
        <p:xfrm>
          <a:off x="696257" y="253440"/>
          <a:ext cx="10536516" cy="1462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086">
                  <a:extLst>
                    <a:ext uri="{9D8B030D-6E8A-4147-A177-3AD203B41FA5}">
                      <a16:colId xmlns:a16="http://schemas.microsoft.com/office/drawing/2014/main" xmlns="" val="3796520926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254484988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89929322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659823323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747481584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545795660"/>
                    </a:ext>
                  </a:extLst>
                </a:gridCol>
              </a:tblGrid>
              <a:tr h="73108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r>
                        <a:rPr lang="en-US" altLang="ko-KR" sz="1400" baseline="30000" dirty="0"/>
                        <a:t>th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r>
                        <a:rPr lang="en-US" altLang="ko-KR" sz="1400" baseline="30000" dirty="0"/>
                        <a:t>th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r>
                        <a:rPr lang="en-US" altLang="ko-KR" sz="1400" baseline="30000" dirty="0"/>
                        <a:t>th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</a:t>
                      </a:r>
                      <a:r>
                        <a:rPr lang="en-US" altLang="ko-KR" sz="1400" baseline="30000" dirty="0"/>
                        <a:t>th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</a:t>
                      </a:r>
                      <a:r>
                        <a:rPr lang="en-US" altLang="ko-KR" sz="1400" baseline="30000" dirty="0"/>
                        <a:t>th</a:t>
                      </a:r>
                      <a:endParaRPr lang="ko-KR" altLang="en-US" sz="1400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1676453275"/>
                  </a:ext>
                </a:extLst>
              </a:tr>
              <a:tr h="73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빈도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세기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민주주의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혁명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기업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동북아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평화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한반도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북한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극복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개혁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존경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미래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경제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희망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창조경제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신뢰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선거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문재인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권력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존경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2468389414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B0AF3EEF-F266-47BD-BFDB-E8F6A0052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28102"/>
              </p:ext>
            </p:extLst>
          </p:nvPr>
        </p:nvGraphicFramePr>
        <p:xfrm>
          <a:off x="696257" y="1966838"/>
          <a:ext cx="10536516" cy="1462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086">
                  <a:extLst>
                    <a:ext uri="{9D8B030D-6E8A-4147-A177-3AD203B41FA5}">
                      <a16:colId xmlns:a16="http://schemas.microsoft.com/office/drawing/2014/main" xmlns="" val="3796520926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254484988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89929322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659823323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747481584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545795660"/>
                    </a:ext>
                  </a:extLst>
                </a:gridCol>
              </a:tblGrid>
              <a:tr h="73108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1(17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2(17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3(16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,19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4(18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5(15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1676453275"/>
                  </a:ext>
                </a:extLst>
              </a:tr>
              <a:tr h="731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 </a:t>
                      </a:r>
                      <a:r>
                        <a:rPr lang="ko-KR" altLang="en-US" sz="1400" dirty="0"/>
                        <a:t>군집화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선진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산업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존경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사랑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북한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한반도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역사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동북아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희망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부흥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민주주의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246838941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A65DBEF0-1B27-4A96-889A-7DD765035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92121"/>
              </p:ext>
            </p:extLst>
          </p:nvPr>
        </p:nvGraphicFramePr>
        <p:xfrm>
          <a:off x="696257" y="5140802"/>
          <a:ext cx="10536516" cy="14637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086">
                  <a:extLst>
                    <a:ext uri="{9D8B030D-6E8A-4147-A177-3AD203B41FA5}">
                      <a16:colId xmlns:a16="http://schemas.microsoft.com/office/drawing/2014/main" xmlns="" val="3796520926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254484988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89929322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659823323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747481584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545795660"/>
                    </a:ext>
                  </a:extLst>
                </a:gridCol>
              </a:tblGrid>
              <a:tr h="73267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1(16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,18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2(17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3(15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4(19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5,6,7 </a:t>
                      </a:r>
                      <a:r>
                        <a:rPr lang="ko-KR" altLang="en-US" sz="1400" dirty="0"/>
                        <a:t>영향력 없음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1676453275"/>
                  </a:ext>
                </a:extLst>
              </a:tr>
              <a:tr h="731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LDA(7</a:t>
                      </a:r>
                      <a:r>
                        <a:rPr lang="ko-KR" altLang="en-US" sz="1400" dirty="0"/>
                        <a:t>토픽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동북아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한반도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행복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북한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존경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민주주의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혁명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선거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존경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권력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2468389414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xmlns="" id="{F9EC30B4-FCD9-40AF-A86B-0111DB938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17849"/>
              </p:ext>
            </p:extLst>
          </p:nvPr>
        </p:nvGraphicFramePr>
        <p:xfrm>
          <a:off x="696257" y="3553820"/>
          <a:ext cx="10536516" cy="14621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6086">
                  <a:extLst>
                    <a:ext uri="{9D8B030D-6E8A-4147-A177-3AD203B41FA5}">
                      <a16:colId xmlns:a16="http://schemas.microsoft.com/office/drawing/2014/main" xmlns="" val="3796520926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254484988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899293222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659823323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1747481584"/>
                    </a:ext>
                  </a:extLst>
                </a:gridCol>
                <a:gridCol w="1756086">
                  <a:extLst>
                    <a:ext uri="{9D8B030D-6E8A-4147-A177-3AD203B41FA5}">
                      <a16:colId xmlns:a16="http://schemas.microsoft.com/office/drawing/2014/main" xmlns="" val="3545795660"/>
                    </a:ext>
                  </a:extLst>
                </a:gridCol>
              </a:tblGrid>
              <a:tr h="73108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1(17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18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2(15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3(16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4(19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5,6</a:t>
                      </a:r>
                      <a:r>
                        <a:rPr lang="ko-KR" altLang="en-US" sz="1400" dirty="0"/>
                        <a:t>은 영향력 없음</a:t>
                      </a:r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1676453275"/>
                  </a:ext>
                </a:extLst>
              </a:tr>
              <a:tr h="731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LDA(6</a:t>
                      </a:r>
                      <a:r>
                        <a:rPr lang="ko-KR" altLang="en-US" sz="1400" dirty="0"/>
                        <a:t>토픽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존경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선진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행복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희망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미래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경제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협력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민주주의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혁명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북한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한반도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동북아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선거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문재인</a:t>
                      </a:r>
                    </a:p>
                  </a:txBody>
                  <a:tcPr marT="34350" marB="3435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34350" marB="34350"/>
                </a:tc>
                <a:extLst>
                  <a:ext uri="{0D108BD9-81ED-4DB2-BD59-A6C34878D82A}">
                    <a16:rowId xmlns:a16="http://schemas.microsoft.com/office/drawing/2014/main" xmlns="" val="246838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1527B1F-9C11-480B-A7EE-2F4DB876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57" y="301990"/>
            <a:ext cx="4458086" cy="4282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3C6510-96D8-425C-B852-2982503C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20" y="4970799"/>
            <a:ext cx="6594974" cy="1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199</Words>
  <Application>Microsoft Office PowerPoint</Application>
  <PresentationFormat>와이드스크린</PresentationFormat>
  <Paragraphs>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HANWHALIFE</dc:creator>
  <cp:lastModifiedBy>HANWHALIFE</cp:lastModifiedBy>
  <cp:revision>8</cp:revision>
  <dcterms:created xsi:type="dcterms:W3CDTF">2019-09-27T01:32:59Z</dcterms:created>
  <dcterms:modified xsi:type="dcterms:W3CDTF">2019-09-27T02:28:16Z</dcterms:modified>
</cp:coreProperties>
</file>