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Among the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family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, the Animation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successful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has been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rented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close to 1200 times. The least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successful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the Music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which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has been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rented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approximately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800 times.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successful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categories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among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family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CD6FE-BB77-45CC-9CEE-F305A3F0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8" y="1418450"/>
            <a:ext cx="3683641" cy="30683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A sig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nificant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of Animation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(22) are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rented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for a short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period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of time (first quarter).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However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only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small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portion of Music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(9) are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rented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such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a short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period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What is the distribution of family-</a:t>
            </a:r>
            <a:r>
              <a:rPr lang="fr-FR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friendly</a:t>
            </a:r>
            <a:r>
              <a:rPr lang="fr-FR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fr-FR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among</a:t>
            </a:r>
            <a:r>
              <a:rPr lang="fr-FR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the film </a:t>
            </a:r>
            <a:r>
              <a:rPr lang="fr-FR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categories</a:t>
            </a:r>
            <a:r>
              <a:rPr lang="fr-FR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fr-FR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fr-FR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duration </a:t>
            </a:r>
            <a:r>
              <a:rPr lang="fr-FR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categories</a:t>
            </a:r>
            <a:r>
              <a:rPr lang="fr-FR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DA1E8-F5B8-49B0-890F-F160BE8E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" y="1418451"/>
            <a:ext cx="5077458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We observe that for every month we 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have data for, the performance of the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stores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roughly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the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same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. This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the case for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months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high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orders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like July 2005 (3350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orders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) and for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months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orders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like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February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2006 (90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orders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How does the two stores compare in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count of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orders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0AF52-4FC7-46B1-A7A8-ABE70825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9" y="1418450"/>
            <a:ext cx="4550699" cy="3072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number 1 custome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r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Eleanor Hunt and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she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paid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roughly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210 dollars in total. The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10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Mike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Way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he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paid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</a:rPr>
              <a:t>approximately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</a:rPr>
              <a:t> 160 dollars.</a:t>
            </a: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are the top 10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paying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? How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did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each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paid</a:t>
            </a:r>
            <a:r>
              <a:rPr lang="fr-F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 total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A1F4E-03E9-4BCC-8096-D1FE59B3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237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What are the most successful  categories among the family movies ?</vt:lpstr>
      <vt:lpstr>  What is the distribution of family-friendly movies among the film categories and rental duration categories ?</vt:lpstr>
      <vt:lpstr>  How does the two stores compare in their count of rental orders ?</vt:lpstr>
      <vt:lpstr> Who are the top 10 paying customers ? How many did each paid in total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Tuavai Marie-Bornand</cp:lastModifiedBy>
  <cp:revision>14</cp:revision>
  <dcterms:modified xsi:type="dcterms:W3CDTF">2018-09-11T21:22:14Z</dcterms:modified>
</cp:coreProperties>
</file>