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sldIdLst>
    <p:sldId id="256" r:id="rId2"/>
    <p:sldId id="258" r:id="rId3"/>
    <p:sldId id="262" r:id="rId4"/>
    <p:sldId id="263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2"/>
    <p:restoredTop sz="94684"/>
  </p:normalViewPr>
  <p:slideViewPr>
    <p:cSldViewPr snapToGrid="0" snapToObjects="1">
      <p:cViewPr>
        <p:scale>
          <a:sx n="80" d="100"/>
          <a:sy n="80" d="100"/>
        </p:scale>
        <p:origin x="50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69123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3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15452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4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7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5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1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038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08840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93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groupthatworkz.github.io/DateMat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standing on top of a snow covered street&#10;&#10;Description automatically generated">
            <a:extLst>
              <a:ext uri="{FF2B5EF4-FFF2-40B4-BE49-F238E27FC236}">
                <a16:creationId xmlns:a16="http://schemas.microsoft.com/office/drawing/2014/main" id="{1CA81CD6-2412-CF4D-9059-B4D2A8C4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F4876E4-E3B4-2A48-816B-B4CA72927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956279"/>
            <a:ext cx="12191999" cy="1086237"/>
          </a:xfrm>
        </p:spPr>
        <p:txBody>
          <a:bodyPr/>
          <a:lstStyle/>
          <a:p>
            <a:r>
              <a:rPr lang="en-US" b="1" dirty="0">
                <a:latin typeface="Gotham Book" pitchFamily="2" charset="0"/>
                <a:cs typeface="Gotham Book" pitchFamily="2" charset="0"/>
              </a:rPr>
              <a:t>AN APP TO HELP PLAN YOUR NEXT 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0D063-54DB-5B47-9686-228660DC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2610350"/>
            <a:ext cx="4662488" cy="9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B227-2918-5642-B574-637006A9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1262"/>
            <a:ext cx="9601200" cy="985837"/>
          </a:xfrm>
        </p:spPr>
        <p:txBody>
          <a:bodyPr>
            <a:noAutofit/>
          </a:bodyPr>
          <a:lstStyle/>
          <a:p>
            <a:r>
              <a:rPr lang="en-US" b="1" dirty="0">
                <a:latin typeface="Gotham Book" pitchFamily="2" charset="0"/>
                <a:cs typeface="Gotham Book" pitchFamily="2" charset="0"/>
              </a:rPr>
              <a:t>PROJECT CONCEPT</a:t>
            </a:r>
            <a:br>
              <a:rPr lang="en-US" b="1" dirty="0">
                <a:latin typeface="Gotham Book" pitchFamily="2" charset="0"/>
                <a:cs typeface="Gotham Book" pitchFamily="2" charset="0"/>
              </a:rPr>
            </a:br>
            <a:r>
              <a:rPr lang="en-US" b="1" dirty="0">
                <a:latin typeface="Gotham Book" pitchFamily="2" charset="0"/>
                <a:cs typeface="Gotham Book" pitchFamily="2" charset="0"/>
              </a:rPr>
              <a:t>&amp; MOTIVATION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993D7-A833-1543-B043-04B54CCCE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6253"/>
            <a:ext cx="10315575" cy="44434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Planning a date can be nerve-wracking with so many choices to pick from in your area. With </a:t>
            </a:r>
            <a:r>
              <a:rPr lang="en-US" dirty="0" err="1">
                <a:latin typeface="Gotham Book" pitchFamily="2" charset="0"/>
                <a:cs typeface="Gotham Book" pitchFamily="2" charset="0"/>
              </a:rPr>
              <a:t>DateMate</a:t>
            </a:r>
            <a:r>
              <a:rPr lang="en-US" dirty="0">
                <a:latin typeface="Gotham Book" pitchFamily="2" charset="0"/>
                <a:cs typeface="Gotham Book" pitchFamily="2" charset="0"/>
              </a:rPr>
              <a:t>™, we give you the tools to create a plan for your date.</a:t>
            </a:r>
          </a:p>
          <a:p>
            <a:pPr>
              <a:lnSpc>
                <a:spcPct val="150000"/>
              </a:lnSpc>
            </a:pPr>
            <a:endParaRPr lang="en-US" dirty="0">
              <a:latin typeface="Gotham Book" pitchFamily="2" charset="0"/>
              <a:cs typeface="Gotham Book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Gotham Book" pitchFamily="2" charset="0"/>
                <a:cs typeface="Gotham Book" pitchFamily="2" charset="0"/>
              </a:rPr>
              <a:t>How we created it: </a:t>
            </a:r>
            <a:r>
              <a:rPr lang="en-US" dirty="0">
                <a:latin typeface="Gotham Book" pitchFamily="2" charset="0"/>
                <a:cs typeface="Gotham Book" pitchFamily="2" charset="0"/>
              </a:rPr>
              <a:t>Using the Google Map API, a location is set using either the user’s location or input from the user.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The establishment’s information is called using Zomato’s API. Only establishments with a certain rating are displayed to the user and even then it is only the top five establishments in your area.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As you confirm the establishment(s) for your date, the info is saved onto Firebase as a list.</a:t>
            </a:r>
          </a:p>
          <a:p>
            <a:pPr>
              <a:lnSpc>
                <a:spcPct val="150000"/>
              </a:lnSpc>
            </a:pPr>
            <a:endParaRPr lang="en-US" dirty="0">
              <a:latin typeface="Gotham Book" pitchFamily="2" charset="0"/>
              <a:cs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1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4B227-2918-5642-B574-637006A9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otham Book" pitchFamily="2" charset="0"/>
                <a:cs typeface="Gotham Book" pitchFamily="2" charset="0"/>
              </a:rPr>
              <a:t>DESIGN &amp; PLANNING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D00ED7-B86F-374B-A33A-837F77E33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7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993D7-A833-1543-B043-04B54CCCE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5999"/>
            <a:ext cx="6176776" cy="411480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otham Book" pitchFamily="2" charset="0"/>
                <a:cs typeface="Gotham Book" pitchFamily="2" charset="0"/>
              </a:rPr>
              <a:t>Discussed intention of app and created </a:t>
            </a:r>
            <a:br>
              <a:rPr lang="en-US" dirty="0">
                <a:latin typeface="Gotham Book" pitchFamily="2" charset="0"/>
                <a:cs typeface="Gotham Book" pitchFamily="2" charset="0"/>
              </a:rPr>
            </a:br>
            <a:r>
              <a:rPr lang="en-US" dirty="0">
                <a:latin typeface="Gotham Book" pitchFamily="2" charset="0"/>
                <a:cs typeface="Gotham Book" pitchFamily="2" charset="0"/>
              </a:rPr>
              <a:t>a wireframe to layout basic functionality and flow</a:t>
            </a:r>
          </a:p>
          <a:p>
            <a:endParaRPr lang="en-US" dirty="0">
              <a:latin typeface="Gotham Book" pitchFamily="2" charset="0"/>
              <a:cs typeface="Gotham Book" pitchFamily="2" charset="0"/>
            </a:endParaRPr>
          </a:p>
          <a:p>
            <a:r>
              <a:rPr lang="en-US" dirty="0">
                <a:latin typeface="Gotham Book" pitchFamily="2" charset="0"/>
                <a:cs typeface="Gotham Book" pitchFamily="2" charset="0"/>
              </a:rPr>
              <a:t>Created a design for the look and feel (edited along the way)</a:t>
            </a:r>
          </a:p>
          <a:p>
            <a:endParaRPr lang="en-US" dirty="0">
              <a:latin typeface="Gotham Book" pitchFamily="2" charset="0"/>
              <a:cs typeface="Gotham Book" pitchFamily="2" charset="0"/>
            </a:endParaRPr>
          </a:p>
          <a:p>
            <a:r>
              <a:rPr lang="en-US" dirty="0">
                <a:latin typeface="Gotham Book" pitchFamily="2" charset="0"/>
                <a:cs typeface="Gotham Book" pitchFamily="2" charset="0"/>
              </a:rPr>
              <a:t>Created tasks, issues, and tracked progress within sprints using </a:t>
            </a:r>
            <a:r>
              <a:rPr lang="en-US" dirty="0" err="1">
                <a:latin typeface="Gotham Book" pitchFamily="2" charset="0"/>
                <a:cs typeface="Gotham Book" pitchFamily="2" charset="0"/>
              </a:rPr>
              <a:t>Github</a:t>
            </a:r>
            <a:endParaRPr lang="en-US" dirty="0">
              <a:latin typeface="Gotham Book" pitchFamily="2" charset="0"/>
              <a:cs typeface="Gotham Book" pitchFamily="2" charset="0"/>
            </a:endParaRPr>
          </a:p>
          <a:p>
            <a:pPr lvl="1"/>
            <a:r>
              <a:rPr lang="en-US" dirty="0">
                <a:latin typeface="Gotham Book" pitchFamily="2" charset="0"/>
                <a:cs typeface="Gotham Book" pitchFamily="2" charset="0"/>
              </a:rPr>
              <a:t>Collaborated using branches and merging pull requests</a:t>
            </a:r>
          </a:p>
          <a:p>
            <a:endParaRPr lang="en-US" dirty="0">
              <a:latin typeface="Gotham Book" pitchFamily="2" charset="0"/>
              <a:cs typeface="Gotham Book" pitchFamily="2" charset="0"/>
            </a:endParaRPr>
          </a:p>
          <a:p>
            <a:r>
              <a:rPr lang="en-US" dirty="0">
                <a:latin typeface="Gotham Book" pitchFamily="2" charset="0"/>
                <a:cs typeface="Gotham Book" pitchFamily="2" charset="0"/>
              </a:rPr>
              <a:t>Planned for future app expansion</a:t>
            </a:r>
          </a:p>
          <a:p>
            <a:endParaRPr lang="en-US" dirty="0">
              <a:latin typeface="Gotham Book" pitchFamily="2" charset="0"/>
              <a:cs typeface="Gotham Book" pitchFamily="2" charset="0"/>
            </a:endParaRPr>
          </a:p>
          <a:p>
            <a:endParaRPr lang="en-US" dirty="0">
              <a:latin typeface="Gotham Book" pitchFamily="2" charset="0"/>
              <a:cs typeface="Gotham Book" pitchFamily="2" charset="0"/>
            </a:endParaRPr>
          </a:p>
          <a:p>
            <a:endParaRPr lang="en-US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buNone/>
            </a:pPr>
            <a:endParaRPr lang="en-US" dirty="0">
              <a:latin typeface="Gotham Book" pitchFamily="2" charset="0"/>
              <a:cs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0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02826E-DBB8-6042-9ED0-8D1CE139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92" y="3518405"/>
            <a:ext cx="5471122" cy="3077507"/>
          </a:xfrm>
          <a:prstGeom prst="rect">
            <a:avLst/>
          </a:prstGeom>
        </p:spPr>
      </p:pic>
      <p:pic>
        <p:nvPicPr>
          <p:cNvPr id="18" name="Picture 17" descr="A screenshot of text&#10;&#10;Description automatically generated">
            <a:extLst>
              <a:ext uri="{FF2B5EF4-FFF2-40B4-BE49-F238E27FC236}">
                <a16:creationId xmlns:a16="http://schemas.microsoft.com/office/drawing/2014/main" id="{70A73BA6-B8F7-DE48-92B9-AD5396B33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43" y="3509209"/>
            <a:ext cx="5487472" cy="3086703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4C9B1545-ED05-BC44-9C93-E742841AC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92" y="274480"/>
            <a:ext cx="5465439" cy="307431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8A303A-8BF4-C14F-9388-7740B67B9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843" y="274480"/>
            <a:ext cx="5465439" cy="307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8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B227-2918-5642-B574-637006A9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2963"/>
          </a:xfrm>
        </p:spPr>
        <p:txBody>
          <a:bodyPr/>
          <a:lstStyle/>
          <a:p>
            <a:r>
              <a:rPr lang="en-US" b="1" dirty="0">
                <a:latin typeface="Gotham Book" pitchFamily="2" charset="0"/>
                <a:cs typeface="Gotham Book" pitchFamily="2" charset="0"/>
              </a:rPr>
              <a:t>TECHNOLOGIES 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993D7-A833-1543-B043-04B54CCCE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957" y="1663908"/>
            <a:ext cx="9755318" cy="46368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HTML/CSS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Designed based off of mockup, incorporated .sass/.</a:t>
            </a:r>
            <a:r>
              <a:rPr lang="en-US" dirty="0" err="1">
                <a:latin typeface="Gotham Book" pitchFamily="2" charset="0"/>
                <a:cs typeface="Gotham Book" pitchFamily="2" charset="0"/>
              </a:rPr>
              <a:t>scss</a:t>
            </a:r>
            <a:r>
              <a:rPr lang="en-US" dirty="0">
                <a:latin typeface="Gotham Book" pitchFamily="2" charset="0"/>
                <a:cs typeface="Gotham Book" pitchFamily="2" charset="0"/>
              </a:rPr>
              <a:t> for styling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Roadblocks with corrupted image files – issue was resolved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API’s – Google &amp; Zomato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Incorporating map information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Things we learned, roadblocks experienced – troubleshooting with API’s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Node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Experience with Node.js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Firebase 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Gotham Book" pitchFamily="2" charset="0"/>
                <a:cs typeface="Gotham Book" pitchFamily="2" charset="0"/>
              </a:rPr>
              <a:t>What we wanted to have: </a:t>
            </a:r>
            <a:r>
              <a:rPr lang="en-US" dirty="0">
                <a:latin typeface="Gotham Book" pitchFamily="2" charset="0"/>
                <a:cs typeface="Gotham Book" pitchFamily="2" charset="0"/>
              </a:rPr>
              <a:t>Google, FB, etc.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Gotham Book" pitchFamily="2" charset="0"/>
                <a:cs typeface="Gotham Book" pitchFamily="2" charset="0"/>
              </a:rPr>
              <a:t>What we almost had working: </a:t>
            </a:r>
            <a:r>
              <a:rPr lang="en-US" dirty="0">
                <a:latin typeface="Gotham Book" pitchFamily="2" charset="0"/>
                <a:cs typeface="Gotham Book" pitchFamily="2" charset="0"/>
              </a:rPr>
              <a:t>Google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1103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B227-2918-5642-B574-637006A9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otham Book" pitchFamily="2" charset="0"/>
                <a:cs typeface="Gotham Book" pitchFamily="2" charset="0"/>
              </a:rPr>
              <a:t>DIRECTION FOR </a:t>
            </a:r>
            <a:br>
              <a:rPr lang="en-US" b="1" dirty="0">
                <a:latin typeface="Gotham Book" pitchFamily="2" charset="0"/>
                <a:cs typeface="Gotham Book" pitchFamily="2" charset="0"/>
              </a:rPr>
            </a:br>
            <a:r>
              <a:rPr lang="en-US" b="1" dirty="0">
                <a:latin typeface="Gotham Book" pitchFamily="2" charset="0"/>
                <a:cs typeface="Gotham Book" pitchFamily="2" charset="0"/>
              </a:rPr>
              <a:t>FUTURE DEVELOPMENT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993D7-A833-1543-B043-04B54CCCE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400300"/>
            <a:ext cx="10715625" cy="4300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We would like to get authentication working (FB, Google, </a:t>
            </a:r>
            <a:r>
              <a:rPr lang="en-US" dirty="0" err="1">
                <a:latin typeface="Gotham Book" pitchFamily="2" charset="0"/>
                <a:cs typeface="Gotham Book" pitchFamily="2" charset="0"/>
              </a:rPr>
              <a:t>etc</a:t>
            </a:r>
            <a:r>
              <a:rPr lang="en-US" dirty="0">
                <a:latin typeface="Gotham Book" pitchFamily="2" charset="0"/>
                <a:cs typeface="Gotham Book" pitchFamily="2" charset="0"/>
              </a:rPr>
              <a:t>) for date sharing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If two users’ dates match, create a </a:t>
            </a:r>
            <a:r>
              <a:rPr lang="en-US" dirty="0" err="1">
                <a:latin typeface="Gotham Book" pitchFamily="2" charset="0"/>
                <a:cs typeface="Gotham Book" pitchFamily="2" charset="0"/>
              </a:rPr>
              <a:t>DateMate</a:t>
            </a:r>
            <a:r>
              <a:rPr lang="en-US" dirty="0">
                <a:latin typeface="Gotham Book" pitchFamily="2" charset="0"/>
                <a:cs typeface="Gotham Book" pitchFamily="2" charset="0"/>
              </a:rPr>
              <a:t> “Most Popular Date” feature.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Gotham Book" pitchFamily="2" charset="0"/>
                <a:cs typeface="Gotham Book" pitchFamily="2" charset="0"/>
              </a:rPr>
              <a:t>Ask the date creator questions and use the inputs create a personalized experience by making recommendations </a:t>
            </a:r>
          </a:p>
          <a:p>
            <a:pPr lvl="2">
              <a:lnSpc>
                <a:spcPct val="150000"/>
              </a:lnSpc>
            </a:pPr>
            <a:r>
              <a:rPr lang="en-US" b="1" i="1" dirty="0">
                <a:latin typeface="Gotham Book" pitchFamily="2" charset="0"/>
                <a:cs typeface="Gotham Book" pitchFamily="2" charset="0"/>
              </a:rPr>
              <a:t>example: </a:t>
            </a:r>
            <a:r>
              <a:rPr lang="en-US" dirty="0">
                <a:latin typeface="Gotham Book" pitchFamily="2" charset="0"/>
                <a:cs typeface="Gotham Book" pitchFamily="2" charset="0"/>
              </a:rPr>
              <a:t>if we ask the user “do both of you like basketball?”, user says “yes”, then recommend the next available game as a date option.</a:t>
            </a:r>
          </a:p>
        </p:txBody>
      </p:sp>
    </p:spTree>
    <p:extLst>
      <p:ext uri="{BB962C8B-B14F-4D97-AF65-F5344CB8AC3E}">
        <p14:creationId xmlns:p14="http://schemas.microsoft.com/office/powerpoint/2010/main" val="326553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B227-2918-5642-B574-637006A9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953815"/>
          </a:xfrm>
        </p:spPr>
        <p:txBody>
          <a:bodyPr>
            <a:normAutofit/>
          </a:bodyPr>
          <a:lstStyle/>
          <a:p>
            <a:r>
              <a:rPr lang="en-US" b="1" dirty="0">
                <a:latin typeface="Gotham Book" pitchFamily="2" charset="0"/>
                <a:cs typeface="Gotham Book" pitchFamily="2" charset="0"/>
              </a:rPr>
              <a:t>CHECK IT OUT!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993D7-A833-1543-B043-04B54CCCE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400300"/>
            <a:ext cx="10715625" cy="43005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hlinkClick r:id="rId3"/>
              </a:rPr>
              <a:t>https://thegroupthatworkz.github.io/DateMate/</a:t>
            </a:r>
            <a:endParaRPr lang="en-US" sz="3200" i="1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i="1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otham Book" pitchFamily="2" charset="0"/>
              <a:cs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238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304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Gotham Book</vt:lpstr>
      <vt:lpstr>Crop</vt:lpstr>
      <vt:lpstr>PowerPoint Presentation</vt:lpstr>
      <vt:lpstr>PROJECT CONCEPT &amp; MOTIVATION</vt:lpstr>
      <vt:lpstr>DESIGN &amp; PLANNING</vt:lpstr>
      <vt:lpstr>PowerPoint Presentation</vt:lpstr>
      <vt:lpstr>TECHNOLOGIES USED</vt:lpstr>
      <vt:lpstr>DIRECTION FOR  FUTURE DEVELOPMENT</vt:lpstr>
      <vt:lpstr>CHECK IT OUT!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Kitts</dc:creator>
  <cp:lastModifiedBy>Chloe Kitts</cp:lastModifiedBy>
  <cp:revision>13</cp:revision>
  <dcterms:created xsi:type="dcterms:W3CDTF">2019-04-27T02:39:26Z</dcterms:created>
  <dcterms:modified xsi:type="dcterms:W3CDTF">2019-04-27T14:36:49Z</dcterms:modified>
</cp:coreProperties>
</file>