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Barlow ExtraLight"/>
      <p:regular r:id="rId10"/>
      <p:bold r:id="rId11"/>
      <p:italic r:id="rId12"/>
      <p:boldItalic r:id="rId13"/>
    </p:embeddedFont>
    <p:embeddedFont>
      <p:font typeface="Hepta Slab Medium"/>
      <p:regular r:id="rId14"/>
      <p:bold r:id="rId15"/>
    </p:embeddedFont>
    <p:embeddedFont>
      <p:font typeface="Hepta Slab Light"/>
      <p:regular r:id="rId16"/>
      <p:bold r:id="rId17"/>
    </p:embeddedFont>
    <p:embeddedFont>
      <p:font typeface="Hepta Slab"/>
      <p:regular r:id="rId18"/>
      <p:bold r:id="rId19"/>
    </p:embeddedFont>
    <p:embeddedFont>
      <p:font typeface="Barlow Medium"/>
      <p:regular r:id="rId20"/>
      <p:bold r:id="rId21"/>
      <p:italic r:id="rId22"/>
      <p:boldItalic r:id="rId23"/>
    </p:embeddedFont>
    <p:embeddedFont>
      <p:font typeface="Barlow Light"/>
      <p:regular r:id="rId24"/>
      <p:bold r:id="rId25"/>
      <p:italic r:id="rId26"/>
      <p:boldItalic r:id="rId27"/>
    </p:embeddedFont>
    <p:embeddedFont>
      <p:font typeface="Barlow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Medium-regular.fntdata"/><Relationship Id="rId22" Type="http://schemas.openxmlformats.org/officeDocument/2006/relationships/font" Target="fonts/BarlowMedium-italic.fntdata"/><Relationship Id="rId21" Type="http://schemas.openxmlformats.org/officeDocument/2006/relationships/font" Target="fonts/BarlowMedium-bold.fntdata"/><Relationship Id="rId24" Type="http://schemas.openxmlformats.org/officeDocument/2006/relationships/font" Target="fonts/BarlowLight-regular.fntdata"/><Relationship Id="rId23" Type="http://schemas.openxmlformats.org/officeDocument/2006/relationships/font" Target="fonts/Barlow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Light-italic.fntdata"/><Relationship Id="rId25" Type="http://schemas.openxmlformats.org/officeDocument/2006/relationships/font" Target="fonts/BarlowLight-bold.fntdata"/><Relationship Id="rId28" Type="http://schemas.openxmlformats.org/officeDocument/2006/relationships/font" Target="fonts/Barlow-regular.fntdata"/><Relationship Id="rId27" Type="http://schemas.openxmlformats.org/officeDocument/2006/relationships/font" Target="fonts/Barlow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boldItalic.fntdata"/><Relationship Id="rId30" Type="http://schemas.openxmlformats.org/officeDocument/2006/relationships/font" Target="fonts/Barlow-italic.fntdata"/><Relationship Id="rId11" Type="http://schemas.openxmlformats.org/officeDocument/2006/relationships/font" Target="fonts/BarlowExtraLight-bold.fntdata"/><Relationship Id="rId10" Type="http://schemas.openxmlformats.org/officeDocument/2006/relationships/font" Target="fonts/BarlowExtraLight-regular.fntdata"/><Relationship Id="rId13" Type="http://schemas.openxmlformats.org/officeDocument/2006/relationships/font" Target="fonts/BarlowExtraLight-boldItalic.fntdata"/><Relationship Id="rId12" Type="http://schemas.openxmlformats.org/officeDocument/2006/relationships/font" Target="fonts/BarlowExtraLight-italic.fntdata"/><Relationship Id="rId15" Type="http://schemas.openxmlformats.org/officeDocument/2006/relationships/font" Target="fonts/HeptaSlabMedium-bold.fntdata"/><Relationship Id="rId14" Type="http://schemas.openxmlformats.org/officeDocument/2006/relationships/font" Target="fonts/HeptaSlabMedium-regular.fntdata"/><Relationship Id="rId17" Type="http://schemas.openxmlformats.org/officeDocument/2006/relationships/font" Target="fonts/HeptaSlabLight-bold.fntdata"/><Relationship Id="rId16" Type="http://schemas.openxmlformats.org/officeDocument/2006/relationships/font" Target="fonts/HeptaSlabLight-regular.fntdata"/><Relationship Id="rId19" Type="http://schemas.openxmlformats.org/officeDocument/2006/relationships/font" Target="fonts/HeptaSlab-bold.fntdata"/><Relationship Id="rId18" Type="http://schemas.openxmlformats.org/officeDocument/2006/relationships/font" Target="fonts/Hepta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44451a00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44451a00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44451a00cd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44451a00c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44451a00cd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44451a00cd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44451a00cd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44451a00cd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1923275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Midterm Website</a:t>
            </a:r>
            <a:endParaRPr/>
          </a:p>
        </p:txBody>
      </p:sp>
      <p:sp>
        <p:nvSpPr>
          <p:cNvPr id="327" name="Google Shape;327;p47"/>
          <p:cNvSpPr txBox="1"/>
          <p:nvPr>
            <p:ph idx="2" type="subTitle"/>
          </p:nvPr>
        </p:nvSpPr>
        <p:spPr>
          <a:xfrm>
            <a:off x="2857500" y="2850475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Chloe Young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/>
        </p:nvSpPr>
        <p:spPr>
          <a:xfrm>
            <a:off x="152875" y="1040700"/>
            <a:ext cx="5201700" cy="30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"marquee-section"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"marquee"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MORE PROJECTS COMING SOON!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&amp;bull;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&amp;bull;</a:t>
            </a:r>
            <a:r>
              <a:rPr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MORE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&amp;bull;</a:t>
            </a:r>
            <a:r>
              <a:rPr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&amp;bull;</a:t>
            </a:r>
            <a:r>
              <a:rPr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MORE PROJECTS COMING SOON!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&amp;bull;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&amp;bull;</a:t>
            </a:r>
            <a:r>
              <a:rPr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MORE PROJECTS COMING SOON!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&amp;bull;</a:t>
            </a:r>
            <a:r>
              <a:rPr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&amp;bull;</a:t>
            </a:r>
            <a:r>
              <a:rPr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MORE PROJECTS COMING SOON!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&amp;bull;</a:t>
            </a:r>
            <a:r>
              <a:rPr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&amp;bull;</a:t>
            </a:r>
            <a:r>
              <a:rPr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MORE</a:t>
            </a:r>
            <a:endParaRPr sz="12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" sz="12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2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33" name="Google Shape;333;p48"/>
          <p:cNvSpPr txBox="1"/>
          <p:nvPr/>
        </p:nvSpPr>
        <p:spPr>
          <a:xfrm>
            <a:off x="5665025" y="486750"/>
            <a:ext cx="3273000" cy="4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@keyframes</a:t>
            </a: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move-left-to-right</a:t>
            </a: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from {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translateX</a:t>
            </a: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-50%</a:t>
            </a: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to {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translateX</a:t>
            </a: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@keyframes</a:t>
            </a: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move-right-to-left</a:t>
            </a: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from {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translateX</a:t>
            </a: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to {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transform</a:t>
            </a: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translateX</a:t>
            </a: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-50%</a:t>
            </a: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 txBox="1"/>
          <p:nvPr>
            <p:ph idx="4294967295" type="title"/>
          </p:nvPr>
        </p:nvSpPr>
        <p:spPr>
          <a:xfrm>
            <a:off x="415900" y="645700"/>
            <a:ext cx="59028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If I had more time . . . </a:t>
            </a:r>
            <a:endParaRPr/>
          </a:p>
        </p:txBody>
      </p:sp>
      <p:sp>
        <p:nvSpPr>
          <p:cNvPr id="339" name="Google Shape;339;p49"/>
          <p:cNvSpPr txBox="1"/>
          <p:nvPr>
            <p:ph idx="1" type="subTitle"/>
          </p:nvPr>
        </p:nvSpPr>
        <p:spPr>
          <a:xfrm>
            <a:off x="415900" y="1412200"/>
            <a:ext cx="7692000" cy="26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Reorganize my files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Fix the proportions for the media queries, specifically the sidebar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Fix the proportions for the Keep in Touch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Make sure the custom cursor is working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Redo About page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more stylistic elements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some p5js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type="title"/>
          </p:nvPr>
        </p:nvSpPr>
        <p:spPr>
          <a:xfrm>
            <a:off x="632850" y="1923275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