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62" r:id="rId4"/>
    <p:sldId id="259" r:id="rId5"/>
    <p:sldId id="265" r:id="rId6"/>
    <p:sldId id="267" r:id="rId7"/>
    <p:sldId id="263" r:id="rId8"/>
    <p:sldId id="268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9"/>
    <p:restoredTop sz="95788"/>
  </p:normalViewPr>
  <p:slideViewPr>
    <p:cSldViewPr snapToGrid="0" snapToObjects="1">
      <p:cViewPr varScale="1">
        <p:scale>
          <a:sx n="109" d="100"/>
          <a:sy n="10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9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55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3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3A31F-9F0C-4213-6214-F52E91A9A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A4A6E-F918-6274-9FF7-DD8690FD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29" y="721382"/>
            <a:ext cx="4397189" cy="2247899"/>
          </a:xfrm>
        </p:spPr>
        <p:txBody>
          <a:bodyPr anchor="t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Rockbuster</a:t>
            </a:r>
            <a:r>
              <a:rPr lang="en-US" dirty="0">
                <a:solidFill>
                  <a:srgbClr val="FFFFFF"/>
                </a:solidFill>
              </a:rPr>
              <a:t> Stealth LLC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online video rental launch strategy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F5EE7-9399-0EAC-4A44-222853EB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29" y="4082364"/>
            <a:ext cx="2858548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Presentation by </a:t>
            </a:r>
          </a:p>
          <a:p>
            <a:r>
              <a:rPr lang="en-US" dirty="0">
                <a:solidFill>
                  <a:srgbClr val="FFFFFF"/>
                </a:solidFill>
              </a:rPr>
              <a:t>Chloe </a:t>
            </a:r>
            <a:r>
              <a:rPr lang="en-US" dirty="0" err="1">
                <a:solidFill>
                  <a:srgbClr val="FFFFFF"/>
                </a:solidFill>
              </a:rPr>
              <a:t>Hangartner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4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09CB-6454-EF1B-D581-7B218677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40" y="722464"/>
            <a:ext cx="9905999" cy="1360898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4477-815F-AB95-38FF-CC72BE58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18" y="1922162"/>
            <a:ext cx="9905999" cy="4103499"/>
          </a:xfrm>
        </p:spPr>
        <p:txBody>
          <a:bodyPr>
            <a:normAutofit fontScale="92500"/>
          </a:bodyPr>
          <a:lstStyle/>
          <a:p>
            <a:r>
              <a:rPr lang="en-US" dirty="0"/>
              <a:t>Add more movies in the genres of Sports, Sci-Fi, and Animation to expand viewing options in the most popular categories; also, address the abnormally low revenue in Thriller  genre by removing it altogether or adding better Thriller options</a:t>
            </a:r>
          </a:p>
          <a:p>
            <a:r>
              <a:rPr lang="en-US" dirty="0"/>
              <a:t>1) Start </a:t>
            </a:r>
            <a:r>
              <a:rPr lang="en-US" dirty="0" err="1"/>
              <a:t>Rockbuster’s</a:t>
            </a:r>
            <a:r>
              <a:rPr lang="en-US" dirty="0"/>
              <a:t> online video rental release in India, China, and U.S. where the revenue is highest; 2) or slow release to bottom 5 countries to address technological problems while financial risk is low, then release to top countries </a:t>
            </a:r>
          </a:p>
          <a:p>
            <a:r>
              <a:rPr lang="en-US" dirty="0"/>
              <a:t>All 5 movie rating options generated over $10k and only varied between $3,000; PG-13 is technically the most lucrative, but continue adding more of all 5 options</a:t>
            </a:r>
          </a:p>
          <a:p>
            <a:r>
              <a:rPr lang="en-US" dirty="0"/>
              <a:t>The top 5 </a:t>
            </a:r>
            <a:r>
              <a:rPr lang="en-US" dirty="0" err="1"/>
              <a:t>Rockbuster</a:t>
            </a:r>
            <a:r>
              <a:rPr lang="en-US" dirty="0"/>
              <a:t> customers all live in different countries; consider adding a member rewards program to the top 5-10 customers in order to diversify and build loyalty globally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1D1E-35B4-681C-BEDD-65F58DB0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C49F-5C2B-EEF7-6BE1-4DE9575A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7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74C4-F312-CBE8-710A-EB8AA828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US" dirty="0"/>
              <a:t>Key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2301-7F79-89A6-FDB6-A782E0BB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>
            <a:normAutofit/>
          </a:bodyPr>
          <a:lstStyle/>
          <a:p>
            <a:r>
              <a:rPr lang="en-US" dirty="0"/>
              <a:t>What are the most and least popular movies genres?</a:t>
            </a:r>
          </a:p>
          <a:p>
            <a:r>
              <a:rPr lang="en-US" dirty="0"/>
              <a:t>What is the most common rating of a movie rental?</a:t>
            </a:r>
          </a:p>
          <a:p>
            <a:r>
              <a:rPr lang="en-US" dirty="0"/>
              <a:t>What countries do </a:t>
            </a:r>
            <a:r>
              <a:rPr lang="en-US" dirty="0" err="1"/>
              <a:t>Rockbuster</a:t>
            </a:r>
            <a:r>
              <a:rPr lang="en-US" dirty="0"/>
              <a:t> customers live in?</a:t>
            </a:r>
          </a:p>
          <a:p>
            <a:r>
              <a:rPr lang="en-US" dirty="0"/>
              <a:t>Who are the top customers, and where do they live?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9D51EF-2839-3AE4-88A9-1D3E23C6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923" y="697478"/>
            <a:ext cx="8850773" cy="13608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Globally, Sports, Sci-Fi, and Animation generate top sales over $4,200 each; Thriller revenue created significantly less at only $48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736C9FC-FAEE-4F38-DA3B-834C1032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37" y="2058376"/>
            <a:ext cx="9079326" cy="4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E0B4-6AE9-9012-5E33-924A16D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66" y="438059"/>
            <a:ext cx="3714426" cy="5232811"/>
          </a:xfrm>
        </p:spPr>
        <p:txBody>
          <a:bodyPr>
            <a:normAutofit/>
          </a:bodyPr>
          <a:lstStyle/>
          <a:p>
            <a:r>
              <a:rPr lang="en-US" sz="2800" dirty="0"/>
              <a:t>All 5 movie ratings offered by </a:t>
            </a:r>
            <a:r>
              <a:rPr lang="en-US" sz="2800" dirty="0" err="1"/>
              <a:t>Rockbuster</a:t>
            </a:r>
            <a:r>
              <a:rPr lang="en-US" sz="2800" dirty="0"/>
              <a:t> generated at least $10k in sales each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PG-13 rating led with almost $14k in sales and G generated the least at $10,512 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363021A-F8F2-2483-3E34-958357AE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833" y="137916"/>
            <a:ext cx="5543550" cy="6346046"/>
          </a:xfrm>
        </p:spPr>
      </p:pic>
    </p:spTree>
    <p:extLst>
      <p:ext uri="{BB962C8B-B14F-4D97-AF65-F5344CB8AC3E}">
        <p14:creationId xmlns:p14="http://schemas.microsoft.com/office/powerpoint/2010/main" val="91408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2B6E9760-85B2-B5E0-B3A0-FA31AD06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3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79676E-CA3A-B73C-3598-4B8F66477E2C}"/>
              </a:ext>
            </a:extLst>
          </p:cNvPr>
          <p:cNvSpPr txBox="1"/>
          <p:nvPr/>
        </p:nvSpPr>
        <p:spPr>
          <a:xfrm>
            <a:off x="6764215" y="3899767"/>
            <a:ext cx="2836985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1" dirty="0"/>
              <a:t>China</a:t>
            </a:r>
            <a:r>
              <a:rPr lang="en-US" sz="1600" dirty="0"/>
              <a:t> (1,297 customers)</a:t>
            </a:r>
          </a:p>
          <a:p>
            <a:pPr marL="228600" indent="-228600">
              <a:buAutoNum type="arabicPeriod"/>
            </a:pPr>
            <a:r>
              <a:rPr lang="en-US" sz="1600" b="1" dirty="0"/>
              <a:t>India</a:t>
            </a:r>
            <a:r>
              <a:rPr lang="en-US" sz="1600" dirty="0"/>
              <a:t> (1,422 customers)</a:t>
            </a:r>
          </a:p>
          <a:p>
            <a:pPr marL="228600" indent="-228600">
              <a:buAutoNum type="arabicPeriod"/>
            </a:pPr>
            <a:r>
              <a:rPr lang="en-US" sz="1600" b="1" dirty="0"/>
              <a:t>U.S. </a:t>
            </a:r>
            <a:r>
              <a:rPr lang="en-US" sz="1600" dirty="0"/>
              <a:t>(869 customers)</a:t>
            </a:r>
          </a:p>
        </p:txBody>
      </p:sp>
    </p:spTree>
    <p:extLst>
      <p:ext uri="{BB962C8B-B14F-4D97-AF65-F5344CB8AC3E}">
        <p14:creationId xmlns:p14="http://schemas.microsoft.com/office/powerpoint/2010/main" val="235591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DD53-D0C1-3B01-2579-389BB902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27" y="1121617"/>
            <a:ext cx="3599727" cy="425274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India led in revenue, generating over $6,000 in sales for </a:t>
            </a:r>
            <a:r>
              <a:rPr lang="en-US" sz="3200" dirty="0" err="1"/>
              <a:t>Rockbuster</a:t>
            </a:r>
            <a:r>
              <a:rPr lang="en-US" sz="3200" dirty="0"/>
              <a:t>, followed by China at $5,247 and the United States in third with $3,694 in sales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07F9373-AEC4-D806-C7F9-699AB571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20" y="752354"/>
            <a:ext cx="7140735" cy="47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8EB-A6AC-E70E-A9DB-3EE19129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58" y="653016"/>
            <a:ext cx="9905999" cy="1360898"/>
          </a:xfrm>
        </p:spPr>
        <p:txBody>
          <a:bodyPr/>
          <a:lstStyle/>
          <a:p>
            <a:r>
              <a:rPr lang="en-US" dirty="0"/>
              <a:t>American Samoa produced the least revenue for </a:t>
            </a:r>
            <a:r>
              <a:rPr lang="en-US" dirty="0" err="1"/>
              <a:t>Rockbuster</a:t>
            </a:r>
            <a:r>
              <a:rPr lang="en-US" dirty="0"/>
              <a:t> at only $48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DBEAC8A-60F6-25A9-5B99-1714E7BB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12" y="2395654"/>
            <a:ext cx="11015662" cy="3211531"/>
          </a:xfrm>
        </p:spPr>
      </p:pic>
    </p:spTree>
    <p:extLst>
      <p:ext uri="{BB962C8B-B14F-4D97-AF65-F5344CB8AC3E}">
        <p14:creationId xmlns:p14="http://schemas.microsoft.com/office/powerpoint/2010/main" val="12455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F8C-1ABF-BE41-CC70-5E738FFC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818" y="734038"/>
            <a:ext cx="9905999" cy="1360898"/>
          </a:xfrm>
        </p:spPr>
        <p:txBody>
          <a:bodyPr/>
          <a:lstStyle/>
          <a:p>
            <a:r>
              <a:rPr lang="en-US" dirty="0"/>
              <a:t>Who are </a:t>
            </a:r>
            <a:r>
              <a:rPr lang="en-US" dirty="0" err="1"/>
              <a:t>Rockbuster’s</a:t>
            </a:r>
            <a:r>
              <a:rPr lang="en-US" dirty="0"/>
              <a:t> top customers?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C4BCCB-4E89-26B2-2ED7-3835C939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584" y="2094936"/>
            <a:ext cx="7866766" cy="3679134"/>
          </a:xfrm>
        </p:spPr>
      </p:pic>
    </p:spTree>
    <p:extLst>
      <p:ext uri="{BB962C8B-B14F-4D97-AF65-F5344CB8AC3E}">
        <p14:creationId xmlns:p14="http://schemas.microsoft.com/office/powerpoint/2010/main" val="38246195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394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Rockbuster Stealth LLC  online video rental launch strategy</vt:lpstr>
      <vt:lpstr>Overview</vt:lpstr>
      <vt:lpstr>Key Business Questions</vt:lpstr>
      <vt:lpstr>Globally, Sports, Sci-Fi, and Animation generate top sales over $4,200 each; Thriller revenue created significantly less at only $48 </vt:lpstr>
      <vt:lpstr>All 5 movie ratings offered by Rockbuster generated at least $10k in sales each  PG-13 rating led with almost $14k in sales and G generated the least at $10,512 </vt:lpstr>
      <vt:lpstr>PowerPoint Presentation</vt:lpstr>
      <vt:lpstr>India led in revenue, generating over $6,000 in sales for Rockbuster, followed by China at $5,247 and the United States in third with $3,694 in sales</vt:lpstr>
      <vt:lpstr>American Samoa produced the least revenue for Rockbuster at only $48</vt:lpstr>
      <vt:lpstr>Who are Rockbuster’s top customers?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Skye Hangartner</dc:creator>
  <cp:lastModifiedBy>Chloe Skye Hangartner</cp:lastModifiedBy>
  <cp:revision>13</cp:revision>
  <dcterms:created xsi:type="dcterms:W3CDTF">2022-07-14T16:52:56Z</dcterms:created>
  <dcterms:modified xsi:type="dcterms:W3CDTF">2022-09-01T19:21:16Z</dcterms:modified>
</cp:coreProperties>
</file>