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2032-18FC-486E-ACBB-FE68000BFFB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7570-7C52-4D6F-A86D-DE7BEC2D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apridancecenter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B84F-A7D6-2330-11B9-E0965479C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Capri Dance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C971-7813-4AF6-51EF-E8E6D7433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training for dancers </a:t>
            </a:r>
          </a:p>
        </p:txBody>
      </p:sp>
    </p:spTree>
    <p:extLst>
      <p:ext uri="{BB962C8B-B14F-4D97-AF65-F5344CB8AC3E}">
        <p14:creationId xmlns:p14="http://schemas.microsoft.com/office/powerpoint/2010/main" val="232737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22FD2-746D-11C5-2719-8B4B0E0CD009}"/>
              </a:ext>
            </a:extLst>
          </p:cNvPr>
          <p:cNvSpPr/>
          <p:nvPr/>
        </p:nvSpPr>
        <p:spPr>
          <a:xfrm>
            <a:off x="319596" y="328474"/>
            <a:ext cx="2059620" cy="123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Capri Dance Center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8D375-CA9B-957C-5ED5-0115AB24C9E7}"/>
              </a:ext>
            </a:extLst>
          </p:cNvPr>
          <p:cNvSpPr/>
          <p:nvPr/>
        </p:nvSpPr>
        <p:spPr>
          <a:xfrm>
            <a:off x="2974019" y="328474"/>
            <a:ext cx="2059620" cy="116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we offer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13672-F19C-0A80-9745-47C66B1A7287}"/>
              </a:ext>
            </a:extLst>
          </p:cNvPr>
          <p:cNvSpPr/>
          <p:nvPr/>
        </p:nvSpPr>
        <p:spPr>
          <a:xfrm>
            <a:off x="5362113" y="328474"/>
            <a:ext cx="1796250" cy="116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our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D8AF8-D5A0-ACD2-8033-5FDBE41E37F2}"/>
              </a:ext>
            </a:extLst>
          </p:cNvPr>
          <p:cNvSpPr/>
          <p:nvPr/>
        </p:nvSpPr>
        <p:spPr>
          <a:xfrm>
            <a:off x="7492753" y="328474"/>
            <a:ext cx="1796250" cy="116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for our updates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47235-9F5E-A167-0D64-7E9BCDB70015}"/>
              </a:ext>
            </a:extLst>
          </p:cNvPr>
          <p:cNvSpPr/>
          <p:nvPr/>
        </p:nvSpPr>
        <p:spPr>
          <a:xfrm>
            <a:off x="568171" y="2698812"/>
            <a:ext cx="1811045" cy="123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17FE4-E5C8-B2F5-7181-3304BCCB8BCB}"/>
              </a:ext>
            </a:extLst>
          </p:cNvPr>
          <p:cNvCxnSpPr/>
          <p:nvPr/>
        </p:nvCxnSpPr>
        <p:spPr>
          <a:xfrm flipV="1">
            <a:off x="1438183" y="1811045"/>
            <a:ext cx="0" cy="60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B418D-A994-4D48-500D-CA17D6EC24A2}"/>
              </a:ext>
            </a:extLst>
          </p:cNvPr>
          <p:cNvCxnSpPr/>
          <p:nvPr/>
        </p:nvCxnSpPr>
        <p:spPr>
          <a:xfrm>
            <a:off x="2530136" y="94991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607B4-A981-4515-E96E-DA5BF805891A}"/>
              </a:ext>
            </a:extLst>
          </p:cNvPr>
          <p:cNvCxnSpPr/>
          <p:nvPr/>
        </p:nvCxnSpPr>
        <p:spPr>
          <a:xfrm>
            <a:off x="5131293" y="949911"/>
            <a:ext cx="150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A2FAD-B2ED-562A-E7B8-F0DF476ECB0B}"/>
              </a:ext>
            </a:extLst>
          </p:cNvPr>
          <p:cNvCxnSpPr/>
          <p:nvPr/>
        </p:nvCxnSpPr>
        <p:spPr>
          <a:xfrm>
            <a:off x="7235301" y="798990"/>
            <a:ext cx="25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F7C4F0-4F36-6422-D084-FDC8BD16271E}"/>
              </a:ext>
            </a:extLst>
          </p:cNvPr>
          <p:cNvSpPr txBox="1"/>
          <p:nvPr/>
        </p:nvSpPr>
        <p:spPr>
          <a:xfrm>
            <a:off x="6897950" y="3266983"/>
            <a:ext cx="37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*some pictures and information are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03670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BDC02-AEE0-ABA7-218D-A06E7C27029A}"/>
              </a:ext>
            </a:extLst>
          </p:cNvPr>
          <p:cNvSpPr/>
          <p:nvPr/>
        </p:nvSpPr>
        <p:spPr>
          <a:xfrm>
            <a:off x="0" y="470517"/>
            <a:ext cx="2139518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784E1-BA58-7CC0-CA9C-A005BFCAF6C1}"/>
              </a:ext>
            </a:extLst>
          </p:cNvPr>
          <p:cNvSpPr/>
          <p:nvPr/>
        </p:nvSpPr>
        <p:spPr>
          <a:xfrm>
            <a:off x="2281560" y="470517"/>
            <a:ext cx="226380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08A3-3F8D-65BA-D7F5-D05C4867A1AB}"/>
              </a:ext>
            </a:extLst>
          </p:cNvPr>
          <p:cNvSpPr/>
          <p:nvPr/>
        </p:nvSpPr>
        <p:spPr>
          <a:xfrm>
            <a:off x="4776187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1277B-2005-7337-6D5B-BC5884DD5A2B}"/>
              </a:ext>
            </a:extLst>
          </p:cNvPr>
          <p:cNvSpPr/>
          <p:nvPr/>
        </p:nvSpPr>
        <p:spPr>
          <a:xfrm>
            <a:off x="7226424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dance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91084-F21C-3269-0F38-BBBF0D48F593}"/>
              </a:ext>
            </a:extLst>
          </p:cNvPr>
          <p:cNvSpPr/>
          <p:nvPr/>
        </p:nvSpPr>
        <p:spPr>
          <a:xfrm>
            <a:off x="9729926" y="470517"/>
            <a:ext cx="2396970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for updates!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FF88D-BF9C-994F-31BF-358BF8204DB8}"/>
              </a:ext>
            </a:extLst>
          </p:cNvPr>
          <p:cNvSpPr txBox="1"/>
          <p:nvPr/>
        </p:nvSpPr>
        <p:spPr>
          <a:xfrm>
            <a:off x="3413463" y="-178488"/>
            <a:ext cx="5188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 Extra Light" panose="020F0502020204030204" pitchFamily="34" charset="0"/>
              </a:rPr>
              <a:t>Capri Dance Center</a:t>
            </a:r>
          </a:p>
        </p:txBody>
      </p:sp>
      <p:pic>
        <p:nvPicPr>
          <p:cNvPr id="14" name="Picture 13" descr="Close-up of legs and feet of children in dance studio, wearing ballet shoes">
            <a:extLst>
              <a:ext uri="{FF2B5EF4-FFF2-40B4-BE49-F238E27FC236}">
                <a16:creationId xmlns:a16="http://schemas.microsoft.com/office/drawing/2014/main" id="{CD4E7993-4713-29FB-4417-3D23A6E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07" y="1101665"/>
            <a:ext cx="5739109" cy="3829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4F37A0-C4ED-64BE-0C6C-5EC67D185612}"/>
              </a:ext>
            </a:extLst>
          </p:cNvPr>
          <p:cNvSpPr txBox="1"/>
          <p:nvPr/>
        </p:nvSpPr>
        <p:spPr>
          <a:xfrm>
            <a:off x="3454892" y="5057535"/>
            <a:ext cx="552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Extra Light" panose="020B0204020104020204" pitchFamily="34" charset="0"/>
              </a:rPr>
              <a:t>Are you ready to dance? Come dance with us at Capri dance center for all ages and levels!</a:t>
            </a:r>
          </a:p>
        </p:txBody>
      </p:sp>
    </p:spTree>
    <p:extLst>
      <p:ext uri="{BB962C8B-B14F-4D97-AF65-F5344CB8AC3E}">
        <p14:creationId xmlns:p14="http://schemas.microsoft.com/office/powerpoint/2010/main" val="13569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BDC02-AEE0-ABA7-218D-A06E7C27029A}"/>
              </a:ext>
            </a:extLst>
          </p:cNvPr>
          <p:cNvSpPr/>
          <p:nvPr/>
        </p:nvSpPr>
        <p:spPr>
          <a:xfrm>
            <a:off x="0" y="470517"/>
            <a:ext cx="2139518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784E1-BA58-7CC0-CA9C-A005BFCAF6C1}"/>
              </a:ext>
            </a:extLst>
          </p:cNvPr>
          <p:cNvSpPr/>
          <p:nvPr/>
        </p:nvSpPr>
        <p:spPr>
          <a:xfrm>
            <a:off x="2281560" y="470517"/>
            <a:ext cx="226380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08A3-3F8D-65BA-D7F5-D05C4867A1AB}"/>
              </a:ext>
            </a:extLst>
          </p:cNvPr>
          <p:cNvSpPr/>
          <p:nvPr/>
        </p:nvSpPr>
        <p:spPr>
          <a:xfrm>
            <a:off x="4776187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1277B-2005-7337-6D5B-BC5884DD5A2B}"/>
              </a:ext>
            </a:extLst>
          </p:cNvPr>
          <p:cNvSpPr/>
          <p:nvPr/>
        </p:nvSpPr>
        <p:spPr>
          <a:xfrm>
            <a:off x="7226424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dance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91084-F21C-3269-0F38-BBBF0D48F593}"/>
              </a:ext>
            </a:extLst>
          </p:cNvPr>
          <p:cNvSpPr/>
          <p:nvPr/>
        </p:nvSpPr>
        <p:spPr>
          <a:xfrm>
            <a:off x="9729926" y="470517"/>
            <a:ext cx="2396970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</a:t>
            </a:r>
            <a:r>
              <a:rPr lang="en-US"/>
              <a:t>for updates!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6B0C1-F5F4-1708-2035-2E85A56FC1D3}"/>
              </a:ext>
            </a:extLst>
          </p:cNvPr>
          <p:cNvSpPr txBox="1"/>
          <p:nvPr/>
        </p:nvSpPr>
        <p:spPr>
          <a:xfrm>
            <a:off x="4829452" y="-97655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 Extra Light" panose="020B0204020104020204" pitchFamily="34" charset="0"/>
              </a:rPr>
              <a:t>About Us! </a:t>
            </a:r>
          </a:p>
        </p:txBody>
      </p:sp>
      <p:pic>
        <p:nvPicPr>
          <p:cNvPr id="9" name="Picture 8" descr="Rear view of five ballerinas on stage">
            <a:extLst>
              <a:ext uri="{FF2B5EF4-FFF2-40B4-BE49-F238E27FC236}">
                <a16:creationId xmlns:a16="http://schemas.microsoft.com/office/drawing/2014/main" id="{3005E0B3-03D1-6DE1-7304-6DA5C495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24" y="1242873"/>
            <a:ext cx="6449592" cy="4842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333EF-B640-A9A1-3AB3-60E631A6324F}"/>
              </a:ext>
            </a:extLst>
          </p:cNvPr>
          <p:cNvSpPr txBox="1"/>
          <p:nvPr/>
        </p:nvSpPr>
        <p:spPr>
          <a:xfrm>
            <a:off x="763480" y="2166151"/>
            <a:ext cx="4012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We have been est. since 2015 and have since been offering dance classes for all ages 2-18 and all levels/. The studio was founded by Chloe Haws with a goal to create a comfortable space for all dancers to grow and to flourish their passion for dance. With various faculty and different classes available at Capri Dance Center we believe there is truly a space and class for everyone to continue and grow in their love of dance.</a:t>
            </a:r>
          </a:p>
        </p:txBody>
      </p:sp>
    </p:spTree>
    <p:extLst>
      <p:ext uri="{BB962C8B-B14F-4D97-AF65-F5344CB8AC3E}">
        <p14:creationId xmlns:p14="http://schemas.microsoft.com/office/powerpoint/2010/main" val="5192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BDC02-AEE0-ABA7-218D-A06E7C27029A}"/>
              </a:ext>
            </a:extLst>
          </p:cNvPr>
          <p:cNvSpPr/>
          <p:nvPr/>
        </p:nvSpPr>
        <p:spPr>
          <a:xfrm>
            <a:off x="0" y="470517"/>
            <a:ext cx="2139518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784E1-BA58-7CC0-CA9C-A005BFCAF6C1}"/>
              </a:ext>
            </a:extLst>
          </p:cNvPr>
          <p:cNvSpPr/>
          <p:nvPr/>
        </p:nvSpPr>
        <p:spPr>
          <a:xfrm>
            <a:off x="2281560" y="470517"/>
            <a:ext cx="226380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08A3-3F8D-65BA-D7F5-D05C4867A1AB}"/>
              </a:ext>
            </a:extLst>
          </p:cNvPr>
          <p:cNvSpPr/>
          <p:nvPr/>
        </p:nvSpPr>
        <p:spPr>
          <a:xfrm>
            <a:off x="4776187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1277B-2005-7337-6D5B-BC5884DD5A2B}"/>
              </a:ext>
            </a:extLst>
          </p:cNvPr>
          <p:cNvSpPr/>
          <p:nvPr/>
        </p:nvSpPr>
        <p:spPr>
          <a:xfrm>
            <a:off x="7226424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dance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91084-F21C-3269-0F38-BBBF0D48F593}"/>
              </a:ext>
            </a:extLst>
          </p:cNvPr>
          <p:cNvSpPr/>
          <p:nvPr/>
        </p:nvSpPr>
        <p:spPr>
          <a:xfrm>
            <a:off x="9729926" y="470517"/>
            <a:ext cx="2396970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</a:t>
            </a:r>
            <a:r>
              <a:rPr lang="en-US"/>
              <a:t>for updates!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6B0C1-F5F4-1708-2035-2E85A56FC1D3}"/>
              </a:ext>
            </a:extLst>
          </p:cNvPr>
          <p:cNvSpPr txBox="1"/>
          <p:nvPr/>
        </p:nvSpPr>
        <p:spPr>
          <a:xfrm>
            <a:off x="4829452" y="-97655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 Extra Light" panose="020B0204020104020204" pitchFamily="34" charset="0"/>
              </a:rPr>
              <a:t>About Us!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8D0A8C-523C-D933-B15B-D950EBCD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9" y="936917"/>
            <a:ext cx="4514850" cy="3190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962A36-DB5D-605F-9058-B1847C90C1B8}"/>
              </a:ext>
            </a:extLst>
          </p:cNvPr>
          <p:cNvSpPr txBox="1"/>
          <p:nvPr/>
        </p:nvSpPr>
        <p:spPr>
          <a:xfrm>
            <a:off x="254494" y="4230208"/>
            <a:ext cx="403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Mondays- Friday: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- 2-3 year old Tap/Jazz/Tumble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- 4-6 year old beginning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- 6-9 year old intermediate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- 10-12 year old advanced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- 13+ advanced performance team classes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23FED-F8F9-257A-F65C-4351CE47FC1E}"/>
              </a:ext>
            </a:extLst>
          </p:cNvPr>
          <p:cNvSpPr txBox="1"/>
          <p:nvPr/>
        </p:nvSpPr>
        <p:spPr>
          <a:xfrm>
            <a:off x="8185212" y="4394446"/>
            <a:ext cx="394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Within each age group there are various different styles such as Hip Hop, Jazz, Contemporary, Tap, Ballet, and Ballroom. Contact/email us at </a:t>
            </a:r>
            <a:r>
              <a:rPr lang="en-US" dirty="0">
                <a:latin typeface="Abadi Extra Light" panose="020B0204020104020204" pitchFamily="34" charset="0"/>
                <a:hlinkClick r:id="rId3"/>
              </a:rPr>
              <a:t>capridancecenter@gmail.com</a:t>
            </a:r>
            <a:r>
              <a:rPr lang="en-US" dirty="0">
                <a:latin typeface="Abadi Extra Light" panose="020B0204020104020204" pitchFamily="34" charset="0"/>
              </a:rPr>
              <a:t> for more information on classes!</a:t>
            </a:r>
          </a:p>
        </p:txBody>
      </p:sp>
    </p:spTree>
    <p:extLst>
      <p:ext uri="{BB962C8B-B14F-4D97-AF65-F5344CB8AC3E}">
        <p14:creationId xmlns:p14="http://schemas.microsoft.com/office/powerpoint/2010/main" val="56531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BDC02-AEE0-ABA7-218D-A06E7C27029A}"/>
              </a:ext>
            </a:extLst>
          </p:cNvPr>
          <p:cNvSpPr/>
          <p:nvPr/>
        </p:nvSpPr>
        <p:spPr>
          <a:xfrm>
            <a:off x="0" y="470517"/>
            <a:ext cx="2139518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784E1-BA58-7CC0-CA9C-A005BFCAF6C1}"/>
              </a:ext>
            </a:extLst>
          </p:cNvPr>
          <p:cNvSpPr/>
          <p:nvPr/>
        </p:nvSpPr>
        <p:spPr>
          <a:xfrm>
            <a:off x="2281560" y="470517"/>
            <a:ext cx="226380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08A3-3F8D-65BA-D7F5-D05C4867A1AB}"/>
              </a:ext>
            </a:extLst>
          </p:cNvPr>
          <p:cNvSpPr/>
          <p:nvPr/>
        </p:nvSpPr>
        <p:spPr>
          <a:xfrm>
            <a:off x="4776187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1277B-2005-7337-6D5B-BC5884DD5A2B}"/>
              </a:ext>
            </a:extLst>
          </p:cNvPr>
          <p:cNvSpPr/>
          <p:nvPr/>
        </p:nvSpPr>
        <p:spPr>
          <a:xfrm>
            <a:off x="7226424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dance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91084-F21C-3269-0F38-BBBF0D48F593}"/>
              </a:ext>
            </a:extLst>
          </p:cNvPr>
          <p:cNvSpPr/>
          <p:nvPr/>
        </p:nvSpPr>
        <p:spPr>
          <a:xfrm>
            <a:off x="9729926" y="470517"/>
            <a:ext cx="2396970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for updates!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6B0C1-F5F4-1708-2035-2E85A56FC1D3}"/>
              </a:ext>
            </a:extLst>
          </p:cNvPr>
          <p:cNvSpPr txBox="1"/>
          <p:nvPr/>
        </p:nvSpPr>
        <p:spPr>
          <a:xfrm>
            <a:off x="4829452" y="-97655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 Extra Light" panose="020B0204020104020204" pitchFamily="34" charset="0"/>
              </a:rPr>
              <a:t>About Us!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3D259-0226-113F-690C-E34438832B31}"/>
              </a:ext>
            </a:extLst>
          </p:cNvPr>
          <p:cNvSpPr txBox="1"/>
          <p:nvPr/>
        </p:nvSpPr>
        <p:spPr>
          <a:xfrm>
            <a:off x="2796465" y="1012054"/>
            <a:ext cx="645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 Extra Light" panose="020B0204020104020204" pitchFamily="34" charset="0"/>
              </a:rPr>
              <a:t>Set up a time to come dance with us!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765A1-FC02-EB38-E857-4B1F9E258EFC}"/>
              </a:ext>
            </a:extLst>
          </p:cNvPr>
          <p:cNvSpPr txBox="1"/>
          <p:nvPr/>
        </p:nvSpPr>
        <p:spPr>
          <a:xfrm>
            <a:off x="3994952" y="2060207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C892-6B37-9A10-9D42-80C8FABA797A}"/>
              </a:ext>
            </a:extLst>
          </p:cNvPr>
          <p:cNvSpPr txBox="1"/>
          <p:nvPr/>
        </p:nvSpPr>
        <p:spPr>
          <a:xfrm>
            <a:off x="3994952" y="2796466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number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62F0A-A8BD-5353-B30B-13A4EE4E401D}"/>
              </a:ext>
            </a:extLst>
          </p:cNvPr>
          <p:cNvSpPr txBox="1"/>
          <p:nvPr/>
        </p:nvSpPr>
        <p:spPr>
          <a:xfrm>
            <a:off x="3994952" y="3666478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Preferred time to take class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A57C6-CF21-376B-A2FD-0C9FDCFE9BF6}"/>
              </a:ext>
            </a:extLst>
          </p:cNvPr>
          <p:cNvSpPr txBox="1"/>
          <p:nvPr/>
        </p:nvSpPr>
        <p:spPr>
          <a:xfrm>
            <a:off x="3994952" y="4486754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of child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CCA32-5A89-5F58-6132-706C5F600DF8}"/>
              </a:ext>
            </a:extLst>
          </p:cNvPr>
          <p:cNvSpPr txBox="1"/>
          <p:nvPr/>
        </p:nvSpPr>
        <p:spPr>
          <a:xfrm>
            <a:off x="2441359" y="5504155"/>
            <a:ext cx="728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Once we receive this form we will then contact you with a list of classes you are eligible to take and from their you can come and take a trial class and sign up your dancer for weekly lessons!</a:t>
            </a:r>
          </a:p>
        </p:txBody>
      </p:sp>
      <p:pic>
        <p:nvPicPr>
          <p:cNvPr id="19" name="Picture 18" descr="A person doing a split in the air&#10;&#10;Description automatically generated">
            <a:extLst>
              <a:ext uri="{FF2B5EF4-FFF2-40B4-BE49-F238E27FC236}">
                <a16:creationId xmlns:a16="http://schemas.microsoft.com/office/drawing/2014/main" id="{A3D3CB4F-FF93-585D-FA02-AA78CC71A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934757"/>
            <a:ext cx="1984159" cy="2988486"/>
          </a:xfrm>
          <a:prstGeom prst="rect">
            <a:avLst/>
          </a:prstGeom>
        </p:spPr>
      </p:pic>
      <p:pic>
        <p:nvPicPr>
          <p:cNvPr id="21" name="Picture 20" descr="A person dancing in the air&#10;&#10;Description automatically generated">
            <a:extLst>
              <a:ext uri="{FF2B5EF4-FFF2-40B4-BE49-F238E27FC236}">
                <a16:creationId xmlns:a16="http://schemas.microsoft.com/office/drawing/2014/main" id="{FACE3B32-91ED-96F0-ABDC-0A929F6F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75" y="1940574"/>
            <a:ext cx="1899221" cy="29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BDC02-AEE0-ABA7-218D-A06E7C27029A}"/>
              </a:ext>
            </a:extLst>
          </p:cNvPr>
          <p:cNvSpPr/>
          <p:nvPr/>
        </p:nvSpPr>
        <p:spPr>
          <a:xfrm>
            <a:off x="0" y="470517"/>
            <a:ext cx="2139518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784E1-BA58-7CC0-CA9C-A005BFCAF6C1}"/>
              </a:ext>
            </a:extLst>
          </p:cNvPr>
          <p:cNvSpPr/>
          <p:nvPr/>
        </p:nvSpPr>
        <p:spPr>
          <a:xfrm>
            <a:off x="2281560" y="470517"/>
            <a:ext cx="226380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08A3-3F8D-65BA-D7F5-D05C4867A1AB}"/>
              </a:ext>
            </a:extLst>
          </p:cNvPr>
          <p:cNvSpPr/>
          <p:nvPr/>
        </p:nvSpPr>
        <p:spPr>
          <a:xfrm>
            <a:off x="4776187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1277B-2005-7337-6D5B-BC5884DD5A2B}"/>
              </a:ext>
            </a:extLst>
          </p:cNvPr>
          <p:cNvSpPr/>
          <p:nvPr/>
        </p:nvSpPr>
        <p:spPr>
          <a:xfrm>
            <a:off x="7226424" y="470517"/>
            <a:ext cx="2219416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dance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91084-F21C-3269-0F38-BBBF0D48F593}"/>
              </a:ext>
            </a:extLst>
          </p:cNvPr>
          <p:cNvSpPr/>
          <p:nvPr/>
        </p:nvSpPr>
        <p:spPr>
          <a:xfrm>
            <a:off x="9729926" y="470517"/>
            <a:ext cx="2396970" cy="36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for updates!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6B0C1-F5F4-1708-2035-2E85A56FC1D3}"/>
              </a:ext>
            </a:extLst>
          </p:cNvPr>
          <p:cNvSpPr txBox="1"/>
          <p:nvPr/>
        </p:nvSpPr>
        <p:spPr>
          <a:xfrm>
            <a:off x="4829452" y="-97655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 Extra Light" panose="020B0204020104020204" pitchFamily="34" charset="0"/>
              </a:rPr>
              <a:t>About Us!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3D259-0226-113F-690C-E34438832B31}"/>
              </a:ext>
            </a:extLst>
          </p:cNvPr>
          <p:cNvSpPr txBox="1"/>
          <p:nvPr/>
        </p:nvSpPr>
        <p:spPr>
          <a:xfrm>
            <a:off x="2796465" y="1012054"/>
            <a:ext cx="645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 Extra Light" panose="020B0204020104020204" pitchFamily="34" charset="0"/>
              </a:rPr>
              <a:t>Don’t forget to get all our updates!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765A1-FC02-EB38-E857-4B1F9E258EFC}"/>
              </a:ext>
            </a:extLst>
          </p:cNvPr>
          <p:cNvSpPr txBox="1"/>
          <p:nvPr/>
        </p:nvSpPr>
        <p:spPr>
          <a:xfrm>
            <a:off x="3994952" y="2060207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C892-6B37-9A10-9D42-80C8FABA797A}"/>
              </a:ext>
            </a:extLst>
          </p:cNvPr>
          <p:cNvSpPr txBox="1"/>
          <p:nvPr/>
        </p:nvSpPr>
        <p:spPr>
          <a:xfrm>
            <a:off x="3994952" y="2796466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number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62F0A-A8BD-5353-B30B-13A4EE4E401D}"/>
              </a:ext>
            </a:extLst>
          </p:cNvPr>
          <p:cNvSpPr txBox="1"/>
          <p:nvPr/>
        </p:nvSpPr>
        <p:spPr>
          <a:xfrm>
            <a:off x="3994952" y="3666478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A57C6-CF21-376B-A2FD-0C9FDCFE9BF6}"/>
              </a:ext>
            </a:extLst>
          </p:cNvPr>
          <p:cNvSpPr txBox="1"/>
          <p:nvPr/>
        </p:nvSpPr>
        <p:spPr>
          <a:xfrm>
            <a:off x="3994952" y="4486754"/>
            <a:ext cx="32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your child Is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CCA32-5A89-5F58-6132-706C5F600DF8}"/>
              </a:ext>
            </a:extLst>
          </p:cNvPr>
          <p:cNvSpPr txBox="1"/>
          <p:nvPr/>
        </p:nvSpPr>
        <p:spPr>
          <a:xfrm>
            <a:off x="2441359" y="5504155"/>
            <a:ext cx="728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By filling out this form you will get updates for your </a:t>
            </a:r>
            <a:r>
              <a:rPr lang="en-US" dirty="0" err="1">
                <a:latin typeface="Abadi Extra Light" panose="020B0204020104020204" pitchFamily="34" charset="0"/>
              </a:rPr>
              <a:t>childs’</a:t>
            </a:r>
            <a:r>
              <a:rPr lang="en-US" dirty="0">
                <a:latin typeface="Abadi Extra Light" panose="020B0204020104020204" pitchFamily="34" charset="0"/>
              </a:rPr>
              <a:t> team regarding rehearsal, reminders for class, updates on the schedule, upcoming events, and payment times! </a:t>
            </a:r>
          </a:p>
        </p:txBody>
      </p:sp>
    </p:spTree>
    <p:extLst>
      <p:ext uri="{BB962C8B-B14F-4D97-AF65-F5344CB8AC3E}">
        <p14:creationId xmlns:p14="http://schemas.microsoft.com/office/powerpoint/2010/main" val="52692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</TotalTime>
  <Words>401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Office Theme</vt:lpstr>
      <vt:lpstr>Capri Dance Center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 Dance Center</dc:title>
  <dc:creator>Chloe Haws</dc:creator>
  <cp:lastModifiedBy>Chloe Haws</cp:lastModifiedBy>
  <cp:revision>2</cp:revision>
  <dcterms:created xsi:type="dcterms:W3CDTF">2023-12-11T00:03:22Z</dcterms:created>
  <dcterms:modified xsi:type="dcterms:W3CDTF">2023-12-11T06:25:30Z</dcterms:modified>
</cp:coreProperties>
</file>