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0D3A-6E58-4F88-8AD8-2CBE1CEB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02FD1-1634-45E4-912E-E3704016D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311F-E5A4-46EA-8F7A-6A7C1556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3665-B477-4638-878C-83078E1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6BCD-25D8-4A0D-8E11-393021FD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72EB-1C03-4D86-9634-E54B23FE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FF5B7-4054-4762-8895-98839DCF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DF4D-D818-4675-887C-86B630A9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F49E-802D-4EA1-A1CC-A9B830D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88C4-61F5-4FBD-B35B-3E7DDDD6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86E83-6A68-47BB-8256-770397D2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F4921-129A-45F5-B1F5-A96EE686C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5879-B854-49A1-A6AE-7AC7F7B4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67AC-C0D7-4F9C-96BE-992F88E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CC30-E27D-4CD0-A4C2-8B59736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A559-B79B-41DA-A52C-608F367C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6597-A15B-48B2-A0E7-90F761FF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5546-294B-4701-B95B-45329F3C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EB04-2DCD-40E5-8E2F-5A9AC6EC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E3AA-D7A9-43E7-96CF-8F89687D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0C96-BF9D-4ECA-9308-5AE9B8A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4D14-7805-4FDE-8E33-D21B47CC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6BFA-6B20-4A3C-BE64-5EDBF89F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B7E8-E3C2-4858-B3A8-7AE2CF5A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5F6F-87EB-4762-9309-334C8129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32EB-6B84-4060-85F2-127D847E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D528-472E-4033-9CD0-C17260515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F4E57-CFC1-4972-8C76-7E60AF77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03DA-DE79-48FD-92BE-4D0E42A5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2652-F7B7-469D-ACD1-C715E0A8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54AE-0C9F-4508-930F-22194F56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07B1-BDD9-4ACA-8293-18E356C6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B7E3-C2D9-4C1E-A869-4F028D4E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79B7-8727-4E1E-B353-BB655FD44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DA865-9225-4453-9C5B-60618DBA2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DE62D-18F2-4921-86B1-3A24602DA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89529-9855-4F5F-81E6-08B4A487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9F8FA-A026-4A6A-AA0E-161F4620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F7799-8B3E-42F8-8830-A704163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4BC7-F1E7-4E49-BA45-F1885E32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425B2-85F5-4DDE-BA46-297BBDC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40D4-E61D-4589-A27B-B539EFB7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0458E-8E90-479C-914B-B2FCAAE0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7DAA6-E954-4437-9DDE-83FEB501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3AD8-75CA-48AD-A9BA-E5C4A7FD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222DA-66A6-4CCC-993E-E744B68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87CF-A6BA-4838-A26F-AEFB36EC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8947-CBB4-474D-911A-9559C401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7DFB-02EE-478B-AC97-503B7F56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67B7C-26B0-4B99-8782-12537BD3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CA0D-EDC9-482F-A5B2-71DC2BB8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C9DD-A462-4839-B8E7-126463F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7A34-E4E3-4B0A-A626-F5FBD5B2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B5E-6D80-4C21-96C3-27A6E913F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CB61C-160D-4E80-8EC1-BCE61E4B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C7F8-FF24-457A-B4DE-B6033070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8C13B-2B90-420B-8A8A-C1762903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D0A4-2115-4CC4-B8F9-407934B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5D41E-CCF0-4416-A6D3-CF90151C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98E1-4BFE-4B30-93EB-BEB68C2A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A860-1604-425C-AA98-53475F5D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FD5C-13E1-4772-9DAD-820C887D0C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E448-D0B0-446A-B1D7-CCD6BA34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28F5-5B6A-4439-B1CD-C6B54E83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D598-28DB-48F4-B3B5-B55AF79F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D61CBF5-C512-4AA7-ACB9-9BF545F29A5A}"/>
              </a:ext>
            </a:extLst>
          </p:cNvPr>
          <p:cNvSpPr txBox="1"/>
          <p:nvPr/>
        </p:nvSpPr>
        <p:spPr>
          <a:xfrm>
            <a:off x="0" y="4341704"/>
            <a:ext cx="9007475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&lt;section&gt;</a:t>
            </a:r>
            <a:r>
              <a:rPr lang="en-US" i="1" dirty="0"/>
              <a:t>(Customer Images from Social Media)</a:t>
            </a:r>
          </a:p>
          <a:p>
            <a:pPr algn="ctr"/>
            <a:r>
              <a:rPr lang="en-US" b="1" dirty="0"/>
              <a:t>Your #ShoeBoutique Style</a:t>
            </a:r>
            <a:r>
              <a:rPr lang="en-US" dirty="0"/>
              <a:t>&lt;h2&gt;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500" dirty="0"/>
          </a:p>
          <a:p>
            <a:pPr algn="ctr"/>
            <a:endParaRPr lang="en-US" sz="500" dirty="0"/>
          </a:p>
          <a:p>
            <a:pPr algn="ctr"/>
            <a:endParaRPr lang="en-US" sz="700" dirty="0"/>
          </a:p>
          <a:p>
            <a:pPr algn="ctr"/>
            <a:endParaRPr lang="en-US" sz="500" dirty="0"/>
          </a:p>
          <a:p>
            <a:pPr algn="ctr"/>
            <a:endParaRPr lang="en-US" sz="400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02B58-E182-4DCE-85FB-E811CE613E4F}"/>
              </a:ext>
            </a:extLst>
          </p:cNvPr>
          <p:cNvSpPr txBox="1"/>
          <p:nvPr/>
        </p:nvSpPr>
        <p:spPr>
          <a:xfrm>
            <a:off x="0" y="-2580"/>
            <a:ext cx="1219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&lt;header&gt;</a:t>
            </a:r>
          </a:p>
          <a:p>
            <a:r>
              <a:rPr lang="en-US" b="1" dirty="0" err="1"/>
              <a:t>ShoeBoutique</a:t>
            </a:r>
            <a:r>
              <a:rPr lang="en-US" dirty="0"/>
              <a:t> &lt;h1&gt;</a:t>
            </a:r>
          </a:p>
          <a:p>
            <a:r>
              <a:rPr lang="en-US" b="1" dirty="0"/>
              <a:t>New Arrivals   Upcycled    Shop All    Sale   Search Bar </a:t>
            </a:r>
            <a:r>
              <a:rPr lang="en-US" dirty="0"/>
              <a:t>&lt;h3&gt;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C17E6-2F63-459E-AFFE-1AA7B7248010}"/>
              </a:ext>
            </a:extLst>
          </p:cNvPr>
          <p:cNvSpPr txBox="1"/>
          <p:nvPr/>
        </p:nvSpPr>
        <p:spPr>
          <a:xfrm>
            <a:off x="7073900" y="-1"/>
            <a:ext cx="5118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Social Media, Account, Login, Shopping Cart </a:t>
            </a:r>
            <a:r>
              <a:rPr lang="en-US" dirty="0"/>
              <a:t>&lt;nav&gt;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E2FB1-1659-4E06-A03A-1874C595EE4E}"/>
              </a:ext>
            </a:extLst>
          </p:cNvPr>
          <p:cNvSpPr txBox="1"/>
          <p:nvPr/>
        </p:nvSpPr>
        <p:spPr>
          <a:xfrm>
            <a:off x="0" y="927100"/>
            <a:ext cx="900747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&lt;section&gt;</a:t>
            </a:r>
            <a:r>
              <a:rPr lang="en-US" i="1" dirty="0"/>
              <a:t>(Scrolling Feed of Styles)</a:t>
            </a:r>
          </a:p>
          <a:p>
            <a:pPr algn="ctr"/>
            <a:r>
              <a:rPr lang="en-US" b="1" dirty="0"/>
              <a:t>Trending Now </a:t>
            </a:r>
            <a:r>
              <a:rPr lang="en-US" dirty="0"/>
              <a:t>&lt;h2&gt;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43E67-E3DD-4B4C-A404-38238F8BC523}"/>
              </a:ext>
            </a:extLst>
          </p:cNvPr>
          <p:cNvSpPr/>
          <p:nvPr/>
        </p:nvSpPr>
        <p:spPr>
          <a:xfrm>
            <a:off x="763985" y="1802547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85AFA-695C-476F-BAA7-1154659BF945}"/>
              </a:ext>
            </a:extLst>
          </p:cNvPr>
          <p:cNvSpPr/>
          <p:nvPr/>
        </p:nvSpPr>
        <p:spPr>
          <a:xfrm>
            <a:off x="2897981" y="1802547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B4B6C-819F-4854-B081-28BF6924EDE0}"/>
              </a:ext>
            </a:extLst>
          </p:cNvPr>
          <p:cNvSpPr/>
          <p:nvPr/>
        </p:nvSpPr>
        <p:spPr>
          <a:xfrm>
            <a:off x="4876800" y="1844854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48EDC-A518-4E23-8BE8-12EDB07BE116}"/>
              </a:ext>
            </a:extLst>
          </p:cNvPr>
          <p:cNvSpPr/>
          <p:nvPr/>
        </p:nvSpPr>
        <p:spPr>
          <a:xfrm>
            <a:off x="6853236" y="1823245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7ED11-3DC1-4EEC-9FAD-411B156D59E0}"/>
              </a:ext>
            </a:extLst>
          </p:cNvPr>
          <p:cNvSpPr/>
          <p:nvPr/>
        </p:nvSpPr>
        <p:spPr>
          <a:xfrm>
            <a:off x="763985" y="5074524"/>
            <a:ext cx="1219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37CF9-DF4B-47B0-96F3-CAFC1D3D673D}"/>
              </a:ext>
            </a:extLst>
          </p:cNvPr>
          <p:cNvSpPr/>
          <p:nvPr/>
        </p:nvSpPr>
        <p:spPr>
          <a:xfrm>
            <a:off x="2867818" y="5087561"/>
            <a:ext cx="1219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A08FC9-4FEC-4A3A-9494-F1CDB9CCF950}"/>
              </a:ext>
            </a:extLst>
          </p:cNvPr>
          <p:cNvSpPr/>
          <p:nvPr/>
        </p:nvSpPr>
        <p:spPr>
          <a:xfrm>
            <a:off x="4878387" y="5074524"/>
            <a:ext cx="1219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91177E-56B0-4490-A48E-0FE50246CED6}"/>
              </a:ext>
            </a:extLst>
          </p:cNvPr>
          <p:cNvSpPr/>
          <p:nvPr/>
        </p:nvSpPr>
        <p:spPr>
          <a:xfrm>
            <a:off x="6853236" y="5074524"/>
            <a:ext cx="1219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BB439-5E75-49CD-A898-440AE39391CB}"/>
              </a:ext>
            </a:extLst>
          </p:cNvPr>
          <p:cNvSpPr txBox="1"/>
          <p:nvPr/>
        </p:nvSpPr>
        <p:spPr>
          <a:xfrm>
            <a:off x="9007475" y="914400"/>
            <a:ext cx="3184525" cy="533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&lt;section&gt;</a:t>
            </a:r>
          </a:p>
          <a:p>
            <a:r>
              <a:rPr lang="en-US" b="1" dirty="0"/>
              <a:t>What is </a:t>
            </a:r>
            <a:r>
              <a:rPr lang="en-US" b="1" dirty="0" err="1"/>
              <a:t>ShoeBoutique</a:t>
            </a:r>
            <a:r>
              <a:rPr lang="en-US" b="1" dirty="0"/>
              <a:t>? </a:t>
            </a:r>
            <a:r>
              <a:rPr lang="en-US" dirty="0"/>
              <a:t>&lt;h2&gt;</a:t>
            </a:r>
          </a:p>
          <a:p>
            <a:endParaRPr lang="en-US" dirty="0"/>
          </a:p>
          <a:p>
            <a:r>
              <a:rPr lang="en-US" dirty="0"/>
              <a:t>&lt;ul&gt; </a:t>
            </a:r>
          </a:p>
          <a:p>
            <a:r>
              <a:rPr lang="en-US" dirty="0"/>
              <a:t>&lt;li&gt;</a:t>
            </a:r>
          </a:p>
          <a:p>
            <a:r>
              <a:rPr lang="en-US" dirty="0"/>
              <a:t>&lt;li&gt;</a:t>
            </a:r>
          </a:p>
          <a:p>
            <a:r>
              <a:rPr lang="en-US" dirty="0"/>
              <a:t>&lt;li&gt;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50" dirty="0"/>
          </a:p>
          <a:p>
            <a:endParaRPr lang="en-US" sz="1050" dirty="0"/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91B85-E0C2-43D9-A61D-38D1EB6B9B29}"/>
              </a:ext>
            </a:extLst>
          </p:cNvPr>
          <p:cNvSpPr/>
          <p:nvPr/>
        </p:nvSpPr>
        <p:spPr>
          <a:xfrm>
            <a:off x="763985" y="3104822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BA42C8-2DE8-43BB-B7B3-0816B853D29B}"/>
              </a:ext>
            </a:extLst>
          </p:cNvPr>
          <p:cNvSpPr/>
          <p:nvPr/>
        </p:nvSpPr>
        <p:spPr>
          <a:xfrm>
            <a:off x="2897981" y="3104822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4D1E42-66C8-43E0-9358-8D54FF14B8DC}"/>
              </a:ext>
            </a:extLst>
          </p:cNvPr>
          <p:cNvSpPr/>
          <p:nvPr/>
        </p:nvSpPr>
        <p:spPr>
          <a:xfrm>
            <a:off x="4876800" y="3147129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133E1-B46E-4724-8369-12501734A9EA}"/>
              </a:ext>
            </a:extLst>
          </p:cNvPr>
          <p:cNvSpPr/>
          <p:nvPr/>
        </p:nvSpPr>
        <p:spPr>
          <a:xfrm>
            <a:off x="6853236" y="3125520"/>
            <a:ext cx="1219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BDF5C9-A64B-4C63-A6E9-4C407F96CD4F}"/>
              </a:ext>
            </a:extLst>
          </p:cNvPr>
          <p:cNvSpPr txBox="1"/>
          <p:nvPr/>
        </p:nvSpPr>
        <p:spPr>
          <a:xfrm>
            <a:off x="-1" y="6231594"/>
            <a:ext cx="121920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&lt;footer&gt;</a:t>
            </a:r>
            <a:r>
              <a:rPr lang="en-US" b="1" dirty="0"/>
              <a:t>Contact us, Legal Info, Address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91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Jefferson</dc:creator>
  <cp:lastModifiedBy>Chloe Jefferson</cp:lastModifiedBy>
  <cp:revision>5</cp:revision>
  <dcterms:created xsi:type="dcterms:W3CDTF">2020-12-02T04:10:22Z</dcterms:created>
  <dcterms:modified xsi:type="dcterms:W3CDTF">2020-12-02T04:42:04Z</dcterms:modified>
</cp:coreProperties>
</file>