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F556A-E15C-4B30-BFD4-EED671A399FE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55914-AABD-4ACE-9372-204FEB335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36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55914-AABD-4ACE-9372-204FEB3359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7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42448C8-299F-4E03-90F4-CBC34949779E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3302915-C69F-417A-B9BF-C7168301103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7539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48C8-299F-4E03-90F4-CBC34949779E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2915-C69F-417A-B9BF-C71683011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26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48C8-299F-4E03-90F4-CBC34949779E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2915-C69F-417A-B9BF-C71683011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83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48C8-299F-4E03-90F4-CBC34949779E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2915-C69F-417A-B9BF-C71683011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74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48C8-299F-4E03-90F4-CBC34949779E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2915-C69F-417A-B9BF-C7168301103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26802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48C8-299F-4E03-90F4-CBC34949779E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2915-C69F-417A-B9BF-C71683011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7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48C8-299F-4E03-90F4-CBC34949779E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2915-C69F-417A-B9BF-C71683011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4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48C8-299F-4E03-90F4-CBC34949779E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2915-C69F-417A-B9BF-C71683011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80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48C8-299F-4E03-90F4-CBC34949779E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2915-C69F-417A-B9BF-C71683011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90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48C8-299F-4E03-90F4-CBC34949779E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2915-C69F-417A-B9BF-C71683011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4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48C8-299F-4E03-90F4-CBC34949779E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2915-C69F-417A-B9BF-C71683011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5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42448C8-299F-4E03-90F4-CBC34949779E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3302915-C69F-417A-B9BF-C71683011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66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114AB-1CD2-5802-08C3-9254BBCA9D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Evil Draw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023CC5-7EFA-985D-2EF2-2D444F8EFF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Chloe Klein</a:t>
            </a:r>
          </a:p>
        </p:txBody>
      </p:sp>
      <p:pic>
        <p:nvPicPr>
          <p:cNvPr id="5" name="Picture 4" descr="A drawing of an elephant&#10;&#10;Description automatically generated">
            <a:extLst>
              <a:ext uri="{FF2B5EF4-FFF2-40B4-BE49-F238E27FC236}">
                <a16:creationId xmlns:a16="http://schemas.microsoft.com/office/drawing/2014/main" id="{F3125953-2B45-1A77-0A84-282ADAE427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36" y="5493327"/>
            <a:ext cx="1819564" cy="136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732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DE25-1A32-692B-E117-8C9B20024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make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04B3B-E0DD-C1FE-BB78-F15CF0142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reason was because I think drawing is fun and I wanted to spread that to any bored person </a:t>
            </a:r>
          </a:p>
          <a:p>
            <a:r>
              <a:rPr lang="en-US" dirty="0"/>
              <a:t>Later I realized that it can also be useful for making quick diagrams</a:t>
            </a:r>
          </a:p>
        </p:txBody>
      </p:sp>
    </p:spTree>
    <p:extLst>
      <p:ext uri="{BB962C8B-B14F-4D97-AF65-F5344CB8AC3E}">
        <p14:creationId xmlns:p14="http://schemas.microsoft.com/office/powerpoint/2010/main" val="62034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96588-03AD-7F20-3FC8-9A63ABD1E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my program offer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AEA7C-2B1F-2FD9-CD7C-935852E54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offers many different colors</a:t>
            </a:r>
          </a:p>
          <a:p>
            <a:r>
              <a:rPr lang="en-US" dirty="0"/>
              <a:t>A rectangle, ellipse and pen tool</a:t>
            </a:r>
          </a:p>
          <a:p>
            <a:r>
              <a:rPr lang="en-US" dirty="0"/>
              <a:t>Adjustable pen size</a:t>
            </a:r>
          </a:p>
          <a:p>
            <a:r>
              <a:rPr lang="en-US" dirty="0"/>
              <a:t>A save feature</a:t>
            </a:r>
          </a:p>
          <a:p>
            <a:r>
              <a:rPr lang="en-US" dirty="0"/>
              <a:t>Quickly reset canvas</a:t>
            </a:r>
          </a:p>
        </p:txBody>
      </p:sp>
    </p:spTree>
    <p:extLst>
      <p:ext uri="{BB962C8B-B14F-4D97-AF65-F5344CB8AC3E}">
        <p14:creationId xmlns:p14="http://schemas.microsoft.com/office/powerpoint/2010/main" val="2791218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0ECF23-3303-075D-8D8B-E9A9D6151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13070"/>
            <a:ext cx="105156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306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FCD62-8397-CD8A-0A26-A99D8B0D7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D4360-FF30-67EF-51C0-3714CAC4D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learned a lot about </a:t>
            </a:r>
            <a:r>
              <a:rPr lang="en-US" dirty="0" err="1"/>
              <a:t>FavaFX</a:t>
            </a:r>
            <a:r>
              <a:rPr lang="en-US" dirty="0"/>
              <a:t> specifically Canvas and </a:t>
            </a:r>
            <a:r>
              <a:rPr lang="en-US" dirty="0" err="1"/>
              <a:t>GraphicsContext</a:t>
            </a:r>
            <a:endParaRPr lang="en-US" dirty="0"/>
          </a:p>
          <a:p>
            <a:r>
              <a:rPr lang="en-US" dirty="0"/>
              <a:t>How to implement </a:t>
            </a:r>
            <a:r>
              <a:rPr lang="en-US" dirty="0" err="1"/>
              <a:t>IOException</a:t>
            </a:r>
            <a:endParaRPr lang="en-US" dirty="0"/>
          </a:p>
          <a:p>
            <a:r>
              <a:rPr lang="en-US" dirty="0"/>
              <a:t>Enum</a:t>
            </a:r>
          </a:p>
          <a:p>
            <a:r>
              <a:rPr lang="en-US" dirty="0"/>
              <a:t>Stacks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33264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81</TotalTime>
  <Words>86</Words>
  <Application>Microsoft Office PowerPoint</Application>
  <PresentationFormat>Widescreen</PresentationFormat>
  <Paragraphs>17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Arial</vt:lpstr>
      <vt:lpstr>Century Schoolbook</vt:lpstr>
      <vt:lpstr>Wingdings 2</vt:lpstr>
      <vt:lpstr>View</vt:lpstr>
      <vt:lpstr>Evil Draw</vt:lpstr>
      <vt:lpstr>Why make this?</vt:lpstr>
      <vt:lpstr>What does my program offer</vt:lpstr>
      <vt:lpstr>PowerPoint Presentation</vt:lpstr>
      <vt:lpstr>What I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Evil Draw</dc:title>
  <dc:creator>Chloe Klein</dc:creator>
  <cp:lastModifiedBy>Chloe Klein</cp:lastModifiedBy>
  <cp:revision>2</cp:revision>
  <dcterms:created xsi:type="dcterms:W3CDTF">2024-04-11T02:43:20Z</dcterms:created>
  <dcterms:modified xsi:type="dcterms:W3CDTF">2024-04-11T13:26:38Z</dcterms:modified>
</cp:coreProperties>
</file>