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5"/>
  </p:notesMasterIdLst>
  <p:sldIdLst>
    <p:sldId id="256" r:id="rId2"/>
    <p:sldId id="276" r:id="rId3"/>
    <p:sldId id="278" r:id="rId4"/>
    <p:sldId id="277" r:id="rId5"/>
    <p:sldId id="280" r:id="rId6"/>
    <p:sldId id="283" r:id="rId7"/>
    <p:sldId id="281" r:id="rId8"/>
    <p:sldId id="284" r:id="rId9"/>
    <p:sldId id="282" r:id="rId10"/>
    <p:sldId id="273" r:id="rId11"/>
    <p:sldId id="272" r:id="rId12"/>
    <p:sldId id="264" r:id="rId13"/>
    <p:sldId id="263" r:id="rId14"/>
    <p:sldId id="269" r:id="rId15"/>
    <p:sldId id="257" r:id="rId16"/>
    <p:sldId id="258" r:id="rId17"/>
    <p:sldId id="265" r:id="rId18"/>
    <p:sldId id="266" r:id="rId19"/>
    <p:sldId id="267" r:id="rId20"/>
    <p:sldId id="268" r:id="rId21"/>
    <p:sldId id="261" r:id="rId22"/>
    <p:sldId id="260" r:id="rId23"/>
    <p:sldId id="26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50FBA8-81D8-4F44-8B23-A4469114525C}" v="987" dt="2022-12-29T10:16:27.769"/>
    <p1510:client id="{59E54859-A423-434A-94B2-1594D776DFD0}" v="315" dt="2022-12-04T05:08:29.632"/>
    <p1510:client id="{C95A4652-D234-49E1-B359-5C5663AAF988}" v="1293" dt="2022-12-04T06:38:46.565"/>
    <p1510:client id="{DB9C9C44-F42D-4CE5-8B5C-56BABE212C04}" v="58" dt="2022-12-04T13:46:50.585"/>
    <p1510:client id="{E9051A5A-DE71-4350-BC24-6D53A2D35BF2}" v="2" dt="2023-01-30T00:38:55.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DB9C9C44-F42D-4CE5-8B5C-56BABE212C04}"/>
    <pc:docChg chg="modSld">
      <pc:chgData name="Guest User" userId="" providerId="Windows Live" clId="Web-{DB9C9C44-F42D-4CE5-8B5C-56BABE212C04}" dt="2022-12-04T13:46:50.585" v="32" actId="20577"/>
      <pc:docMkLst>
        <pc:docMk/>
      </pc:docMkLst>
      <pc:sldChg chg="addSp modSp">
        <pc:chgData name="Guest User" userId="" providerId="Windows Live" clId="Web-{DB9C9C44-F42D-4CE5-8B5C-56BABE212C04}" dt="2022-12-04T13:46:50.585" v="32" actId="20577"/>
        <pc:sldMkLst>
          <pc:docMk/>
          <pc:sldMk cId="550308782" sldId="256"/>
        </pc:sldMkLst>
        <pc:spChg chg="add mod">
          <ac:chgData name="Guest User" userId="" providerId="Windows Live" clId="Web-{DB9C9C44-F42D-4CE5-8B5C-56BABE212C04}" dt="2022-12-04T13:46:50.585" v="32" actId="20577"/>
          <ac:spMkLst>
            <pc:docMk/>
            <pc:sldMk cId="550308782" sldId="256"/>
            <ac:spMk id="4" creationId="{6832F1FE-8D07-BD18-A7CE-1083AB95F924}"/>
          </ac:spMkLst>
        </pc:spChg>
      </pc:sldChg>
    </pc:docChg>
  </pc:docChgLst>
  <pc:docChgLst>
    <pc:chgData name="chloekoh6@gmail.com" userId="6c3746b70e607c37" providerId="LiveId" clId="{59E54859-A423-434A-94B2-1594D776DFD0}"/>
    <pc:docChg chg="undo custSel addSld delSld modSld addMainMaster delMainMaster">
      <pc:chgData name="chloekoh6@gmail.com" userId="6c3746b70e607c37" providerId="LiveId" clId="{59E54859-A423-434A-94B2-1594D776DFD0}" dt="2022-12-04T05:08:29.632" v="1767" actId="5793"/>
      <pc:docMkLst>
        <pc:docMk/>
      </pc:docMkLst>
      <pc:sldChg chg="addSp delSp modSp new mod setBg modClrScheme setClrOvrMap chgLayout">
        <pc:chgData name="chloekoh6@gmail.com" userId="6c3746b70e607c37" providerId="LiveId" clId="{59E54859-A423-434A-94B2-1594D776DFD0}" dt="2022-12-03T17:42:05.683" v="1454" actId="20577"/>
        <pc:sldMkLst>
          <pc:docMk/>
          <pc:sldMk cId="550308782" sldId="256"/>
        </pc:sldMkLst>
        <pc:spChg chg="mod">
          <ac:chgData name="chloekoh6@gmail.com" userId="6c3746b70e607c37" providerId="LiveId" clId="{59E54859-A423-434A-94B2-1594D776DFD0}" dt="2022-12-03T17:42:05.683" v="1454" actId="20577"/>
          <ac:spMkLst>
            <pc:docMk/>
            <pc:sldMk cId="550308782" sldId="256"/>
            <ac:spMk id="2" creationId="{18CB1B41-C2E4-D580-BAB3-A729190063A5}"/>
          </ac:spMkLst>
        </pc:spChg>
        <pc:spChg chg="mod">
          <ac:chgData name="chloekoh6@gmail.com" userId="6c3746b70e607c37" providerId="LiveId" clId="{59E54859-A423-434A-94B2-1594D776DFD0}" dt="2022-12-02T11:13:36.005" v="11" actId="26606"/>
          <ac:spMkLst>
            <pc:docMk/>
            <pc:sldMk cId="550308782" sldId="256"/>
            <ac:spMk id="3" creationId="{4E96D349-506D-590A-0B38-DF4C2679F5DA}"/>
          </ac:spMkLst>
        </pc:spChg>
        <pc:spChg chg="add del">
          <ac:chgData name="chloekoh6@gmail.com" userId="6c3746b70e607c37" providerId="LiveId" clId="{59E54859-A423-434A-94B2-1594D776DFD0}" dt="2022-12-02T11:13:31.774" v="4" actId="26606"/>
          <ac:spMkLst>
            <pc:docMk/>
            <pc:sldMk cId="550308782" sldId="256"/>
            <ac:spMk id="9" creationId="{956C5C09-0043-4549-B800-2101B70D667D}"/>
          </ac:spMkLst>
        </pc:spChg>
        <pc:spChg chg="add del">
          <ac:chgData name="chloekoh6@gmail.com" userId="6c3746b70e607c37" providerId="LiveId" clId="{59E54859-A423-434A-94B2-1594D776DFD0}" dt="2022-12-02T11:13:31.774" v="4" actId="26606"/>
          <ac:spMkLst>
            <pc:docMk/>
            <pc:sldMk cId="550308782" sldId="256"/>
            <ac:spMk id="11" creationId="{B7E2F724-2FB3-4D1D-A730-739B8654C030}"/>
          </ac:spMkLst>
        </pc:spChg>
        <pc:spChg chg="add del">
          <ac:chgData name="chloekoh6@gmail.com" userId="6c3746b70e607c37" providerId="LiveId" clId="{59E54859-A423-434A-94B2-1594D776DFD0}" dt="2022-12-02T11:13:31.774" v="4" actId="26606"/>
          <ac:spMkLst>
            <pc:docMk/>
            <pc:sldMk cId="550308782" sldId="256"/>
            <ac:spMk id="13" creationId="{B2C335F7-F61C-4EB4-80F2-4B1438FE66BB}"/>
          </ac:spMkLst>
        </pc:spChg>
        <pc:spChg chg="add del">
          <ac:chgData name="chloekoh6@gmail.com" userId="6c3746b70e607c37" providerId="LiveId" clId="{59E54859-A423-434A-94B2-1594D776DFD0}" dt="2022-12-02T11:13:33.650" v="6" actId="26606"/>
          <ac:spMkLst>
            <pc:docMk/>
            <pc:sldMk cId="550308782" sldId="256"/>
            <ac:spMk id="16" creationId="{736ACF6A-FC06-4E10-819E-2E7BC6978872}"/>
          </ac:spMkLst>
        </pc:spChg>
        <pc:spChg chg="add del">
          <ac:chgData name="chloekoh6@gmail.com" userId="6c3746b70e607c37" providerId="LiveId" clId="{59E54859-A423-434A-94B2-1594D776DFD0}" dt="2022-12-02T11:13:33.650" v="6" actId="26606"/>
          <ac:spMkLst>
            <pc:docMk/>
            <pc:sldMk cId="550308782" sldId="256"/>
            <ac:spMk id="17" creationId="{0760E4C7-47B8-4356-ABCA-CC9C79E2D2B6}"/>
          </ac:spMkLst>
        </pc:spChg>
        <pc:spChg chg="add del">
          <ac:chgData name="chloekoh6@gmail.com" userId="6c3746b70e607c37" providerId="LiveId" clId="{59E54859-A423-434A-94B2-1594D776DFD0}" dt="2022-12-02T11:13:33.650" v="6" actId="26606"/>
          <ac:spMkLst>
            <pc:docMk/>
            <pc:sldMk cId="550308782" sldId="256"/>
            <ac:spMk id="18" creationId="{5C3A0317-07C5-421D-8353-23737ABDC422}"/>
          </ac:spMkLst>
        </pc:spChg>
        <pc:spChg chg="add del">
          <ac:chgData name="chloekoh6@gmail.com" userId="6c3746b70e607c37" providerId="LiveId" clId="{59E54859-A423-434A-94B2-1594D776DFD0}" dt="2022-12-02T11:13:34.624" v="8" actId="26606"/>
          <ac:spMkLst>
            <pc:docMk/>
            <pc:sldMk cId="550308782" sldId="256"/>
            <ac:spMk id="21" creationId="{D7468962-6189-43AD-BB02-A6F88AD0E5B4}"/>
          </ac:spMkLst>
        </pc:spChg>
        <pc:spChg chg="add del">
          <ac:chgData name="chloekoh6@gmail.com" userId="6c3746b70e607c37" providerId="LiveId" clId="{59E54859-A423-434A-94B2-1594D776DFD0}" dt="2022-12-02T11:13:34.624" v="8" actId="26606"/>
          <ac:spMkLst>
            <pc:docMk/>
            <pc:sldMk cId="550308782" sldId="256"/>
            <ac:spMk id="22" creationId="{5BF2E68D-E9CA-4A00-AE2B-17BCDFABC383}"/>
          </ac:spMkLst>
        </pc:spChg>
        <pc:spChg chg="add del">
          <ac:chgData name="chloekoh6@gmail.com" userId="6c3746b70e607c37" providerId="LiveId" clId="{59E54859-A423-434A-94B2-1594D776DFD0}" dt="2022-12-02T11:13:34.624" v="8" actId="26606"/>
          <ac:spMkLst>
            <pc:docMk/>
            <pc:sldMk cId="550308782" sldId="256"/>
            <ac:spMk id="24" creationId="{7E1304CE-399E-4EFB-AC6F-CA3ABE76CD93}"/>
          </ac:spMkLst>
        </pc:spChg>
        <pc:spChg chg="add del">
          <ac:chgData name="chloekoh6@gmail.com" userId="6c3746b70e607c37" providerId="LiveId" clId="{59E54859-A423-434A-94B2-1594D776DFD0}" dt="2022-12-02T11:13:35.910" v="10" actId="26606"/>
          <ac:spMkLst>
            <pc:docMk/>
            <pc:sldMk cId="550308782" sldId="256"/>
            <ac:spMk id="29" creationId="{4EFE82FE-7465-AE46-88DF-34D347E83B84}"/>
          </ac:spMkLst>
        </pc:spChg>
        <pc:spChg chg="add del">
          <ac:chgData name="chloekoh6@gmail.com" userId="6c3746b70e607c37" providerId="LiveId" clId="{59E54859-A423-434A-94B2-1594D776DFD0}" dt="2022-12-02T11:13:35.910" v="10" actId="26606"/>
          <ac:spMkLst>
            <pc:docMk/>
            <pc:sldMk cId="550308782" sldId="256"/>
            <ac:spMk id="31" creationId="{B4F75AE3-A3AC-DE4C-98FE-EC9DC3BF8DA5}"/>
          </ac:spMkLst>
        </pc:spChg>
        <pc:spChg chg="add">
          <ac:chgData name="chloekoh6@gmail.com" userId="6c3746b70e607c37" providerId="LiveId" clId="{59E54859-A423-434A-94B2-1594D776DFD0}" dt="2022-12-02T11:13:36.005" v="11" actId="26606"/>
          <ac:spMkLst>
            <pc:docMk/>
            <pc:sldMk cId="550308782" sldId="256"/>
            <ac:spMk id="41" creationId="{D7468962-6189-43AD-BB02-A6F88AD0E5B4}"/>
          </ac:spMkLst>
        </pc:spChg>
        <pc:spChg chg="add">
          <ac:chgData name="chloekoh6@gmail.com" userId="6c3746b70e607c37" providerId="LiveId" clId="{59E54859-A423-434A-94B2-1594D776DFD0}" dt="2022-12-02T11:13:36.005" v="11" actId="26606"/>
          <ac:spMkLst>
            <pc:docMk/>
            <pc:sldMk cId="550308782" sldId="256"/>
            <ac:spMk id="42" creationId="{5BF2E68D-E9CA-4A00-AE2B-17BCDFABC383}"/>
          </ac:spMkLst>
        </pc:spChg>
        <pc:spChg chg="add">
          <ac:chgData name="chloekoh6@gmail.com" userId="6c3746b70e607c37" providerId="LiveId" clId="{59E54859-A423-434A-94B2-1594D776DFD0}" dt="2022-12-02T11:13:36.005" v="11" actId="26606"/>
          <ac:spMkLst>
            <pc:docMk/>
            <pc:sldMk cId="550308782" sldId="256"/>
            <ac:spMk id="44" creationId="{7E1304CE-399E-4EFB-AC6F-CA3ABE76CD93}"/>
          </ac:spMkLst>
        </pc:spChg>
        <pc:grpChg chg="add del">
          <ac:chgData name="chloekoh6@gmail.com" userId="6c3746b70e607c37" providerId="LiveId" clId="{59E54859-A423-434A-94B2-1594D776DFD0}" dt="2022-12-02T11:13:35.910" v="10" actId="26606"/>
          <ac:grpSpMkLst>
            <pc:docMk/>
            <pc:sldMk cId="550308782" sldId="256"/>
            <ac:grpSpMk id="33" creationId="{44406D7A-DB1A-D940-8AD1-93FAF9DD7199}"/>
          </ac:grpSpMkLst>
        </pc:grpChg>
        <pc:picChg chg="add del">
          <ac:chgData name="chloekoh6@gmail.com" userId="6c3746b70e607c37" providerId="LiveId" clId="{59E54859-A423-434A-94B2-1594D776DFD0}" dt="2022-12-02T11:13:31.774" v="4" actId="26606"/>
          <ac:picMkLst>
            <pc:docMk/>
            <pc:sldMk cId="550308782" sldId="256"/>
            <ac:picMk id="4" creationId="{FF9100F0-7A39-7B2C-53CE-8D0024F15D8D}"/>
          </ac:picMkLst>
        </pc:picChg>
        <pc:picChg chg="add del">
          <ac:chgData name="chloekoh6@gmail.com" userId="6c3746b70e607c37" providerId="LiveId" clId="{59E54859-A423-434A-94B2-1594D776DFD0}" dt="2022-12-02T11:13:33.650" v="6" actId="26606"/>
          <ac:picMkLst>
            <pc:docMk/>
            <pc:sldMk cId="550308782" sldId="256"/>
            <ac:picMk id="19" creationId="{F00268A2-B034-9D7C-676D-D437389BC256}"/>
          </ac:picMkLst>
        </pc:picChg>
        <pc:picChg chg="add del">
          <ac:chgData name="chloekoh6@gmail.com" userId="6c3746b70e607c37" providerId="LiveId" clId="{59E54859-A423-434A-94B2-1594D776DFD0}" dt="2022-12-02T11:13:34.624" v="8" actId="26606"/>
          <ac:picMkLst>
            <pc:docMk/>
            <pc:sldMk cId="550308782" sldId="256"/>
            <ac:picMk id="23" creationId="{EC73EA50-D152-ACE2-D067-1AECE578D0E6}"/>
          </ac:picMkLst>
        </pc:picChg>
        <pc:picChg chg="add del">
          <ac:chgData name="chloekoh6@gmail.com" userId="6c3746b70e607c37" providerId="LiveId" clId="{59E54859-A423-434A-94B2-1594D776DFD0}" dt="2022-12-02T11:13:35.910" v="10" actId="26606"/>
          <ac:picMkLst>
            <pc:docMk/>
            <pc:sldMk cId="550308782" sldId="256"/>
            <ac:picMk id="30" creationId="{0B526BC9-7720-42E3-A9F1-2DC37E08D9B3}"/>
          </ac:picMkLst>
        </pc:picChg>
        <pc:picChg chg="add del mod">
          <ac:chgData name="chloekoh6@gmail.com" userId="6c3746b70e607c37" providerId="LiveId" clId="{59E54859-A423-434A-94B2-1594D776DFD0}" dt="2022-12-03T17:18:58.971" v="1327" actId="478"/>
          <ac:picMkLst>
            <pc:docMk/>
            <pc:sldMk cId="550308782" sldId="256"/>
            <ac:picMk id="43" creationId="{EC73EA50-D152-ACE2-D067-1AECE578D0E6}"/>
          </ac:picMkLst>
        </pc:picChg>
        <pc:cxnChg chg="add del">
          <ac:chgData name="chloekoh6@gmail.com" userId="6c3746b70e607c37" providerId="LiveId" clId="{59E54859-A423-434A-94B2-1594D776DFD0}" dt="2022-12-02T11:13:33.650" v="6" actId="26606"/>
          <ac:cxnSpMkLst>
            <pc:docMk/>
            <pc:sldMk cId="550308782" sldId="256"/>
            <ac:cxnSpMk id="15" creationId="{414C5C93-B9E9-4392-ADCF-ABF21209DD56}"/>
          </ac:cxnSpMkLst>
        </pc:cxnChg>
        <pc:cxnChg chg="add del">
          <ac:chgData name="chloekoh6@gmail.com" userId="6c3746b70e607c37" providerId="LiveId" clId="{59E54859-A423-434A-94B2-1594D776DFD0}" dt="2022-12-02T11:13:34.624" v="8" actId="26606"/>
          <ac:cxnSpMkLst>
            <pc:docMk/>
            <pc:sldMk cId="550308782" sldId="256"/>
            <ac:cxnSpMk id="25" creationId="{0B346787-55AA-410B-9763-FB4DF19D58B3}"/>
          </ac:cxnSpMkLst>
        </pc:cxnChg>
        <pc:cxnChg chg="add del">
          <ac:chgData name="chloekoh6@gmail.com" userId="6c3746b70e607c37" providerId="LiveId" clId="{59E54859-A423-434A-94B2-1594D776DFD0}" dt="2022-12-02T11:13:34.624" v="8" actId="26606"/>
          <ac:cxnSpMkLst>
            <pc:docMk/>
            <pc:sldMk cId="550308782" sldId="256"/>
            <ac:cxnSpMk id="26" creationId="{F74228F0-C94A-49D1-98AF-F8C229FF099F}"/>
          </ac:cxnSpMkLst>
        </pc:cxnChg>
        <pc:cxnChg chg="add del">
          <ac:chgData name="chloekoh6@gmail.com" userId="6c3746b70e607c37" providerId="LiveId" clId="{59E54859-A423-434A-94B2-1594D776DFD0}" dt="2022-12-02T11:13:34.624" v="8" actId="26606"/>
          <ac:cxnSpMkLst>
            <pc:docMk/>
            <pc:sldMk cId="550308782" sldId="256"/>
            <ac:cxnSpMk id="27" creationId="{9C5F0E5C-AB75-49D9-8D9B-727A524E402A}"/>
          </ac:cxnSpMkLst>
        </pc:cxnChg>
        <pc:cxnChg chg="add del">
          <ac:chgData name="chloekoh6@gmail.com" userId="6c3746b70e607c37" providerId="LiveId" clId="{59E54859-A423-434A-94B2-1594D776DFD0}" dt="2022-12-02T11:13:35.910" v="10" actId="26606"/>
          <ac:cxnSpMkLst>
            <pc:docMk/>
            <pc:sldMk cId="550308782" sldId="256"/>
            <ac:cxnSpMk id="32" creationId="{41C79BB7-CCAB-2243-9830-5569626C4D01}"/>
          </ac:cxnSpMkLst>
        </pc:cxnChg>
        <pc:cxnChg chg="add">
          <ac:chgData name="chloekoh6@gmail.com" userId="6c3746b70e607c37" providerId="LiveId" clId="{59E54859-A423-434A-94B2-1594D776DFD0}" dt="2022-12-02T11:13:36.005" v="11" actId="26606"/>
          <ac:cxnSpMkLst>
            <pc:docMk/>
            <pc:sldMk cId="550308782" sldId="256"/>
            <ac:cxnSpMk id="45" creationId="{0B346787-55AA-410B-9763-FB4DF19D58B3}"/>
          </ac:cxnSpMkLst>
        </pc:cxnChg>
        <pc:cxnChg chg="add">
          <ac:chgData name="chloekoh6@gmail.com" userId="6c3746b70e607c37" providerId="LiveId" clId="{59E54859-A423-434A-94B2-1594D776DFD0}" dt="2022-12-02T11:13:36.005" v="11" actId="26606"/>
          <ac:cxnSpMkLst>
            <pc:docMk/>
            <pc:sldMk cId="550308782" sldId="256"/>
            <ac:cxnSpMk id="46" creationId="{F74228F0-C94A-49D1-98AF-F8C229FF099F}"/>
          </ac:cxnSpMkLst>
        </pc:cxnChg>
        <pc:cxnChg chg="add">
          <ac:chgData name="chloekoh6@gmail.com" userId="6c3746b70e607c37" providerId="LiveId" clId="{59E54859-A423-434A-94B2-1594D776DFD0}" dt="2022-12-02T11:13:36.005" v="11" actId="26606"/>
          <ac:cxnSpMkLst>
            <pc:docMk/>
            <pc:sldMk cId="550308782" sldId="256"/>
            <ac:cxnSpMk id="47" creationId="{9C5F0E5C-AB75-49D9-8D9B-727A524E402A}"/>
          </ac:cxnSpMkLst>
        </pc:cxnChg>
      </pc:sldChg>
      <pc:sldChg chg="addSp delSp modSp new mod setBg addAnim delAnim">
        <pc:chgData name="chloekoh6@gmail.com" userId="6c3746b70e607c37" providerId="LiveId" clId="{59E54859-A423-434A-94B2-1594D776DFD0}" dt="2022-12-03T17:18:48.207" v="1326" actId="1076"/>
        <pc:sldMkLst>
          <pc:docMk/>
          <pc:sldMk cId="960478826" sldId="257"/>
        </pc:sldMkLst>
        <pc:spChg chg="mod">
          <ac:chgData name="chloekoh6@gmail.com" userId="6c3746b70e607c37" providerId="LiveId" clId="{59E54859-A423-434A-94B2-1594D776DFD0}" dt="2022-12-03T17:18:48.207" v="1326" actId="1076"/>
          <ac:spMkLst>
            <pc:docMk/>
            <pc:sldMk cId="960478826" sldId="257"/>
            <ac:spMk id="2" creationId="{576A4385-FADD-7CA5-8B3C-DAE85CC1803D}"/>
          </ac:spMkLst>
        </pc:spChg>
        <pc:spChg chg="del">
          <ac:chgData name="chloekoh6@gmail.com" userId="6c3746b70e607c37" providerId="LiveId" clId="{59E54859-A423-434A-94B2-1594D776DFD0}" dt="2022-12-02T14:40:54.162" v="183" actId="22"/>
          <ac:spMkLst>
            <pc:docMk/>
            <pc:sldMk cId="960478826" sldId="257"/>
            <ac:spMk id="3" creationId="{E525E402-D6B1-6D0B-D074-4EF4513F571E}"/>
          </ac:spMkLst>
        </pc:spChg>
        <pc:spChg chg="mod ord">
          <ac:chgData name="chloekoh6@gmail.com" userId="6c3746b70e607c37" providerId="LiveId" clId="{59E54859-A423-434A-94B2-1594D776DFD0}" dt="2022-12-03T17:18:44.486" v="1325" actId="1076"/>
          <ac:spMkLst>
            <pc:docMk/>
            <pc:sldMk cId="960478826" sldId="257"/>
            <ac:spMk id="4" creationId="{4813D8BD-7F54-B272-F498-6D6C11700C8F}"/>
          </ac:spMkLst>
        </pc:spChg>
        <pc:spChg chg="mod ord">
          <ac:chgData name="chloekoh6@gmail.com" userId="6c3746b70e607c37" providerId="LiveId" clId="{59E54859-A423-434A-94B2-1594D776DFD0}" dt="2022-12-03T16:55:06.270" v="731" actId="26606"/>
          <ac:spMkLst>
            <pc:docMk/>
            <pc:sldMk cId="960478826" sldId="257"/>
            <ac:spMk id="5" creationId="{330B7D0C-6F03-FA98-50AF-ABAB97EEDC5A}"/>
          </ac:spMkLst>
        </pc:spChg>
        <pc:spChg chg="mod">
          <ac:chgData name="chloekoh6@gmail.com" userId="6c3746b70e607c37" providerId="LiveId" clId="{59E54859-A423-434A-94B2-1594D776DFD0}" dt="2022-12-02T14:41:00.112" v="186" actId="26606"/>
          <ac:spMkLst>
            <pc:docMk/>
            <pc:sldMk cId="960478826" sldId="257"/>
            <ac:spMk id="6" creationId="{2B75A681-5E47-8E01-5D0F-9411C278354B}"/>
          </ac:spMkLst>
        </pc:spChg>
        <pc:spChg chg="mod">
          <ac:chgData name="chloekoh6@gmail.com" userId="6c3746b70e607c37" providerId="LiveId" clId="{59E54859-A423-434A-94B2-1594D776DFD0}" dt="2022-12-02T14:41:00.112" v="186" actId="26606"/>
          <ac:spMkLst>
            <pc:docMk/>
            <pc:sldMk cId="960478826" sldId="257"/>
            <ac:spMk id="7" creationId="{A595B9BC-DAA8-8FCC-1495-D88CB85309F3}"/>
          </ac:spMkLst>
        </pc:spChg>
        <pc:spChg chg="add del mod">
          <ac:chgData name="chloekoh6@gmail.com" userId="6c3746b70e607c37" providerId="LiveId" clId="{59E54859-A423-434A-94B2-1594D776DFD0}" dt="2022-12-03T16:42:17.855" v="688" actId="26606"/>
          <ac:spMkLst>
            <pc:docMk/>
            <pc:sldMk cId="960478826" sldId="257"/>
            <ac:spMk id="8" creationId="{ABAA0B62-1F96-CA5F-92C0-468E08274001}"/>
          </ac:spMkLst>
        </pc:spChg>
        <pc:spChg chg="add del">
          <ac:chgData name="chloekoh6@gmail.com" userId="6c3746b70e607c37" providerId="LiveId" clId="{59E54859-A423-434A-94B2-1594D776DFD0}" dt="2022-12-02T14:41:26.062" v="196" actId="26606"/>
          <ac:spMkLst>
            <pc:docMk/>
            <pc:sldMk cId="960478826" sldId="257"/>
            <ac:spMk id="14" creationId="{8FBA68A5-A7C7-4D91-AB95-6E0B6FFD8743}"/>
          </ac:spMkLst>
        </pc:spChg>
        <pc:spChg chg="add del">
          <ac:chgData name="chloekoh6@gmail.com" userId="6c3746b70e607c37" providerId="LiveId" clId="{59E54859-A423-434A-94B2-1594D776DFD0}" dt="2022-12-02T14:41:26.062" v="196" actId="26606"/>
          <ac:spMkLst>
            <pc:docMk/>
            <pc:sldMk cId="960478826" sldId="257"/>
            <ac:spMk id="16" creationId="{DA4051E3-92B2-42FC-BB3D-372E4A614439}"/>
          </ac:spMkLst>
        </pc:spChg>
        <pc:spChg chg="add del">
          <ac:chgData name="chloekoh6@gmail.com" userId="6c3746b70e607c37" providerId="LiveId" clId="{59E54859-A423-434A-94B2-1594D776DFD0}" dt="2022-12-02T14:41:26.062" v="196" actId="26606"/>
          <ac:spMkLst>
            <pc:docMk/>
            <pc:sldMk cId="960478826" sldId="257"/>
            <ac:spMk id="26" creationId="{870F1165-C2FC-4313-ADED-D8514C00E1EE}"/>
          </ac:spMkLst>
        </pc:spChg>
        <pc:spChg chg="add del">
          <ac:chgData name="chloekoh6@gmail.com" userId="6c3746b70e607c37" providerId="LiveId" clId="{59E54859-A423-434A-94B2-1594D776DFD0}" dt="2022-12-02T14:41:26.062" v="196" actId="26606"/>
          <ac:spMkLst>
            <pc:docMk/>
            <pc:sldMk cId="960478826" sldId="257"/>
            <ac:spMk id="28" creationId="{3FD564DD-780E-4279-99FF-A16618E11908}"/>
          </ac:spMkLst>
        </pc:spChg>
        <pc:spChg chg="add del">
          <ac:chgData name="chloekoh6@gmail.com" userId="6c3746b70e607c37" providerId="LiveId" clId="{59E54859-A423-434A-94B2-1594D776DFD0}" dt="2022-12-02T14:41:26.062" v="196" actId="26606"/>
          <ac:spMkLst>
            <pc:docMk/>
            <pc:sldMk cId="960478826" sldId="257"/>
            <ac:spMk id="32" creationId="{F5BB14C7-B6E4-427D-AEAC-7A18D089F922}"/>
          </ac:spMkLst>
        </pc:spChg>
        <pc:spChg chg="add del">
          <ac:chgData name="chloekoh6@gmail.com" userId="6c3746b70e607c37" providerId="LiveId" clId="{59E54859-A423-434A-94B2-1594D776DFD0}" dt="2022-12-02T14:41:18.324" v="191" actId="26606"/>
          <ac:spMkLst>
            <pc:docMk/>
            <pc:sldMk cId="960478826" sldId="257"/>
            <ac:spMk id="41" creationId="{8FBA68A5-A7C7-4D91-AB95-6E0B6FFD8743}"/>
          </ac:spMkLst>
        </pc:spChg>
        <pc:spChg chg="add del">
          <ac:chgData name="chloekoh6@gmail.com" userId="6c3746b70e607c37" providerId="LiveId" clId="{59E54859-A423-434A-94B2-1594D776DFD0}" dt="2022-12-02T14:41:18.324" v="191" actId="26606"/>
          <ac:spMkLst>
            <pc:docMk/>
            <pc:sldMk cId="960478826" sldId="257"/>
            <ac:spMk id="43" creationId="{DA4051E3-92B2-42FC-BB3D-372E4A614439}"/>
          </ac:spMkLst>
        </pc:spChg>
        <pc:spChg chg="add del">
          <ac:chgData name="chloekoh6@gmail.com" userId="6c3746b70e607c37" providerId="LiveId" clId="{59E54859-A423-434A-94B2-1594D776DFD0}" dt="2022-12-02T14:41:18.324" v="191" actId="26606"/>
          <ac:spMkLst>
            <pc:docMk/>
            <pc:sldMk cId="960478826" sldId="257"/>
            <ac:spMk id="51" creationId="{870F1165-C2FC-4313-ADED-D8514C00E1EE}"/>
          </ac:spMkLst>
        </pc:spChg>
        <pc:spChg chg="add del">
          <ac:chgData name="chloekoh6@gmail.com" userId="6c3746b70e607c37" providerId="LiveId" clId="{59E54859-A423-434A-94B2-1594D776DFD0}" dt="2022-12-02T14:41:18.324" v="191" actId="26606"/>
          <ac:spMkLst>
            <pc:docMk/>
            <pc:sldMk cId="960478826" sldId="257"/>
            <ac:spMk id="53" creationId="{3FD564DD-780E-4279-99FF-A16618E11908}"/>
          </ac:spMkLst>
        </pc:spChg>
        <pc:spChg chg="add del">
          <ac:chgData name="chloekoh6@gmail.com" userId="6c3746b70e607c37" providerId="LiveId" clId="{59E54859-A423-434A-94B2-1594D776DFD0}" dt="2022-12-02T14:41:18.324" v="191" actId="26606"/>
          <ac:spMkLst>
            <pc:docMk/>
            <pc:sldMk cId="960478826" sldId="257"/>
            <ac:spMk id="57" creationId="{F5BB14C7-B6E4-427D-AEAC-7A18D089F922}"/>
          </ac:spMkLst>
        </pc:spChg>
        <pc:spChg chg="add del">
          <ac:chgData name="chloekoh6@gmail.com" userId="6c3746b70e607c37" providerId="LiveId" clId="{59E54859-A423-434A-94B2-1594D776DFD0}" dt="2022-12-02T14:41:20.816" v="193" actId="26606"/>
          <ac:spMkLst>
            <pc:docMk/>
            <pc:sldMk cId="960478826" sldId="257"/>
            <ac:spMk id="63" creationId="{8FBA68A5-A7C7-4D91-AB95-6E0B6FFD8743}"/>
          </ac:spMkLst>
        </pc:spChg>
        <pc:spChg chg="add del">
          <ac:chgData name="chloekoh6@gmail.com" userId="6c3746b70e607c37" providerId="LiveId" clId="{59E54859-A423-434A-94B2-1594D776DFD0}" dt="2022-12-02T14:41:20.816" v="193" actId="26606"/>
          <ac:spMkLst>
            <pc:docMk/>
            <pc:sldMk cId="960478826" sldId="257"/>
            <ac:spMk id="64" creationId="{DA4051E3-92B2-42FC-BB3D-372E4A614439}"/>
          </ac:spMkLst>
        </pc:spChg>
        <pc:spChg chg="add del">
          <ac:chgData name="chloekoh6@gmail.com" userId="6c3746b70e607c37" providerId="LiveId" clId="{59E54859-A423-434A-94B2-1594D776DFD0}" dt="2022-12-02T14:41:20.816" v="193" actId="26606"/>
          <ac:spMkLst>
            <pc:docMk/>
            <pc:sldMk cId="960478826" sldId="257"/>
            <ac:spMk id="68" creationId="{B9BBDDCC-0358-4EDD-9820-287B1D8FDEE8}"/>
          </ac:spMkLst>
        </pc:spChg>
        <pc:spChg chg="add del">
          <ac:chgData name="chloekoh6@gmail.com" userId="6c3746b70e607c37" providerId="LiveId" clId="{59E54859-A423-434A-94B2-1594D776DFD0}" dt="2022-12-02T14:41:20.816" v="193" actId="26606"/>
          <ac:spMkLst>
            <pc:docMk/>
            <pc:sldMk cId="960478826" sldId="257"/>
            <ac:spMk id="69" creationId="{B2B3B5E1-901E-49C0-9F76-B48432DE9129}"/>
          </ac:spMkLst>
        </pc:spChg>
        <pc:spChg chg="add del">
          <ac:chgData name="chloekoh6@gmail.com" userId="6c3746b70e607c37" providerId="LiveId" clId="{59E54859-A423-434A-94B2-1594D776DFD0}" dt="2022-12-02T14:41:20.816" v="193" actId="26606"/>
          <ac:spMkLst>
            <pc:docMk/>
            <pc:sldMk cId="960478826" sldId="257"/>
            <ac:spMk id="70" creationId="{FBE31AC6-E383-4D2B-9A24-69EEE084D547}"/>
          </ac:spMkLst>
        </pc:spChg>
        <pc:spChg chg="add del">
          <ac:chgData name="chloekoh6@gmail.com" userId="6c3746b70e607c37" providerId="LiveId" clId="{59E54859-A423-434A-94B2-1594D776DFD0}" dt="2022-12-02T14:41:26.045" v="195" actId="26606"/>
          <ac:spMkLst>
            <pc:docMk/>
            <pc:sldMk cId="960478826" sldId="257"/>
            <ac:spMk id="75" creationId="{8FBA68A5-A7C7-4D91-AB95-6E0B6FFD8743}"/>
          </ac:spMkLst>
        </pc:spChg>
        <pc:spChg chg="add del">
          <ac:chgData name="chloekoh6@gmail.com" userId="6c3746b70e607c37" providerId="LiveId" clId="{59E54859-A423-434A-94B2-1594D776DFD0}" dt="2022-12-02T14:41:26.045" v="195" actId="26606"/>
          <ac:spMkLst>
            <pc:docMk/>
            <pc:sldMk cId="960478826" sldId="257"/>
            <ac:spMk id="76" creationId="{DA4051E3-92B2-42FC-BB3D-372E4A614439}"/>
          </ac:spMkLst>
        </pc:spChg>
        <pc:spChg chg="add del">
          <ac:chgData name="chloekoh6@gmail.com" userId="6c3746b70e607c37" providerId="LiveId" clId="{59E54859-A423-434A-94B2-1594D776DFD0}" dt="2022-12-02T14:41:26.045" v="195" actId="26606"/>
          <ac:spMkLst>
            <pc:docMk/>
            <pc:sldMk cId="960478826" sldId="257"/>
            <ac:spMk id="80" creationId="{870F1165-C2FC-4313-ADED-D8514C00E1EE}"/>
          </ac:spMkLst>
        </pc:spChg>
        <pc:spChg chg="add del">
          <ac:chgData name="chloekoh6@gmail.com" userId="6c3746b70e607c37" providerId="LiveId" clId="{59E54859-A423-434A-94B2-1594D776DFD0}" dt="2022-12-02T14:41:26.045" v="195" actId="26606"/>
          <ac:spMkLst>
            <pc:docMk/>
            <pc:sldMk cId="960478826" sldId="257"/>
            <ac:spMk id="81" creationId="{3FD564DD-780E-4279-99FF-A16618E11908}"/>
          </ac:spMkLst>
        </pc:spChg>
        <pc:spChg chg="add del">
          <ac:chgData name="chloekoh6@gmail.com" userId="6c3746b70e607c37" providerId="LiveId" clId="{59E54859-A423-434A-94B2-1594D776DFD0}" dt="2022-12-02T14:41:26.045" v="195" actId="26606"/>
          <ac:spMkLst>
            <pc:docMk/>
            <pc:sldMk cId="960478826" sldId="257"/>
            <ac:spMk id="82" creationId="{F84F7065-2477-44EE-8159-3DEBBA2C8CBF}"/>
          </ac:spMkLst>
        </pc:spChg>
        <pc:spChg chg="add del">
          <ac:chgData name="chloekoh6@gmail.com" userId="6c3746b70e607c37" providerId="LiveId" clId="{59E54859-A423-434A-94B2-1594D776DFD0}" dt="2022-12-02T14:41:26.045" v="195" actId="26606"/>
          <ac:spMkLst>
            <pc:docMk/>
            <pc:sldMk cId="960478826" sldId="257"/>
            <ac:spMk id="84" creationId="{F5BB14C7-B6E4-427D-AEAC-7A18D089F922}"/>
          </ac:spMkLst>
        </pc:spChg>
        <pc:spChg chg="add del">
          <ac:chgData name="chloekoh6@gmail.com" userId="6c3746b70e607c37" providerId="LiveId" clId="{59E54859-A423-434A-94B2-1594D776DFD0}" dt="2022-12-03T16:42:17.855" v="688" actId="26606"/>
          <ac:spMkLst>
            <pc:docMk/>
            <pc:sldMk cId="960478826" sldId="257"/>
            <ac:spMk id="89" creationId="{8FBA68A5-A7C7-4D91-AB95-6E0B6FFD8743}"/>
          </ac:spMkLst>
        </pc:spChg>
        <pc:spChg chg="add del">
          <ac:chgData name="chloekoh6@gmail.com" userId="6c3746b70e607c37" providerId="LiveId" clId="{59E54859-A423-434A-94B2-1594D776DFD0}" dt="2022-12-03T16:42:17.855" v="688" actId="26606"/>
          <ac:spMkLst>
            <pc:docMk/>
            <pc:sldMk cId="960478826" sldId="257"/>
            <ac:spMk id="90" creationId="{DA4051E3-92B2-42FC-BB3D-372E4A614439}"/>
          </ac:spMkLst>
        </pc:spChg>
        <pc:spChg chg="add del">
          <ac:chgData name="chloekoh6@gmail.com" userId="6c3746b70e607c37" providerId="LiveId" clId="{59E54859-A423-434A-94B2-1594D776DFD0}" dt="2022-12-03T16:42:17.855" v="688" actId="26606"/>
          <ac:spMkLst>
            <pc:docMk/>
            <pc:sldMk cId="960478826" sldId="257"/>
            <ac:spMk id="94" creationId="{870F1165-C2FC-4313-ADED-D8514C00E1EE}"/>
          </ac:spMkLst>
        </pc:spChg>
        <pc:spChg chg="add del">
          <ac:chgData name="chloekoh6@gmail.com" userId="6c3746b70e607c37" providerId="LiveId" clId="{59E54859-A423-434A-94B2-1594D776DFD0}" dt="2022-12-03T16:42:17.855" v="688" actId="26606"/>
          <ac:spMkLst>
            <pc:docMk/>
            <pc:sldMk cId="960478826" sldId="257"/>
            <ac:spMk id="95" creationId="{3FD564DD-780E-4279-99FF-A16618E11908}"/>
          </ac:spMkLst>
        </pc:spChg>
        <pc:spChg chg="add del">
          <ac:chgData name="chloekoh6@gmail.com" userId="6c3746b70e607c37" providerId="LiveId" clId="{59E54859-A423-434A-94B2-1594D776DFD0}" dt="2022-12-03T16:42:17.855" v="688" actId="26606"/>
          <ac:spMkLst>
            <pc:docMk/>
            <pc:sldMk cId="960478826" sldId="257"/>
            <ac:spMk id="97" creationId="{F5BB14C7-B6E4-427D-AEAC-7A18D089F922}"/>
          </ac:spMkLst>
        </pc:spChg>
        <pc:spChg chg="add del">
          <ac:chgData name="chloekoh6@gmail.com" userId="6c3746b70e607c37" providerId="LiveId" clId="{59E54859-A423-434A-94B2-1594D776DFD0}" dt="2022-12-03T16:42:17.836" v="687" actId="26606"/>
          <ac:spMkLst>
            <pc:docMk/>
            <pc:sldMk cId="960478826" sldId="257"/>
            <ac:spMk id="104" creationId="{8FBA68A5-A7C7-4D91-AB95-6E0B6FFD8743}"/>
          </ac:spMkLst>
        </pc:spChg>
        <pc:spChg chg="add del">
          <ac:chgData name="chloekoh6@gmail.com" userId="6c3746b70e607c37" providerId="LiveId" clId="{59E54859-A423-434A-94B2-1594D776DFD0}" dt="2022-12-03T16:42:17.836" v="687" actId="26606"/>
          <ac:spMkLst>
            <pc:docMk/>
            <pc:sldMk cId="960478826" sldId="257"/>
            <ac:spMk id="106" creationId="{DA4051E3-92B2-42FC-BB3D-372E4A614439}"/>
          </ac:spMkLst>
        </pc:spChg>
        <pc:spChg chg="add del">
          <ac:chgData name="chloekoh6@gmail.com" userId="6c3746b70e607c37" providerId="LiveId" clId="{59E54859-A423-434A-94B2-1594D776DFD0}" dt="2022-12-03T16:42:17.836" v="687" actId="26606"/>
          <ac:spMkLst>
            <pc:docMk/>
            <pc:sldMk cId="960478826" sldId="257"/>
            <ac:spMk id="114" creationId="{B9BBDDCC-0358-4EDD-9820-287B1D8FDEE8}"/>
          </ac:spMkLst>
        </pc:spChg>
        <pc:spChg chg="add del">
          <ac:chgData name="chloekoh6@gmail.com" userId="6c3746b70e607c37" providerId="LiveId" clId="{59E54859-A423-434A-94B2-1594D776DFD0}" dt="2022-12-03T16:42:17.836" v="687" actId="26606"/>
          <ac:spMkLst>
            <pc:docMk/>
            <pc:sldMk cId="960478826" sldId="257"/>
            <ac:spMk id="116" creationId="{B2B3B5E1-901E-49C0-9F76-B48432DE9129}"/>
          </ac:spMkLst>
        </pc:spChg>
        <pc:spChg chg="add del">
          <ac:chgData name="chloekoh6@gmail.com" userId="6c3746b70e607c37" providerId="LiveId" clId="{59E54859-A423-434A-94B2-1594D776DFD0}" dt="2022-12-03T16:42:17.836" v="687" actId="26606"/>
          <ac:spMkLst>
            <pc:docMk/>
            <pc:sldMk cId="960478826" sldId="257"/>
            <ac:spMk id="118" creationId="{FBE31AC6-E383-4D2B-9A24-69EEE084D547}"/>
          </ac:spMkLst>
        </pc:spChg>
        <pc:spChg chg="add del">
          <ac:chgData name="chloekoh6@gmail.com" userId="6c3746b70e607c37" providerId="LiveId" clId="{59E54859-A423-434A-94B2-1594D776DFD0}" dt="2022-12-03T16:55:06.289" v="732" actId="26606"/>
          <ac:spMkLst>
            <pc:docMk/>
            <pc:sldMk cId="960478826" sldId="257"/>
            <ac:spMk id="126" creationId="{8FBA68A5-A7C7-4D91-AB95-6E0B6FFD8743}"/>
          </ac:spMkLst>
        </pc:spChg>
        <pc:spChg chg="add del">
          <ac:chgData name="chloekoh6@gmail.com" userId="6c3746b70e607c37" providerId="LiveId" clId="{59E54859-A423-434A-94B2-1594D776DFD0}" dt="2022-12-03T16:55:06.289" v="732" actId="26606"/>
          <ac:spMkLst>
            <pc:docMk/>
            <pc:sldMk cId="960478826" sldId="257"/>
            <ac:spMk id="127" creationId="{DA4051E3-92B2-42FC-BB3D-372E4A614439}"/>
          </ac:spMkLst>
        </pc:spChg>
        <pc:spChg chg="add del">
          <ac:chgData name="chloekoh6@gmail.com" userId="6c3746b70e607c37" providerId="LiveId" clId="{59E54859-A423-434A-94B2-1594D776DFD0}" dt="2022-12-03T16:55:06.289" v="732" actId="26606"/>
          <ac:spMkLst>
            <pc:docMk/>
            <pc:sldMk cId="960478826" sldId="257"/>
            <ac:spMk id="131" creationId="{B9BBDDCC-0358-4EDD-9820-287B1D8FDEE8}"/>
          </ac:spMkLst>
        </pc:spChg>
        <pc:spChg chg="add del">
          <ac:chgData name="chloekoh6@gmail.com" userId="6c3746b70e607c37" providerId="LiveId" clId="{59E54859-A423-434A-94B2-1594D776DFD0}" dt="2022-12-03T16:55:06.289" v="732" actId="26606"/>
          <ac:spMkLst>
            <pc:docMk/>
            <pc:sldMk cId="960478826" sldId="257"/>
            <ac:spMk id="132" creationId="{B2B3B5E1-901E-49C0-9F76-B48432DE9129}"/>
          </ac:spMkLst>
        </pc:spChg>
        <pc:spChg chg="add del">
          <ac:chgData name="chloekoh6@gmail.com" userId="6c3746b70e607c37" providerId="LiveId" clId="{59E54859-A423-434A-94B2-1594D776DFD0}" dt="2022-12-03T16:55:06.289" v="732" actId="26606"/>
          <ac:spMkLst>
            <pc:docMk/>
            <pc:sldMk cId="960478826" sldId="257"/>
            <ac:spMk id="133" creationId="{FBE31AC6-E383-4D2B-9A24-69EEE084D547}"/>
          </ac:spMkLst>
        </pc:spChg>
        <pc:spChg chg="add del">
          <ac:chgData name="chloekoh6@gmail.com" userId="6c3746b70e607c37" providerId="LiveId" clId="{59E54859-A423-434A-94B2-1594D776DFD0}" dt="2022-12-03T16:55:06.270" v="731" actId="26606"/>
          <ac:spMkLst>
            <pc:docMk/>
            <pc:sldMk cId="960478826" sldId="257"/>
            <ac:spMk id="141" creationId="{8FBA68A5-A7C7-4D91-AB95-6E0B6FFD8743}"/>
          </ac:spMkLst>
        </pc:spChg>
        <pc:spChg chg="add del">
          <ac:chgData name="chloekoh6@gmail.com" userId="6c3746b70e607c37" providerId="LiveId" clId="{59E54859-A423-434A-94B2-1594D776DFD0}" dt="2022-12-03T16:55:06.270" v="731" actId="26606"/>
          <ac:spMkLst>
            <pc:docMk/>
            <pc:sldMk cId="960478826" sldId="257"/>
            <ac:spMk id="143" creationId="{DA4051E3-92B2-42FC-BB3D-372E4A614439}"/>
          </ac:spMkLst>
        </pc:spChg>
        <pc:spChg chg="add del">
          <ac:chgData name="chloekoh6@gmail.com" userId="6c3746b70e607c37" providerId="LiveId" clId="{59E54859-A423-434A-94B2-1594D776DFD0}" dt="2022-12-03T16:55:06.270" v="731" actId="26606"/>
          <ac:spMkLst>
            <pc:docMk/>
            <pc:sldMk cId="960478826" sldId="257"/>
            <ac:spMk id="151" creationId="{B9BBDDCC-0358-4EDD-9820-287B1D8FDEE8}"/>
          </ac:spMkLst>
        </pc:spChg>
        <pc:spChg chg="add del">
          <ac:chgData name="chloekoh6@gmail.com" userId="6c3746b70e607c37" providerId="LiveId" clId="{59E54859-A423-434A-94B2-1594D776DFD0}" dt="2022-12-03T16:55:06.270" v="731" actId="26606"/>
          <ac:spMkLst>
            <pc:docMk/>
            <pc:sldMk cId="960478826" sldId="257"/>
            <ac:spMk id="153" creationId="{B2B3B5E1-901E-49C0-9F76-B48432DE9129}"/>
          </ac:spMkLst>
        </pc:spChg>
        <pc:spChg chg="add del">
          <ac:chgData name="chloekoh6@gmail.com" userId="6c3746b70e607c37" providerId="LiveId" clId="{59E54859-A423-434A-94B2-1594D776DFD0}" dt="2022-12-03T16:55:06.270" v="731" actId="26606"/>
          <ac:spMkLst>
            <pc:docMk/>
            <pc:sldMk cId="960478826" sldId="257"/>
            <ac:spMk id="155" creationId="{FBE31AC6-E383-4D2B-9A24-69EEE084D547}"/>
          </ac:spMkLst>
        </pc:spChg>
        <pc:spChg chg="add">
          <ac:chgData name="chloekoh6@gmail.com" userId="6c3746b70e607c37" providerId="LiveId" clId="{59E54859-A423-434A-94B2-1594D776DFD0}" dt="2022-12-03T16:55:06.289" v="732" actId="26606"/>
          <ac:spMkLst>
            <pc:docMk/>
            <pc:sldMk cId="960478826" sldId="257"/>
            <ac:spMk id="163" creationId="{8FBA68A5-A7C7-4D91-AB95-6E0B6FFD8743}"/>
          </ac:spMkLst>
        </pc:spChg>
        <pc:spChg chg="add">
          <ac:chgData name="chloekoh6@gmail.com" userId="6c3746b70e607c37" providerId="LiveId" clId="{59E54859-A423-434A-94B2-1594D776DFD0}" dt="2022-12-03T16:55:06.289" v="732" actId="26606"/>
          <ac:spMkLst>
            <pc:docMk/>
            <pc:sldMk cId="960478826" sldId="257"/>
            <ac:spMk id="164" creationId="{DA4051E3-92B2-42FC-BB3D-372E4A614439}"/>
          </ac:spMkLst>
        </pc:spChg>
        <pc:spChg chg="add">
          <ac:chgData name="chloekoh6@gmail.com" userId="6c3746b70e607c37" providerId="LiveId" clId="{59E54859-A423-434A-94B2-1594D776DFD0}" dt="2022-12-03T16:55:06.289" v="732" actId="26606"/>
          <ac:spMkLst>
            <pc:docMk/>
            <pc:sldMk cId="960478826" sldId="257"/>
            <ac:spMk id="168" creationId="{B9BBDDCC-0358-4EDD-9820-287B1D8FDEE8}"/>
          </ac:spMkLst>
        </pc:spChg>
        <pc:spChg chg="add">
          <ac:chgData name="chloekoh6@gmail.com" userId="6c3746b70e607c37" providerId="LiveId" clId="{59E54859-A423-434A-94B2-1594D776DFD0}" dt="2022-12-03T16:55:06.289" v="732" actId="26606"/>
          <ac:spMkLst>
            <pc:docMk/>
            <pc:sldMk cId="960478826" sldId="257"/>
            <ac:spMk id="169" creationId="{B2B3B5E1-901E-49C0-9F76-B48432DE9129}"/>
          </ac:spMkLst>
        </pc:spChg>
        <pc:spChg chg="add">
          <ac:chgData name="chloekoh6@gmail.com" userId="6c3746b70e607c37" providerId="LiveId" clId="{59E54859-A423-434A-94B2-1594D776DFD0}" dt="2022-12-03T16:55:06.289" v="732" actId="26606"/>
          <ac:spMkLst>
            <pc:docMk/>
            <pc:sldMk cId="960478826" sldId="257"/>
            <ac:spMk id="170" creationId="{FBE31AC6-E383-4D2B-9A24-69EEE084D547}"/>
          </ac:spMkLst>
        </pc:spChg>
        <pc:picChg chg="add del mod ord modCrop">
          <ac:chgData name="chloekoh6@gmail.com" userId="6c3746b70e607c37" providerId="LiveId" clId="{59E54859-A423-434A-94B2-1594D776DFD0}" dt="2022-12-03T15:20:00.954" v="669" actId="478"/>
          <ac:picMkLst>
            <pc:docMk/>
            <pc:sldMk cId="960478826" sldId="257"/>
            <ac:picMk id="9" creationId="{0C96BEA9-E217-028D-5F3D-961DEA8B6297}"/>
          </ac:picMkLst>
        </pc:picChg>
        <pc:picChg chg="add mod ord">
          <ac:chgData name="chloekoh6@gmail.com" userId="6c3746b70e607c37" providerId="LiveId" clId="{59E54859-A423-434A-94B2-1594D776DFD0}" dt="2022-12-03T16:55:06.270" v="731" actId="26606"/>
          <ac:picMkLst>
            <pc:docMk/>
            <pc:sldMk cId="960478826" sldId="257"/>
            <ac:picMk id="11" creationId="{428A0713-ADF9-E8C2-D33F-FA5D7C4B8A1C}"/>
          </ac:picMkLst>
        </pc:picChg>
        <pc:cxnChg chg="add del">
          <ac:chgData name="chloekoh6@gmail.com" userId="6c3746b70e607c37" providerId="LiveId" clId="{59E54859-A423-434A-94B2-1594D776DFD0}" dt="2022-12-02T14:41:26.062" v="196" actId="26606"/>
          <ac:cxnSpMkLst>
            <pc:docMk/>
            <pc:sldMk cId="960478826" sldId="257"/>
            <ac:cxnSpMk id="18" creationId="{3C425084-C97A-4C25-AE47-DDECF2DD3ABC}"/>
          </ac:cxnSpMkLst>
        </pc:cxnChg>
        <pc:cxnChg chg="add del">
          <ac:chgData name="chloekoh6@gmail.com" userId="6c3746b70e607c37" providerId="LiveId" clId="{59E54859-A423-434A-94B2-1594D776DFD0}" dt="2022-12-02T14:41:26.062" v="196" actId="26606"/>
          <ac:cxnSpMkLst>
            <pc:docMk/>
            <pc:sldMk cId="960478826" sldId="257"/>
            <ac:cxnSpMk id="20" creationId="{96A478A1-0B34-4F2B-88FA-CF47551E5DF9}"/>
          </ac:cxnSpMkLst>
        </pc:cxnChg>
        <pc:cxnChg chg="add del">
          <ac:chgData name="chloekoh6@gmail.com" userId="6c3746b70e607c37" providerId="LiveId" clId="{59E54859-A423-434A-94B2-1594D776DFD0}" dt="2022-12-02T14:41:26.062" v="196" actId="26606"/>
          <ac:cxnSpMkLst>
            <pc:docMk/>
            <pc:sldMk cId="960478826" sldId="257"/>
            <ac:cxnSpMk id="22" creationId="{C7F5CC56-CBE8-4152-AD5E-982DD286AA28}"/>
          </ac:cxnSpMkLst>
        </pc:cxnChg>
        <pc:cxnChg chg="add del">
          <ac:chgData name="chloekoh6@gmail.com" userId="6c3746b70e607c37" providerId="LiveId" clId="{59E54859-A423-434A-94B2-1594D776DFD0}" dt="2022-12-02T14:41:26.062" v="196" actId="26606"/>
          <ac:cxnSpMkLst>
            <pc:docMk/>
            <pc:sldMk cId="960478826" sldId="257"/>
            <ac:cxnSpMk id="24" creationId="{51EB6F9A-DD4D-4B51-AACA-CA7E698D524B}"/>
          </ac:cxnSpMkLst>
        </pc:cxnChg>
        <pc:cxnChg chg="add del">
          <ac:chgData name="chloekoh6@gmail.com" userId="6c3746b70e607c37" providerId="LiveId" clId="{59E54859-A423-434A-94B2-1594D776DFD0}" dt="2022-12-02T14:41:26.062" v="196" actId="26606"/>
          <ac:cxnSpMkLst>
            <pc:docMk/>
            <pc:sldMk cId="960478826" sldId="257"/>
            <ac:cxnSpMk id="30" creationId="{ABAD74CF-CB22-463B-9031-D3BE16111B9B}"/>
          </ac:cxnSpMkLst>
        </pc:cxnChg>
        <pc:cxnChg chg="add del">
          <ac:chgData name="chloekoh6@gmail.com" userId="6c3746b70e607c37" providerId="LiveId" clId="{59E54859-A423-434A-94B2-1594D776DFD0}" dt="2022-12-02T14:41:26.062" v="196" actId="26606"/>
          <ac:cxnSpMkLst>
            <pc:docMk/>
            <pc:sldMk cId="960478826" sldId="257"/>
            <ac:cxnSpMk id="34" creationId="{E95C7366-6A36-4307-81CE-FBD79DFF0980}"/>
          </ac:cxnSpMkLst>
        </pc:cxnChg>
        <pc:cxnChg chg="add del">
          <ac:chgData name="chloekoh6@gmail.com" userId="6c3746b70e607c37" providerId="LiveId" clId="{59E54859-A423-434A-94B2-1594D776DFD0}" dt="2022-12-02T14:41:26.062" v="196" actId="26606"/>
          <ac:cxnSpMkLst>
            <pc:docMk/>
            <pc:sldMk cId="960478826" sldId="257"/>
            <ac:cxnSpMk id="36" creationId="{82B589D1-AB2D-469C-960E-40C719BA8281}"/>
          </ac:cxnSpMkLst>
        </pc:cxnChg>
        <pc:cxnChg chg="add del">
          <ac:chgData name="chloekoh6@gmail.com" userId="6c3746b70e607c37" providerId="LiveId" clId="{59E54859-A423-434A-94B2-1594D776DFD0}" dt="2022-12-02T14:41:18.324" v="191" actId="26606"/>
          <ac:cxnSpMkLst>
            <pc:docMk/>
            <pc:sldMk cId="960478826" sldId="257"/>
            <ac:cxnSpMk id="45" creationId="{3C425084-C97A-4C25-AE47-DDECF2DD3ABC}"/>
          </ac:cxnSpMkLst>
        </pc:cxnChg>
        <pc:cxnChg chg="add del">
          <ac:chgData name="chloekoh6@gmail.com" userId="6c3746b70e607c37" providerId="LiveId" clId="{59E54859-A423-434A-94B2-1594D776DFD0}" dt="2022-12-02T14:41:18.324" v="191" actId="26606"/>
          <ac:cxnSpMkLst>
            <pc:docMk/>
            <pc:sldMk cId="960478826" sldId="257"/>
            <ac:cxnSpMk id="47" creationId="{96A478A1-0B34-4F2B-88FA-CF47551E5DF9}"/>
          </ac:cxnSpMkLst>
        </pc:cxnChg>
        <pc:cxnChg chg="add del">
          <ac:chgData name="chloekoh6@gmail.com" userId="6c3746b70e607c37" providerId="LiveId" clId="{59E54859-A423-434A-94B2-1594D776DFD0}" dt="2022-12-02T14:41:18.324" v="191" actId="26606"/>
          <ac:cxnSpMkLst>
            <pc:docMk/>
            <pc:sldMk cId="960478826" sldId="257"/>
            <ac:cxnSpMk id="49" creationId="{C7F5CC56-CBE8-4152-AD5E-982DD286AA28}"/>
          </ac:cxnSpMkLst>
        </pc:cxnChg>
        <pc:cxnChg chg="add del">
          <ac:chgData name="chloekoh6@gmail.com" userId="6c3746b70e607c37" providerId="LiveId" clId="{59E54859-A423-434A-94B2-1594D776DFD0}" dt="2022-12-02T14:41:18.324" v="191" actId="26606"/>
          <ac:cxnSpMkLst>
            <pc:docMk/>
            <pc:sldMk cId="960478826" sldId="257"/>
            <ac:cxnSpMk id="55" creationId="{ABAD74CF-CB22-463B-9031-D3BE16111B9B}"/>
          </ac:cxnSpMkLst>
        </pc:cxnChg>
        <pc:cxnChg chg="add del">
          <ac:chgData name="chloekoh6@gmail.com" userId="6c3746b70e607c37" providerId="LiveId" clId="{59E54859-A423-434A-94B2-1594D776DFD0}" dt="2022-12-02T14:41:18.324" v="191" actId="26606"/>
          <ac:cxnSpMkLst>
            <pc:docMk/>
            <pc:sldMk cId="960478826" sldId="257"/>
            <ac:cxnSpMk id="59" creationId="{E95C7366-6A36-4307-81CE-FBD79DFF0980}"/>
          </ac:cxnSpMkLst>
        </pc:cxnChg>
        <pc:cxnChg chg="add del">
          <ac:chgData name="chloekoh6@gmail.com" userId="6c3746b70e607c37" providerId="LiveId" clId="{59E54859-A423-434A-94B2-1594D776DFD0}" dt="2022-12-02T14:41:18.324" v="191" actId="26606"/>
          <ac:cxnSpMkLst>
            <pc:docMk/>
            <pc:sldMk cId="960478826" sldId="257"/>
            <ac:cxnSpMk id="61" creationId="{82B589D1-AB2D-469C-960E-40C719BA8281}"/>
          </ac:cxnSpMkLst>
        </pc:cxnChg>
        <pc:cxnChg chg="add del">
          <ac:chgData name="chloekoh6@gmail.com" userId="6c3746b70e607c37" providerId="LiveId" clId="{59E54859-A423-434A-94B2-1594D776DFD0}" dt="2022-12-02T14:41:20.816" v="193" actId="26606"/>
          <ac:cxnSpMkLst>
            <pc:docMk/>
            <pc:sldMk cId="960478826" sldId="257"/>
            <ac:cxnSpMk id="65" creationId="{3C425084-C97A-4C25-AE47-DDECF2DD3ABC}"/>
          </ac:cxnSpMkLst>
        </pc:cxnChg>
        <pc:cxnChg chg="add del">
          <ac:chgData name="chloekoh6@gmail.com" userId="6c3746b70e607c37" providerId="LiveId" clId="{59E54859-A423-434A-94B2-1594D776DFD0}" dt="2022-12-02T14:41:20.816" v="193" actId="26606"/>
          <ac:cxnSpMkLst>
            <pc:docMk/>
            <pc:sldMk cId="960478826" sldId="257"/>
            <ac:cxnSpMk id="66" creationId="{96A478A1-0B34-4F2B-88FA-CF47551E5DF9}"/>
          </ac:cxnSpMkLst>
        </pc:cxnChg>
        <pc:cxnChg chg="add del">
          <ac:chgData name="chloekoh6@gmail.com" userId="6c3746b70e607c37" providerId="LiveId" clId="{59E54859-A423-434A-94B2-1594D776DFD0}" dt="2022-12-02T14:41:20.816" v="193" actId="26606"/>
          <ac:cxnSpMkLst>
            <pc:docMk/>
            <pc:sldMk cId="960478826" sldId="257"/>
            <ac:cxnSpMk id="67" creationId="{0A09E39A-DA3F-4BDC-A89A-6545C1DD3721}"/>
          </ac:cxnSpMkLst>
        </pc:cxnChg>
        <pc:cxnChg chg="add del">
          <ac:chgData name="chloekoh6@gmail.com" userId="6c3746b70e607c37" providerId="LiveId" clId="{59E54859-A423-434A-94B2-1594D776DFD0}" dt="2022-12-02T14:41:20.816" v="193" actId="26606"/>
          <ac:cxnSpMkLst>
            <pc:docMk/>
            <pc:sldMk cId="960478826" sldId="257"/>
            <ac:cxnSpMk id="71" creationId="{2DD089E2-CEA3-48C4-9094-610D00D9460C}"/>
          </ac:cxnSpMkLst>
        </pc:cxnChg>
        <pc:cxnChg chg="add del">
          <ac:chgData name="chloekoh6@gmail.com" userId="6c3746b70e607c37" providerId="LiveId" clId="{59E54859-A423-434A-94B2-1594D776DFD0}" dt="2022-12-02T14:41:20.816" v="193" actId="26606"/>
          <ac:cxnSpMkLst>
            <pc:docMk/>
            <pc:sldMk cId="960478826" sldId="257"/>
            <ac:cxnSpMk id="72" creationId="{2F49F475-10BF-4E7D-9BE8-5329BCAFE2C8}"/>
          </ac:cxnSpMkLst>
        </pc:cxnChg>
        <pc:cxnChg chg="add del">
          <ac:chgData name="chloekoh6@gmail.com" userId="6c3746b70e607c37" providerId="LiveId" clId="{59E54859-A423-434A-94B2-1594D776DFD0}" dt="2022-12-02T14:41:20.816" v="193" actId="26606"/>
          <ac:cxnSpMkLst>
            <pc:docMk/>
            <pc:sldMk cId="960478826" sldId="257"/>
            <ac:cxnSpMk id="73" creationId="{621E947D-525D-4D2A-B0C3-E1BFCA6060FD}"/>
          </ac:cxnSpMkLst>
        </pc:cxnChg>
        <pc:cxnChg chg="add del">
          <ac:chgData name="chloekoh6@gmail.com" userId="6c3746b70e607c37" providerId="LiveId" clId="{59E54859-A423-434A-94B2-1594D776DFD0}" dt="2022-12-02T14:41:26.045" v="195" actId="26606"/>
          <ac:cxnSpMkLst>
            <pc:docMk/>
            <pc:sldMk cId="960478826" sldId="257"/>
            <ac:cxnSpMk id="77" creationId="{3C425084-C97A-4C25-AE47-DDECF2DD3ABC}"/>
          </ac:cxnSpMkLst>
        </pc:cxnChg>
        <pc:cxnChg chg="add del">
          <ac:chgData name="chloekoh6@gmail.com" userId="6c3746b70e607c37" providerId="LiveId" clId="{59E54859-A423-434A-94B2-1594D776DFD0}" dt="2022-12-02T14:41:26.045" v="195" actId="26606"/>
          <ac:cxnSpMkLst>
            <pc:docMk/>
            <pc:sldMk cId="960478826" sldId="257"/>
            <ac:cxnSpMk id="78" creationId="{96A478A1-0B34-4F2B-88FA-CF47551E5DF9}"/>
          </ac:cxnSpMkLst>
        </pc:cxnChg>
        <pc:cxnChg chg="add del">
          <ac:chgData name="chloekoh6@gmail.com" userId="6c3746b70e607c37" providerId="LiveId" clId="{59E54859-A423-434A-94B2-1594D776DFD0}" dt="2022-12-02T14:41:26.045" v="195" actId="26606"/>
          <ac:cxnSpMkLst>
            <pc:docMk/>
            <pc:sldMk cId="960478826" sldId="257"/>
            <ac:cxnSpMk id="79" creationId="{C7F5CC56-CBE8-4152-AD5E-982DD286AA28}"/>
          </ac:cxnSpMkLst>
        </pc:cxnChg>
        <pc:cxnChg chg="add del">
          <ac:chgData name="chloekoh6@gmail.com" userId="6c3746b70e607c37" providerId="LiveId" clId="{59E54859-A423-434A-94B2-1594D776DFD0}" dt="2022-12-02T14:41:26.045" v="195" actId="26606"/>
          <ac:cxnSpMkLst>
            <pc:docMk/>
            <pc:sldMk cId="960478826" sldId="257"/>
            <ac:cxnSpMk id="83" creationId="{ABAD74CF-CB22-463B-9031-D3BE16111B9B}"/>
          </ac:cxnSpMkLst>
        </pc:cxnChg>
        <pc:cxnChg chg="add del">
          <ac:chgData name="chloekoh6@gmail.com" userId="6c3746b70e607c37" providerId="LiveId" clId="{59E54859-A423-434A-94B2-1594D776DFD0}" dt="2022-12-02T14:41:26.045" v="195" actId="26606"/>
          <ac:cxnSpMkLst>
            <pc:docMk/>
            <pc:sldMk cId="960478826" sldId="257"/>
            <ac:cxnSpMk id="85" creationId="{82B589D1-AB2D-469C-960E-40C719BA8281}"/>
          </ac:cxnSpMkLst>
        </pc:cxnChg>
        <pc:cxnChg chg="add del">
          <ac:chgData name="chloekoh6@gmail.com" userId="6c3746b70e607c37" providerId="LiveId" clId="{59E54859-A423-434A-94B2-1594D776DFD0}" dt="2022-12-02T14:41:26.045" v="195" actId="26606"/>
          <ac:cxnSpMkLst>
            <pc:docMk/>
            <pc:sldMk cId="960478826" sldId="257"/>
            <ac:cxnSpMk id="86" creationId="{055BC9DE-F4C7-4F1F-833F-C0E20531FBC7}"/>
          </ac:cxnSpMkLst>
        </pc:cxnChg>
        <pc:cxnChg chg="add del">
          <ac:chgData name="chloekoh6@gmail.com" userId="6c3746b70e607c37" providerId="LiveId" clId="{59E54859-A423-434A-94B2-1594D776DFD0}" dt="2022-12-02T14:41:26.045" v="195" actId="26606"/>
          <ac:cxnSpMkLst>
            <pc:docMk/>
            <pc:sldMk cId="960478826" sldId="257"/>
            <ac:cxnSpMk id="87" creationId="{E95C7366-6A36-4307-81CE-FBD79DFF0980}"/>
          </ac:cxnSpMkLst>
        </pc:cxnChg>
        <pc:cxnChg chg="add del">
          <ac:chgData name="chloekoh6@gmail.com" userId="6c3746b70e607c37" providerId="LiveId" clId="{59E54859-A423-434A-94B2-1594D776DFD0}" dt="2022-12-03T16:42:17.855" v="688" actId="26606"/>
          <ac:cxnSpMkLst>
            <pc:docMk/>
            <pc:sldMk cId="960478826" sldId="257"/>
            <ac:cxnSpMk id="91" creationId="{3C425084-C97A-4C25-AE47-DDECF2DD3ABC}"/>
          </ac:cxnSpMkLst>
        </pc:cxnChg>
        <pc:cxnChg chg="add del">
          <ac:chgData name="chloekoh6@gmail.com" userId="6c3746b70e607c37" providerId="LiveId" clId="{59E54859-A423-434A-94B2-1594D776DFD0}" dt="2022-12-03T16:42:17.855" v="688" actId="26606"/>
          <ac:cxnSpMkLst>
            <pc:docMk/>
            <pc:sldMk cId="960478826" sldId="257"/>
            <ac:cxnSpMk id="92" creationId="{96A478A1-0B34-4F2B-88FA-CF47551E5DF9}"/>
          </ac:cxnSpMkLst>
        </pc:cxnChg>
        <pc:cxnChg chg="add del">
          <ac:chgData name="chloekoh6@gmail.com" userId="6c3746b70e607c37" providerId="LiveId" clId="{59E54859-A423-434A-94B2-1594D776DFD0}" dt="2022-12-03T16:42:17.855" v="688" actId="26606"/>
          <ac:cxnSpMkLst>
            <pc:docMk/>
            <pc:sldMk cId="960478826" sldId="257"/>
            <ac:cxnSpMk id="93" creationId="{C7F5CC56-CBE8-4152-AD5E-982DD286AA28}"/>
          </ac:cxnSpMkLst>
        </pc:cxnChg>
        <pc:cxnChg chg="add del">
          <ac:chgData name="chloekoh6@gmail.com" userId="6c3746b70e607c37" providerId="LiveId" clId="{59E54859-A423-434A-94B2-1594D776DFD0}" dt="2022-12-03T16:42:17.855" v="688" actId="26606"/>
          <ac:cxnSpMkLst>
            <pc:docMk/>
            <pc:sldMk cId="960478826" sldId="257"/>
            <ac:cxnSpMk id="96" creationId="{ABAD74CF-CB22-463B-9031-D3BE16111B9B}"/>
          </ac:cxnSpMkLst>
        </pc:cxnChg>
        <pc:cxnChg chg="add del">
          <ac:chgData name="chloekoh6@gmail.com" userId="6c3746b70e607c37" providerId="LiveId" clId="{59E54859-A423-434A-94B2-1594D776DFD0}" dt="2022-12-03T16:42:17.855" v="688" actId="26606"/>
          <ac:cxnSpMkLst>
            <pc:docMk/>
            <pc:sldMk cId="960478826" sldId="257"/>
            <ac:cxnSpMk id="98" creationId="{E95C7366-6A36-4307-81CE-FBD79DFF0980}"/>
          </ac:cxnSpMkLst>
        </pc:cxnChg>
        <pc:cxnChg chg="add del">
          <ac:chgData name="chloekoh6@gmail.com" userId="6c3746b70e607c37" providerId="LiveId" clId="{59E54859-A423-434A-94B2-1594D776DFD0}" dt="2022-12-03T16:42:17.855" v="688" actId="26606"/>
          <ac:cxnSpMkLst>
            <pc:docMk/>
            <pc:sldMk cId="960478826" sldId="257"/>
            <ac:cxnSpMk id="99" creationId="{82B589D1-AB2D-469C-960E-40C719BA8281}"/>
          </ac:cxnSpMkLst>
        </pc:cxnChg>
        <pc:cxnChg chg="add del">
          <ac:chgData name="chloekoh6@gmail.com" userId="6c3746b70e607c37" providerId="LiveId" clId="{59E54859-A423-434A-94B2-1594D776DFD0}" dt="2022-12-03T16:42:17.836" v="687" actId="26606"/>
          <ac:cxnSpMkLst>
            <pc:docMk/>
            <pc:sldMk cId="960478826" sldId="257"/>
            <ac:cxnSpMk id="108" creationId="{3C425084-C97A-4C25-AE47-DDECF2DD3ABC}"/>
          </ac:cxnSpMkLst>
        </pc:cxnChg>
        <pc:cxnChg chg="add del">
          <ac:chgData name="chloekoh6@gmail.com" userId="6c3746b70e607c37" providerId="LiveId" clId="{59E54859-A423-434A-94B2-1594D776DFD0}" dt="2022-12-03T16:42:17.836" v="687" actId="26606"/>
          <ac:cxnSpMkLst>
            <pc:docMk/>
            <pc:sldMk cId="960478826" sldId="257"/>
            <ac:cxnSpMk id="110" creationId="{96A478A1-0B34-4F2B-88FA-CF47551E5DF9}"/>
          </ac:cxnSpMkLst>
        </pc:cxnChg>
        <pc:cxnChg chg="add del">
          <ac:chgData name="chloekoh6@gmail.com" userId="6c3746b70e607c37" providerId="LiveId" clId="{59E54859-A423-434A-94B2-1594D776DFD0}" dt="2022-12-03T16:42:17.836" v="687" actId="26606"/>
          <ac:cxnSpMkLst>
            <pc:docMk/>
            <pc:sldMk cId="960478826" sldId="257"/>
            <ac:cxnSpMk id="112" creationId="{0A09E39A-DA3F-4BDC-A89A-6545C1DD3721}"/>
          </ac:cxnSpMkLst>
        </pc:cxnChg>
        <pc:cxnChg chg="add del">
          <ac:chgData name="chloekoh6@gmail.com" userId="6c3746b70e607c37" providerId="LiveId" clId="{59E54859-A423-434A-94B2-1594D776DFD0}" dt="2022-12-03T16:42:17.836" v="687" actId="26606"/>
          <ac:cxnSpMkLst>
            <pc:docMk/>
            <pc:sldMk cId="960478826" sldId="257"/>
            <ac:cxnSpMk id="120" creationId="{2DD089E2-CEA3-48C4-9094-610D00D9460C}"/>
          </ac:cxnSpMkLst>
        </pc:cxnChg>
        <pc:cxnChg chg="add del">
          <ac:chgData name="chloekoh6@gmail.com" userId="6c3746b70e607c37" providerId="LiveId" clId="{59E54859-A423-434A-94B2-1594D776DFD0}" dt="2022-12-03T16:42:17.836" v="687" actId="26606"/>
          <ac:cxnSpMkLst>
            <pc:docMk/>
            <pc:sldMk cId="960478826" sldId="257"/>
            <ac:cxnSpMk id="122" creationId="{2F49F475-10BF-4E7D-9BE8-5329BCAFE2C8}"/>
          </ac:cxnSpMkLst>
        </pc:cxnChg>
        <pc:cxnChg chg="add del">
          <ac:chgData name="chloekoh6@gmail.com" userId="6c3746b70e607c37" providerId="LiveId" clId="{59E54859-A423-434A-94B2-1594D776DFD0}" dt="2022-12-03T16:42:17.836" v="687" actId="26606"/>
          <ac:cxnSpMkLst>
            <pc:docMk/>
            <pc:sldMk cId="960478826" sldId="257"/>
            <ac:cxnSpMk id="124" creationId="{621E947D-525D-4D2A-B0C3-E1BFCA6060FD}"/>
          </ac:cxnSpMkLst>
        </pc:cxnChg>
        <pc:cxnChg chg="add del">
          <ac:chgData name="chloekoh6@gmail.com" userId="6c3746b70e607c37" providerId="LiveId" clId="{59E54859-A423-434A-94B2-1594D776DFD0}" dt="2022-12-03T16:55:06.289" v="732" actId="26606"/>
          <ac:cxnSpMkLst>
            <pc:docMk/>
            <pc:sldMk cId="960478826" sldId="257"/>
            <ac:cxnSpMk id="128" creationId="{3C425084-C97A-4C25-AE47-DDECF2DD3ABC}"/>
          </ac:cxnSpMkLst>
        </pc:cxnChg>
        <pc:cxnChg chg="add del">
          <ac:chgData name="chloekoh6@gmail.com" userId="6c3746b70e607c37" providerId="LiveId" clId="{59E54859-A423-434A-94B2-1594D776DFD0}" dt="2022-12-03T16:55:06.289" v="732" actId="26606"/>
          <ac:cxnSpMkLst>
            <pc:docMk/>
            <pc:sldMk cId="960478826" sldId="257"/>
            <ac:cxnSpMk id="129" creationId="{96A478A1-0B34-4F2B-88FA-CF47551E5DF9}"/>
          </ac:cxnSpMkLst>
        </pc:cxnChg>
        <pc:cxnChg chg="add del">
          <ac:chgData name="chloekoh6@gmail.com" userId="6c3746b70e607c37" providerId="LiveId" clId="{59E54859-A423-434A-94B2-1594D776DFD0}" dt="2022-12-03T16:55:06.289" v="732" actId="26606"/>
          <ac:cxnSpMkLst>
            <pc:docMk/>
            <pc:sldMk cId="960478826" sldId="257"/>
            <ac:cxnSpMk id="130" creationId="{0A09E39A-DA3F-4BDC-A89A-6545C1DD3721}"/>
          </ac:cxnSpMkLst>
        </pc:cxnChg>
        <pc:cxnChg chg="add del">
          <ac:chgData name="chloekoh6@gmail.com" userId="6c3746b70e607c37" providerId="LiveId" clId="{59E54859-A423-434A-94B2-1594D776DFD0}" dt="2022-12-03T16:55:06.289" v="732" actId="26606"/>
          <ac:cxnSpMkLst>
            <pc:docMk/>
            <pc:sldMk cId="960478826" sldId="257"/>
            <ac:cxnSpMk id="134" creationId="{2DD089E2-CEA3-48C4-9094-610D00D9460C}"/>
          </ac:cxnSpMkLst>
        </pc:cxnChg>
        <pc:cxnChg chg="add del">
          <ac:chgData name="chloekoh6@gmail.com" userId="6c3746b70e607c37" providerId="LiveId" clId="{59E54859-A423-434A-94B2-1594D776DFD0}" dt="2022-12-03T16:55:06.289" v="732" actId="26606"/>
          <ac:cxnSpMkLst>
            <pc:docMk/>
            <pc:sldMk cId="960478826" sldId="257"/>
            <ac:cxnSpMk id="135" creationId="{2F49F475-10BF-4E7D-9BE8-5329BCAFE2C8}"/>
          </ac:cxnSpMkLst>
        </pc:cxnChg>
        <pc:cxnChg chg="add del">
          <ac:chgData name="chloekoh6@gmail.com" userId="6c3746b70e607c37" providerId="LiveId" clId="{59E54859-A423-434A-94B2-1594D776DFD0}" dt="2022-12-03T16:55:06.289" v="732" actId="26606"/>
          <ac:cxnSpMkLst>
            <pc:docMk/>
            <pc:sldMk cId="960478826" sldId="257"/>
            <ac:cxnSpMk id="136" creationId="{621E947D-525D-4D2A-B0C3-E1BFCA6060FD}"/>
          </ac:cxnSpMkLst>
        </pc:cxnChg>
        <pc:cxnChg chg="add del">
          <ac:chgData name="chloekoh6@gmail.com" userId="6c3746b70e607c37" providerId="LiveId" clId="{59E54859-A423-434A-94B2-1594D776DFD0}" dt="2022-12-03T16:55:06.270" v="731" actId="26606"/>
          <ac:cxnSpMkLst>
            <pc:docMk/>
            <pc:sldMk cId="960478826" sldId="257"/>
            <ac:cxnSpMk id="145" creationId="{3C425084-C97A-4C25-AE47-DDECF2DD3ABC}"/>
          </ac:cxnSpMkLst>
        </pc:cxnChg>
        <pc:cxnChg chg="add del">
          <ac:chgData name="chloekoh6@gmail.com" userId="6c3746b70e607c37" providerId="LiveId" clId="{59E54859-A423-434A-94B2-1594D776DFD0}" dt="2022-12-03T16:55:06.270" v="731" actId="26606"/>
          <ac:cxnSpMkLst>
            <pc:docMk/>
            <pc:sldMk cId="960478826" sldId="257"/>
            <ac:cxnSpMk id="147" creationId="{96A478A1-0B34-4F2B-88FA-CF47551E5DF9}"/>
          </ac:cxnSpMkLst>
        </pc:cxnChg>
        <pc:cxnChg chg="add del">
          <ac:chgData name="chloekoh6@gmail.com" userId="6c3746b70e607c37" providerId="LiveId" clId="{59E54859-A423-434A-94B2-1594D776DFD0}" dt="2022-12-03T16:55:06.270" v="731" actId="26606"/>
          <ac:cxnSpMkLst>
            <pc:docMk/>
            <pc:sldMk cId="960478826" sldId="257"/>
            <ac:cxnSpMk id="149" creationId="{0A09E39A-DA3F-4BDC-A89A-6545C1DD3721}"/>
          </ac:cxnSpMkLst>
        </pc:cxnChg>
        <pc:cxnChg chg="add del">
          <ac:chgData name="chloekoh6@gmail.com" userId="6c3746b70e607c37" providerId="LiveId" clId="{59E54859-A423-434A-94B2-1594D776DFD0}" dt="2022-12-03T16:55:06.270" v="731" actId="26606"/>
          <ac:cxnSpMkLst>
            <pc:docMk/>
            <pc:sldMk cId="960478826" sldId="257"/>
            <ac:cxnSpMk id="157" creationId="{2DD089E2-CEA3-48C4-9094-610D00D9460C}"/>
          </ac:cxnSpMkLst>
        </pc:cxnChg>
        <pc:cxnChg chg="add del">
          <ac:chgData name="chloekoh6@gmail.com" userId="6c3746b70e607c37" providerId="LiveId" clId="{59E54859-A423-434A-94B2-1594D776DFD0}" dt="2022-12-03T16:55:06.270" v="731" actId="26606"/>
          <ac:cxnSpMkLst>
            <pc:docMk/>
            <pc:sldMk cId="960478826" sldId="257"/>
            <ac:cxnSpMk id="159" creationId="{2F49F475-10BF-4E7D-9BE8-5329BCAFE2C8}"/>
          </ac:cxnSpMkLst>
        </pc:cxnChg>
        <pc:cxnChg chg="add del">
          <ac:chgData name="chloekoh6@gmail.com" userId="6c3746b70e607c37" providerId="LiveId" clId="{59E54859-A423-434A-94B2-1594D776DFD0}" dt="2022-12-03T16:55:06.270" v="731" actId="26606"/>
          <ac:cxnSpMkLst>
            <pc:docMk/>
            <pc:sldMk cId="960478826" sldId="257"/>
            <ac:cxnSpMk id="161" creationId="{621E947D-525D-4D2A-B0C3-E1BFCA6060FD}"/>
          </ac:cxnSpMkLst>
        </pc:cxnChg>
        <pc:cxnChg chg="add">
          <ac:chgData name="chloekoh6@gmail.com" userId="6c3746b70e607c37" providerId="LiveId" clId="{59E54859-A423-434A-94B2-1594D776DFD0}" dt="2022-12-03T16:55:06.289" v="732" actId="26606"/>
          <ac:cxnSpMkLst>
            <pc:docMk/>
            <pc:sldMk cId="960478826" sldId="257"/>
            <ac:cxnSpMk id="165" creationId="{3C425084-C97A-4C25-AE47-DDECF2DD3ABC}"/>
          </ac:cxnSpMkLst>
        </pc:cxnChg>
        <pc:cxnChg chg="add">
          <ac:chgData name="chloekoh6@gmail.com" userId="6c3746b70e607c37" providerId="LiveId" clId="{59E54859-A423-434A-94B2-1594D776DFD0}" dt="2022-12-03T16:55:06.289" v="732" actId="26606"/>
          <ac:cxnSpMkLst>
            <pc:docMk/>
            <pc:sldMk cId="960478826" sldId="257"/>
            <ac:cxnSpMk id="166" creationId="{96A478A1-0B34-4F2B-88FA-CF47551E5DF9}"/>
          </ac:cxnSpMkLst>
        </pc:cxnChg>
        <pc:cxnChg chg="add">
          <ac:chgData name="chloekoh6@gmail.com" userId="6c3746b70e607c37" providerId="LiveId" clId="{59E54859-A423-434A-94B2-1594D776DFD0}" dt="2022-12-03T16:55:06.289" v="732" actId="26606"/>
          <ac:cxnSpMkLst>
            <pc:docMk/>
            <pc:sldMk cId="960478826" sldId="257"/>
            <ac:cxnSpMk id="167" creationId="{0A09E39A-DA3F-4BDC-A89A-6545C1DD3721}"/>
          </ac:cxnSpMkLst>
        </pc:cxnChg>
        <pc:cxnChg chg="add">
          <ac:chgData name="chloekoh6@gmail.com" userId="6c3746b70e607c37" providerId="LiveId" clId="{59E54859-A423-434A-94B2-1594D776DFD0}" dt="2022-12-03T16:55:06.289" v="732" actId="26606"/>
          <ac:cxnSpMkLst>
            <pc:docMk/>
            <pc:sldMk cId="960478826" sldId="257"/>
            <ac:cxnSpMk id="171" creationId="{2DD089E2-CEA3-48C4-9094-610D00D9460C}"/>
          </ac:cxnSpMkLst>
        </pc:cxnChg>
        <pc:cxnChg chg="add">
          <ac:chgData name="chloekoh6@gmail.com" userId="6c3746b70e607c37" providerId="LiveId" clId="{59E54859-A423-434A-94B2-1594D776DFD0}" dt="2022-12-03T16:55:06.289" v="732" actId="26606"/>
          <ac:cxnSpMkLst>
            <pc:docMk/>
            <pc:sldMk cId="960478826" sldId="257"/>
            <ac:cxnSpMk id="172" creationId="{2F49F475-10BF-4E7D-9BE8-5329BCAFE2C8}"/>
          </ac:cxnSpMkLst>
        </pc:cxnChg>
        <pc:cxnChg chg="add">
          <ac:chgData name="chloekoh6@gmail.com" userId="6c3746b70e607c37" providerId="LiveId" clId="{59E54859-A423-434A-94B2-1594D776DFD0}" dt="2022-12-03T16:55:06.289" v="732" actId="26606"/>
          <ac:cxnSpMkLst>
            <pc:docMk/>
            <pc:sldMk cId="960478826" sldId="257"/>
            <ac:cxnSpMk id="173" creationId="{621E947D-525D-4D2A-B0C3-E1BFCA6060FD}"/>
          </ac:cxnSpMkLst>
        </pc:cxnChg>
      </pc:sldChg>
      <pc:sldChg chg="addSp delSp modSp new mod setBg">
        <pc:chgData name="chloekoh6@gmail.com" userId="6c3746b70e607c37" providerId="LiveId" clId="{59E54859-A423-434A-94B2-1594D776DFD0}" dt="2022-12-03T17:18:29.166" v="1322" actId="20577"/>
        <pc:sldMkLst>
          <pc:docMk/>
          <pc:sldMk cId="3367309264" sldId="258"/>
        </pc:sldMkLst>
        <pc:spChg chg="mod">
          <ac:chgData name="chloekoh6@gmail.com" userId="6c3746b70e607c37" providerId="LiveId" clId="{59E54859-A423-434A-94B2-1594D776DFD0}" dt="2022-12-02T15:01:05.786" v="447" actId="1076"/>
          <ac:spMkLst>
            <pc:docMk/>
            <pc:sldMk cId="3367309264" sldId="258"/>
            <ac:spMk id="2" creationId="{9491451E-3441-2BE1-5094-C5604BB9F63E}"/>
          </ac:spMkLst>
        </pc:spChg>
        <pc:spChg chg="del">
          <ac:chgData name="chloekoh6@gmail.com" userId="6c3746b70e607c37" providerId="LiveId" clId="{59E54859-A423-434A-94B2-1594D776DFD0}" dt="2022-12-02T14:46:08.829" v="199" actId="22"/>
          <ac:spMkLst>
            <pc:docMk/>
            <pc:sldMk cId="3367309264" sldId="258"/>
            <ac:spMk id="3" creationId="{158B3F3B-4155-300B-2BE0-5608BEA312E3}"/>
          </ac:spMkLst>
        </pc:spChg>
        <pc:spChg chg="mod">
          <ac:chgData name="chloekoh6@gmail.com" userId="6c3746b70e607c37" providerId="LiveId" clId="{59E54859-A423-434A-94B2-1594D776DFD0}" dt="2022-12-03T17:18:29.166" v="1322" actId="20577"/>
          <ac:spMkLst>
            <pc:docMk/>
            <pc:sldMk cId="3367309264" sldId="258"/>
            <ac:spMk id="4" creationId="{CAE52838-C09C-F7F3-E618-950A3868FF22}"/>
          </ac:spMkLst>
        </pc:spChg>
        <pc:spChg chg="mod ord">
          <ac:chgData name="chloekoh6@gmail.com" userId="6c3746b70e607c37" providerId="LiveId" clId="{59E54859-A423-434A-94B2-1594D776DFD0}" dt="2022-12-02T14:58:53.051" v="410" actId="26606"/>
          <ac:spMkLst>
            <pc:docMk/>
            <pc:sldMk cId="3367309264" sldId="258"/>
            <ac:spMk id="5" creationId="{ABB58774-2E27-6F72-0B14-66D24C78225E}"/>
          </ac:spMkLst>
        </pc:spChg>
        <pc:spChg chg="mod">
          <ac:chgData name="chloekoh6@gmail.com" userId="6c3746b70e607c37" providerId="LiveId" clId="{59E54859-A423-434A-94B2-1594D776DFD0}" dt="2022-12-02T14:58:34.979" v="406" actId="26606"/>
          <ac:spMkLst>
            <pc:docMk/>
            <pc:sldMk cId="3367309264" sldId="258"/>
            <ac:spMk id="6" creationId="{2D58ECD2-96C2-D706-69F1-A12C86B39F99}"/>
          </ac:spMkLst>
        </pc:spChg>
        <pc:spChg chg="mod">
          <ac:chgData name="chloekoh6@gmail.com" userId="6c3746b70e607c37" providerId="LiveId" clId="{59E54859-A423-434A-94B2-1594D776DFD0}" dt="2022-12-02T14:46:12.642" v="200" actId="26606"/>
          <ac:spMkLst>
            <pc:docMk/>
            <pc:sldMk cId="3367309264" sldId="258"/>
            <ac:spMk id="7" creationId="{646898DC-8850-D328-E160-3BF9E97660B4}"/>
          </ac:spMkLst>
        </pc:spChg>
        <pc:spChg chg="add del mod">
          <ac:chgData name="chloekoh6@gmail.com" userId="6c3746b70e607c37" providerId="LiveId" clId="{59E54859-A423-434A-94B2-1594D776DFD0}" dt="2022-12-03T16:43:39.463" v="691" actId="478"/>
          <ac:spMkLst>
            <pc:docMk/>
            <pc:sldMk cId="3367309264" sldId="258"/>
            <ac:spMk id="8" creationId="{6B436DAC-9540-6935-9839-B07ACC37F59D}"/>
          </ac:spMkLst>
        </pc:spChg>
        <pc:spChg chg="add del">
          <ac:chgData name="chloekoh6@gmail.com" userId="6c3746b70e607c37" providerId="LiveId" clId="{59E54859-A423-434A-94B2-1594D776DFD0}" dt="2022-12-02T14:46:24.141" v="202" actId="26606"/>
          <ac:spMkLst>
            <pc:docMk/>
            <pc:sldMk cId="3367309264" sldId="258"/>
            <ac:spMk id="14" creationId="{8FBA68A5-A7C7-4D91-AB95-6E0B6FFD8743}"/>
          </ac:spMkLst>
        </pc:spChg>
        <pc:spChg chg="add del">
          <ac:chgData name="chloekoh6@gmail.com" userId="6c3746b70e607c37" providerId="LiveId" clId="{59E54859-A423-434A-94B2-1594D776DFD0}" dt="2022-12-02T14:46:24.141" v="202" actId="26606"/>
          <ac:spMkLst>
            <pc:docMk/>
            <pc:sldMk cId="3367309264" sldId="258"/>
            <ac:spMk id="16" creationId="{DA4051E3-92B2-42FC-BB3D-372E4A614439}"/>
          </ac:spMkLst>
        </pc:spChg>
        <pc:spChg chg="add del">
          <ac:chgData name="chloekoh6@gmail.com" userId="6c3746b70e607c37" providerId="LiveId" clId="{59E54859-A423-434A-94B2-1594D776DFD0}" dt="2022-12-02T14:46:24.141" v="202" actId="26606"/>
          <ac:spMkLst>
            <pc:docMk/>
            <pc:sldMk cId="3367309264" sldId="258"/>
            <ac:spMk id="26" creationId="{870F1165-C2FC-4313-ADED-D8514C00E1EE}"/>
          </ac:spMkLst>
        </pc:spChg>
        <pc:spChg chg="add del">
          <ac:chgData name="chloekoh6@gmail.com" userId="6c3746b70e607c37" providerId="LiveId" clId="{59E54859-A423-434A-94B2-1594D776DFD0}" dt="2022-12-02T14:46:24.141" v="202" actId="26606"/>
          <ac:spMkLst>
            <pc:docMk/>
            <pc:sldMk cId="3367309264" sldId="258"/>
            <ac:spMk id="28" creationId="{3FD564DD-780E-4279-99FF-A16618E11908}"/>
          </ac:spMkLst>
        </pc:spChg>
        <pc:spChg chg="add del">
          <ac:chgData name="chloekoh6@gmail.com" userId="6c3746b70e607c37" providerId="LiveId" clId="{59E54859-A423-434A-94B2-1594D776DFD0}" dt="2022-12-02T14:46:24.141" v="202" actId="26606"/>
          <ac:spMkLst>
            <pc:docMk/>
            <pc:sldMk cId="3367309264" sldId="258"/>
            <ac:spMk id="32" creationId="{F5BB14C7-B6E4-427D-AEAC-7A18D089F922}"/>
          </ac:spMkLst>
        </pc:spChg>
        <pc:spChg chg="add del">
          <ac:chgData name="chloekoh6@gmail.com" userId="6c3746b70e607c37" providerId="LiveId" clId="{59E54859-A423-434A-94B2-1594D776DFD0}" dt="2022-12-02T14:58:34.996" v="407" actId="26606"/>
          <ac:spMkLst>
            <pc:docMk/>
            <pc:sldMk cId="3367309264" sldId="258"/>
            <ac:spMk id="41" creationId="{8FBA68A5-A7C7-4D91-AB95-6E0B6FFD8743}"/>
          </ac:spMkLst>
        </pc:spChg>
        <pc:spChg chg="add del">
          <ac:chgData name="chloekoh6@gmail.com" userId="6c3746b70e607c37" providerId="LiveId" clId="{59E54859-A423-434A-94B2-1594D776DFD0}" dt="2022-12-02T14:58:34.996" v="407" actId="26606"/>
          <ac:spMkLst>
            <pc:docMk/>
            <pc:sldMk cId="3367309264" sldId="258"/>
            <ac:spMk id="43" creationId="{DA4051E3-92B2-42FC-BB3D-372E4A614439}"/>
          </ac:spMkLst>
        </pc:spChg>
        <pc:spChg chg="add del">
          <ac:chgData name="chloekoh6@gmail.com" userId="6c3746b70e607c37" providerId="LiveId" clId="{59E54859-A423-434A-94B2-1594D776DFD0}" dt="2022-12-02T14:58:34.996" v="407" actId="26606"/>
          <ac:spMkLst>
            <pc:docMk/>
            <pc:sldMk cId="3367309264" sldId="258"/>
            <ac:spMk id="51" creationId="{870F1165-C2FC-4313-ADED-D8514C00E1EE}"/>
          </ac:spMkLst>
        </pc:spChg>
        <pc:spChg chg="add del">
          <ac:chgData name="chloekoh6@gmail.com" userId="6c3746b70e607c37" providerId="LiveId" clId="{59E54859-A423-434A-94B2-1594D776DFD0}" dt="2022-12-02T14:58:34.996" v="407" actId="26606"/>
          <ac:spMkLst>
            <pc:docMk/>
            <pc:sldMk cId="3367309264" sldId="258"/>
            <ac:spMk id="53" creationId="{3FD564DD-780E-4279-99FF-A16618E11908}"/>
          </ac:spMkLst>
        </pc:spChg>
        <pc:spChg chg="add del">
          <ac:chgData name="chloekoh6@gmail.com" userId="6c3746b70e607c37" providerId="LiveId" clId="{59E54859-A423-434A-94B2-1594D776DFD0}" dt="2022-12-02T14:58:34.996" v="407" actId="26606"/>
          <ac:spMkLst>
            <pc:docMk/>
            <pc:sldMk cId="3367309264" sldId="258"/>
            <ac:spMk id="57" creationId="{F5BB14C7-B6E4-427D-AEAC-7A18D089F922}"/>
          </ac:spMkLst>
        </pc:spChg>
        <pc:spChg chg="add del">
          <ac:chgData name="chloekoh6@gmail.com" userId="6c3746b70e607c37" providerId="LiveId" clId="{59E54859-A423-434A-94B2-1594D776DFD0}" dt="2022-12-02T14:58:34.979" v="406" actId="26606"/>
          <ac:spMkLst>
            <pc:docMk/>
            <pc:sldMk cId="3367309264" sldId="258"/>
            <ac:spMk id="66" creationId="{8FBA68A5-A7C7-4D91-AB95-6E0B6FFD8743}"/>
          </ac:spMkLst>
        </pc:spChg>
        <pc:spChg chg="add del">
          <ac:chgData name="chloekoh6@gmail.com" userId="6c3746b70e607c37" providerId="LiveId" clId="{59E54859-A423-434A-94B2-1594D776DFD0}" dt="2022-12-02T14:58:34.979" v="406" actId="26606"/>
          <ac:spMkLst>
            <pc:docMk/>
            <pc:sldMk cId="3367309264" sldId="258"/>
            <ac:spMk id="68" creationId="{DA4051E3-92B2-42FC-BB3D-372E4A614439}"/>
          </ac:spMkLst>
        </pc:spChg>
        <pc:spChg chg="add del">
          <ac:chgData name="chloekoh6@gmail.com" userId="6c3746b70e607c37" providerId="LiveId" clId="{59E54859-A423-434A-94B2-1594D776DFD0}" dt="2022-12-02T14:58:34.979" v="406" actId="26606"/>
          <ac:spMkLst>
            <pc:docMk/>
            <pc:sldMk cId="3367309264" sldId="258"/>
            <ac:spMk id="76" creationId="{551580BD-7D80-4957-A58D-916E994AB787}"/>
          </ac:spMkLst>
        </pc:spChg>
        <pc:spChg chg="add del">
          <ac:chgData name="chloekoh6@gmail.com" userId="6c3746b70e607c37" providerId="LiveId" clId="{59E54859-A423-434A-94B2-1594D776DFD0}" dt="2022-12-02T14:58:34.979" v="406" actId="26606"/>
          <ac:spMkLst>
            <pc:docMk/>
            <pc:sldMk cId="3367309264" sldId="258"/>
            <ac:spMk id="78" creationId="{5BDD2E98-F85F-4C9F-B090-4DF4DA71570B}"/>
          </ac:spMkLst>
        </pc:spChg>
        <pc:spChg chg="add del">
          <ac:chgData name="chloekoh6@gmail.com" userId="6c3746b70e607c37" providerId="LiveId" clId="{59E54859-A423-434A-94B2-1594D776DFD0}" dt="2022-12-02T14:58:34.979" v="406" actId="26606"/>
          <ac:spMkLst>
            <pc:docMk/>
            <pc:sldMk cId="3367309264" sldId="258"/>
            <ac:spMk id="80" creationId="{DFDB38C6-281D-41AA-A54D-D4C0ECB6F005}"/>
          </ac:spMkLst>
        </pc:spChg>
        <pc:spChg chg="add del">
          <ac:chgData name="chloekoh6@gmail.com" userId="6c3746b70e607c37" providerId="LiveId" clId="{59E54859-A423-434A-94B2-1594D776DFD0}" dt="2022-12-02T14:58:34.979" v="406" actId="26606"/>
          <ac:spMkLst>
            <pc:docMk/>
            <pc:sldMk cId="3367309264" sldId="258"/>
            <ac:spMk id="82" creationId="{CB59DE95-F3B9-4A35-9681-78FA926F024B}"/>
          </ac:spMkLst>
        </pc:spChg>
        <pc:spChg chg="add del">
          <ac:chgData name="chloekoh6@gmail.com" userId="6c3746b70e607c37" providerId="LiveId" clId="{59E54859-A423-434A-94B2-1594D776DFD0}" dt="2022-12-02T14:58:53.051" v="410" actId="26606"/>
          <ac:spMkLst>
            <pc:docMk/>
            <pc:sldMk cId="3367309264" sldId="258"/>
            <ac:spMk id="94" creationId="{8FBA68A5-A7C7-4D91-AB95-6E0B6FFD8743}"/>
          </ac:spMkLst>
        </pc:spChg>
        <pc:spChg chg="add del">
          <ac:chgData name="chloekoh6@gmail.com" userId="6c3746b70e607c37" providerId="LiveId" clId="{59E54859-A423-434A-94B2-1594D776DFD0}" dt="2022-12-02T14:58:53.051" v="410" actId="26606"/>
          <ac:spMkLst>
            <pc:docMk/>
            <pc:sldMk cId="3367309264" sldId="258"/>
            <ac:spMk id="95" creationId="{DA4051E3-92B2-42FC-BB3D-372E4A614439}"/>
          </ac:spMkLst>
        </pc:spChg>
        <pc:spChg chg="add del">
          <ac:chgData name="chloekoh6@gmail.com" userId="6c3746b70e607c37" providerId="LiveId" clId="{59E54859-A423-434A-94B2-1594D776DFD0}" dt="2022-12-02T14:58:53.051" v="410" actId="26606"/>
          <ac:spMkLst>
            <pc:docMk/>
            <pc:sldMk cId="3367309264" sldId="258"/>
            <ac:spMk id="99" creationId="{EA5136B2-1B5D-4A80-9D02-842EC7F555E6}"/>
          </ac:spMkLst>
        </pc:spChg>
        <pc:spChg chg="add del">
          <ac:chgData name="chloekoh6@gmail.com" userId="6c3746b70e607c37" providerId="LiveId" clId="{59E54859-A423-434A-94B2-1594D776DFD0}" dt="2022-12-02T14:58:53.051" v="410" actId="26606"/>
          <ac:spMkLst>
            <pc:docMk/>
            <pc:sldMk cId="3367309264" sldId="258"/>
            <ac:spMk id="100" creationId="{A7267F47-E5C8-4390-90AE-522FA41C1359}"/>
          </ac:spMkLst>
        </pc:spChg>
        <pc:spChg chg="add del">
          <ac:chgData name="chloekoh6@gmail.com" userId="6c3746b70e607c37" providerId="LiveId" clId="{59E54859-A423-434A-94B2-1594D776DFD0}" dt="2022-12-02T14:58:53.051" v="410" actId="26606"/>
          <ac:spMkLst>
            <pc:docMk/>
            <pc:sldMk cId="3367309264" sldId="258"/>
            <ac:spMk id="101" creationId="{6C2F9592-40AF-45D8-9D1A-A650625DAA02}"/>
          </ac:spMkLst>
        </pc:spChg>
        <pc:spChg chg="add">
          <ac:chgData name="chloekoh6@gmail.com" userId="6c3746b70e607c37" providerId="LiveId" clId="{59E54859-A423-434A-94B2-1594D776DFD0}" dt="2022-12-02T14:58:53.051" v="410" actId="26606"/>
          <ac:spMkLst>
            <pc:docMk/>
            <pc:sldMk cId="3367309264" sldId="258"/>
            <ac:spMk id="109" creationId="{8FBA68A5-A7C7-4D91-AB95-6E0B6FFD8743}"/>
          </ac:spMkLst>
        </pc:spChg>
        <pc:spChg chg="add">
          <ac:chgData name="chloekoh6@gmail.com" userId="6c3746b70e607c37" providerId="LiveId" clId="{59E54859-A423-434A-94B2-1594D776DFD0}" dt="2022-12-02T14:58:53.051" v="410" actId="26606"/>
          <ac:spMkLst>
            <pc:docMk/>
            <pc:sldMk cId="3367309264" sldId="258"/>
            <ac:spMk id="111" creationId="{DA4051E3-92B2-42FC-BB3D-372E4A614439}"/>
          </ac:spMkLst>
        </pc:spChg>
        <pc:spChg chg="add">
          <ac:chgData name="chloekoh6@gmail.com" userId="6c3746b70e607c37" providerId="LiveId" clId="{59E54859-A423-434A-94B2-1594D776DFD0}" dt="2022-12-02T14:58:53.051" v="410" actId="26606"/>
          <ac:spMkLst>
            <pc:docMk/>
            <pc:sldMk cId="3367309264" sldId="258"/>
            <ac:spMk id="119" creationId="{551580BD-7D80-4957-A58D-916E994AB787}"/>
          </ac:spMkLst>
        </pc:spChg>
        <pc:spChg chg="add">
          <ac:chgData name="chloekoh6@gmail.com" userId="6c3746b70e607c37" providerId="LiveId" clId="{59E54859-A423-434A-94B2-1594D776DFD0}" dt="2022-12-02T14:58:53.051" v="410" actId="26606"/>
          <ac:spMkLst>
            <pc:docMk/>
            <pc:sldMk cId="3367309264" sldId="258"/>
            <ac:spMk id="121" creationId="{5BDD2E98-F85F-4C9F-B090-4DF4DA71570B}"/>
          </ac:spMkLst>
        </pc:spChg>
        <pc:spChg chg="add">
          <ac:chgData name="chloekoh6@gmail.com" userId="6c3746b70e607c37" providerId="LiveId" clId="{59E54859-A423-434A-94B2-1594D776DFD0}" dt="2022-12-02T14:58:53.051" v="410" actId="26606"/>
          <ac:spMkLst>
            <pc:docMk/>
            <pc:sldMk cId="3367309264" sldId="258"/>
            <ac:spMk id="123" creationId="{CB59DE95-F3B9-4A35-9681-78FA926F024B}"/>
          </ac:spMkLst>
        </pc:spChg>
        <pc:picChg chg="add del mod ord modCrop">
          <ac:chgData name="chloekoh6@gmail.com" userId="6c3746b70e607c37" providerId="LiveId" clId="{59E54859-A423-434A-94B2-1594D776DFD0}" dt="2022-12-03T15:20:04.314" v="670" actId="478"/>
          <ac:picMkLst>
            <pc:docMk/>
            <pc:sldMk cId="3367309264" sldId="258"/>
            <ac:picMk id="9" creationId="{9F679876-983B-77DA-FFDC-961379412EAE}"/>
          </ac:picMkLst>
        </pc:picChg>
        <pc:picChg chg="del">
          <ac:chgData name="chloekoh6@gmail.com" userId="6c3746b70e607c37" providerId="LiveId" clId="{59E54859-A423-434A-94B2-1594D776DFD0}" dt="2022-12-02T14:46:38.360" v="204"/>
          <ac:picMkLst>
            <pc:docMk/>
            <pc:sldMk cId="3367309264" sldId="258"/>
            <ac:picMk id="10" creationId="{E7BAF783-F6BA-7A6C-5562-5FADB578CDF6}"/>
          </ac:picMkLst>
        </pc:picChg>
        <pc:picChg chg="add mod ord modCrop">
          <ac:chgData name="chloekoh6@gmail.com" userId="6c3746b70e607c37" providerId="LiveId" clId="{59E54859-A423-434A-94B2-1594D776DFD0}" dt="2022-12-02T15:00:42.722" v="440" actId="14100"/>
          <ac:picMkLst>
            <pc:docMk/>
            <pc:sldMk cId="3367309264" sldId="258"/>
            <ac:picMk id="11" creationId="{B6758940-9F79-1BBB-11D0-2FC9C36E0F52}"/>
          </ac:picMkLst>
        </pc:picChg>
        <pc:picChg chg="add mod">
          <ac:chgData name="chloekoh6@gmail.com" userId="6c3746b70e607c37" providerId="LiveId" clId="{59E54859-A423-434A-94B2-1594D776DFD0}" dt="2022-12-03T16:43:34.350" v="690" actId="1076"/>
          <ac:picMkLst>
            <pc:docMk/>
            <pc:sldMk cId="3367309264" sldId="258"/>
            <ac:picMk id="12" creationId="{4A97A41A-6C58-8035-D2C7-2E5535A94DB8}"/>
          </ac:picMkLst>
        </pc:picChg>
        <pc:cxnChg chg="add del">
          <ac:chgData name="chloekoh6@gmail.com" userId="6c3746b70e607c37" providerId="LiveId" clId="{59E54859-A423-434A-94B2-1594D776DFD0}" dt="2022-12-02T14:46:24.141" v="202" actId="26606"/>
          <ac:cxnSpMkLst>
            <pc:docMk/>
            <pc:sldMk cId="3367309264" sldId="258"/>
            <ac:cxnSpMk id="18" creationId="{3C425084-C97A-4C25-AE47-DDECF2DD3ABC}"/>
          </ac:cxnSpMkLst>
        </pc:cxnChg>
        <pc:cxnChg chg="add del">
          <ac:chgData name="chloekoh6@gmail.com" userId="6c3746b70e607c37" providerId="LiveId" clId="{59E54859-A423-434A-94B2-1594D776DFD0}" dt="2022-12-02T14:46:24.141" v="202" actId="26606"/>
          <ac:cxnSpMkLst>
            <pc:docMk/>
            <pc:sldMk cId="3367309264" sldId="258"/>
            <ac:cxnSpMk id="20" creationId="{96A478A1-0B34-4F2B-88FA-CF47551E5DF9}"/>
          </ac:cxnSpMkLst>
        </pc:cxnChg>
        <pc:cxnChg chg="add del">
          <ac:chgData name="chloekoh6@gmail.com" userId="6c3746b70e607c37" providerId="LiveId" clId="{59E54859-A423-434A-94B2-1594D776DFD0}" dt="2022-12-02T14:46:24.141" v="202" actId="26606"/>
          <ac:cxnSpMkLst>
            <pc:docMk/>
            <pc:sldMk cId="3367309264" sldId="258"/>
            <ac:cxnSpMk id="22" creationId="{C7F5CC56-CBE8-4152-AD5E-982DD286AA28}"/>
          </ac:cxnSpMkLst>
        </pc:cxnChg>
        <pc:cxnChg chg="add del">
          <ac:chgData name="chloekoh6@gmail.com" userId="6c3746b70e607c37" providerId="LiveId" clId="{59E54859-A423-434A-94B2-1594D776DFD0}" dt="2022-12-02T14:46:24.141" v="202" actId="26606"/>
          <ac:cxnSpMkLst>
            <pc:docMk/>
            <pc:sldMk cId="3367309264" sldId="258"/>
            <ac:cxnSpMk id="24" creationId="{51EB6F9A-DD4D-4B51-AACA-CA7E698D524B}"/>
          </ac:cxnSpMkLst>
        </pc:cxnChg>
        <pc:cxnChg chg="add del">
          <ac:chgData name="chloekoh6@gmail.com" userId="6c3746b70e607c37" providerId="LiveId" clId="{59E54859-A423-434A-94B2-1594D776DFD0}" dt="2022-12-02T14:46:24.141" v="202" actId="26606"/>
          <ac:cxnSpMkLst>
            <pc:docMk/>
            <pc:sldMk cId="3367309264" sldId="258"/>
            <ac:cxnSpMk id="30" creationId="{ABAD74CF-CB22-463B-9031-D3BE16111B9B}"/>
          </ac:cxnSpMkLst>
        </pc:cxnChg>
        <pc:cxnChg chg="add del">
          <ac:chgData name="chloekoh6@gmail.com" userId="6c3746b70e607c37" providerId="LiveId" clId="{59E54859-A423-434A-94B2-1594D776DFD0}" dt="2022-12-02T14:46:24.141" v="202" actId="26606"/>
          <ac:cxnSpMkLst>
            <pc:docMk/>
            <pc:sldMk cId="3367309264" sldId="258"/>
            <ac:cxnSpMk id="34" creationId="{E95C7366-6A36-4307-81CE-FBD79DFF0980}"/>
          </ac:cxnSpMkLst>
        </pc:cxnChg>
        <pc:cxnChg chg="add del">
          <ac:chgData name="chloekoh6@gmail.com" userId="6c3746b70e607c37" providerId="LiveId" clId="{59E54859-A423-434A-94B2-1594D776DFD0}" dt="2022-12-02T14:46:24.141" v="202" actId="26606"/>
          <ac:cxnSpMkLst>
            <pc:docMk/>
            <pc:sldMk cId="3367309264" sldId="258"/>
            <ac:cxnSpMk id="36" creationId="{82B589D1-AB2D-469C-960E-40C719BA8281}"/>
          </ac:cxnSpMkLst>
        </pc:cxnChg>
        <pc:cxnChg chg="add del">
          <ac:chgData name="chloekoh6@gmail.com" userId="6c3746b70e607c37" providerId="LiveId" clId="{59E54859-A423-434A-94B2-1594D776DFD0}" dt="2022-12-02T14:58:34.996" v="407" actId="26606"/>
          <ac:cxnSpMkLst>
            <pc:docMk/>
            <pc:sldMk cId="3367309264" sldId="258"/>
            <ac:cxnSpMk id="45" creationId="{3C425084-C97A-4C25-AE47-DDECF2DD3ABC}"/>
          </ac:cxnSpMkLst>
        </pc:cxnChg>
        <pc:cxnChg chg="add del">
          <ac:chgData name="chloekoh6@gmail.com" userId="6c3746b70e607c37" providerId="LiveId" clId="{59E54859-A423-434A-94B2-1594D776DFD0}" dt="2022-12-02T14:58:34.996" v="407" actId="26606"/>
          <ac:cxnSpMkLst>
            <pc:docMk/>
            <pc:sldMk cId="3367309264" sldId="258"/>
            <ac:cxnSpMk id="47" creationId="{96A478A1-0B34-4F2B-88FA-CF47551E5DF9}"/>
          </ac:cxnSpMkLst>
        </pc:cxnChg>
        <pc:cxnChg chg="add del">
          <ac:chgData name="chloekoh6@gmail.com" userId="6c3746b70e607c37" providerId="LiveId" clId="{59E54859-A423-434A-94B2-1594D776DFD0}" dt="2022-12-02T14:58:34.996" v="407" actId="26606"/>
          <ac:cxnSpMkLst>
            <pc:docMk/>
            <pc:sldMk cId="3367309264" sldId="258"/>
            <ac:cxnSpMk id="49" creationId="{C7F5CC56-CBE8-4152-AD5E-982DD286AA28}"/>
          </ac:cxnSpMkLst>
        </pc:cxnChg>
        <pc:cxnChg chg="add del">
          <ac:chgData name="chloekoh6@gmail.com" userId="6c3746b70e607c37" providerId="LiveId" clId="{59E54859-A423-434A-94B2-1594D776DFD0}" dt="2022-12-02T14:58:34.996" v="407" actId="26606"/>
          <ac:cxnSpMkLst>
            <pc:docMk/>
            <pc:sldMk cId="3367309264" sldId="258"/>
            <ac:cxnSpMk id="55" creationId="{ABAD74CF-CB22-463B-9031-D3BE16111B9B}"/>
          </ac:cxnSpMkLst>
        </pc:cxnChg>
        <pc:cxnChg chg="add del">
          <ac:chgData name="chloekoh6@gmail.com" userId="6c3746b70e607c37" providerId="LiveId" clId="{59E54859-A423-434A-94B2-1594D776DFD0}" dt="2022-12-02T14:58:34.996" v="407" actId="26606"/>
          <ac:cxnSpMkLst>
            <pc:docMk/>
            <pc:sldMk cId="3367309264" sldId="258"/>
            <ac:cxnSpMk id="59" creationId="{E95C7366-6A36-4307-81CE-FBD79DFF0980}"/>
          </ac:cxnSpMkLst>
        </pc:cxnChg>
        <pc:cxnChg chg="add del">
          <ac:chgData name="chloekoh6@gmail.com" userId="6c3746b70e607c37" providerId="LiveId" clId="{59E54859-A423-434A-94B2-1594D776DFD0}" dt="2022-12-02T14:58:34.996" v="407" actId="26606"/>
          <ac:cxnSpMkLst>
            <pc:docMk/>
            <pc:sldMk cId="3367309264" sldId="258"/>
            <ac:cxnSpMk id="61" creationId="{82B589D1-AB2D-469C-960E-40C719BA8281}"/>
          </ac:cxnSpMkLst>
        </pc:cxnChg>
        <pc:cxnChg chg="add del">
          <ac:chgData name="chloekoh6@gmail.com" userId="6c3746b70e607c37" providerId="LiveId" clId="{59E54859-A423-434A-94B2-1594D776DFD0}" dt="2022-12-02T14:58:34.979" v="406" actId="26606"/>
          <ac:cxnSpMkLst>
            <pc:docMk/>
            <pc:sldMk cId="3367309264" sldId="258"/>
            <ac:cxnSpMk id="70" creationId="{3C425084-C97A-4C25-AE47-DDECF2DD3ABC}"/>
          </ac:cxnSpMkLst>
        </pc:cxnChg>
        <pc:cxnChg chg="add del">
          <ac:chgData name="chloekoh6@gmail.com" userId="6c3746b70e607c37" providerId="LiveId" clId="{59E54859-A423-434A-94B2-1594D776DFD0}" dt="2022-12-02T14:58:34.979" v="406" actId="26606"/>
          <ac:cxnSpMkLst>
            <pc:docMk/>
            <pc:sldMk cId="3367309264" sldId="258"/>
            <ac:cxnSpMk id="72" creationId="{96A478A1-0B34-4F2B-88FA-CF47551E5DF9}"/>
          </ac:cxnSpMkLst>
        </pc:cxnChg>
        <pc:cxnChg chg="add del">
          <ac:chgData name="chloekoh6@gmail.com" userId="6c3746b70e607c37" providerId="LiveId" clId="{59E54859-A423-434A-94B2-1594D776DFD0}" dt="2022-12-02T14:58:34.979" v="406" actId="26606"/>
          <ac:cxnSpMkLst>
            <pc:docMk/>
            <pc:sldMk cId="3367309264" sldId="258"/>
            <ac:cxnSpMk id="74" creationId="{0A09E39A-DA3F-4BDC-A89A-6545C1DD3721}"/>
          </ac:cxnSpMkLst>
        </pc:cxnChg>
        <pc:cxnChg chg="add del">
          <ac:chgData name="chloekoh6@gmail.com" userId="6c3746b70e607c37" providerId="LiveId" clId="{59E54859-A423-434A-94B2-1594D776DFD0}" dt="2022-12-02T14:58:34.979" v="406" actId="26606"/>
          <ac:cxnSpMkLst>
            <pc:docMk/>
            <pc:sldMk cId="3367309264" sldId="258"/>
            <ac:cxnSpMk id="84" creationId="{5E687E3B-9C6D-4102-8F38-DCB77C49C6FD}"/>
          </ac:cxnSpMkLst>
        </pc:cxnChg>
        <pc:cxnChg chg="add del">
          <ac:chgData name="chloekoh6@gmail.com" userId="6c3746b70e607c37" providerId="LiveId" clId="{59E54859-A423-434A-94B2-1594D776DFD0}" dt="2022-12-02T14:58:34.979" v="406" actId="26606"/>
          <ac:cxnSpMkLst>
            <pc:docMk/>
            <pc:sldMk cId="3367309264" sldId="258"/>
            <ac:cxnSpMk id="86" creationId="{573C7C39-C73B-4051-B742-C9086B7BE3EC}"/>
          </ac:cxnSpMkLst>
        </pc:cxnChg>
        <pc:cxnChg chg="add del">
          <ac:chgData name="chloekoh6@gmail.com" userId="6c3746b70e607c37" providerId="LiveId" clId="{59E54859-A423-434A-94B2-1594D776DFD0}" dt="2022-12-02T14:58:34.979" v="406" actId="26606"/>
          <ac:cxnSpMkLst>
            <pc:docMk/>
            <pc:sldMk cId="3367309264" sldId="258"/>
            <ac:cxnSpMk id="88" creationId="{58C64EC9-B219-40E6-BCA8-5DEE0B63778D}"/>
          </ac:cxnSpMkLst>
        </pc:cxnChg>
        <pc:cxnChg chg="add del">
          <ac:chgData name="chloekoh6@gmail.com" userId="6c3746b70e607c37" providerId="LiveId" clId="{59E54859-A423-434A-94B2-1594D776DFD0}" dt="2022-12-02T14:58:34.979" v="406" actId="26606"/>
          <ac:cxnSpMkLst>
            <pc:docMk/>
            <pc:sldMk cId="3367309264" sldId="258"/>
            <ac:cxnSpMk id="90" creationId="{6F5AB66E-9A9D-4E38-B645-3D8E3AE8E6AC}"/>
          </ac:cxnSpMkLst>
        </pc:cxnChg>
        <pc:cxnChg chg="add del">
          <ac:chgData name="chloekoh6@gmail.com" userId="6c3746b70e607c37" providerId="LiveId" clId="{59E54859-A423-434A-94B2-1594D776DFD0}" dt="2022-12-02T14:58:34.979" v="406" actId="26606"/>
          <ac:cxnSpMkLst>
            <pc:docMk/>
            <pc:sldMk cId="3367309264" sldId="258"/>
            <ac:cxnSpMk id="92" creationId="{CFAA0E61-AA4B-4243-8A29-D63E303FFA19}"/>
          </ac:cxnSpMkLst>
        </pc:cxnChg>
        <pc:cxnChg chg="add del">
          <ac:chgData name="chloekoh6@gmail.com" userId="6c3746b70e607c37" providerId="LiveId" clId="{59E54859-A423-434A-94B2-1594D776DFD0}" dt="2022-12-02T14:58:53.051" v="410" actId="26606"/>
          <ac:cxnSpMkLst>
            <pc:docMk/>
            <pc:sldMk cId="3367309264" sldId="258"/>
            <ac:cxnSpMk id="96" creationId="{3C425084-C97A-4C25-AE47-DDECF2DD3ABC}"/>
          </ac:cxnSpMkLst>
        </pc:cxnChg>
        <pc:cxnChg chg="add del">
          <ac:chgData name="chloekoh6@gmail.com" userId="6c3746b70e607c37" providerId="LiveId" clId="{59E54859-A423-434A-94B2-1594D776DFD0}" dt="2022-12-02T14:58:53.051" v="410" actId="26606"/>
          <ac:cxnSpMkLst>
            <pc:docMk/>
            <pc:sldMk cId="3367309264" sldId="258"/>
            <ac:cxnSpMk id="97" creationId="{96A478A1-0B34-4F2B-88FA-CF47551E5DF9}"/>
          </ac:cxnSpMkLst>
        </pc:cxnChg>
        <pc:cxnChg chg="add del">
          <ac:chgData name="chloekoh6@gmail.com" userId="6c3746b70e607c37" providerId="LiveId" clId="{59E54859-A423-434A-94B2-1594D776DFD0}" dt="2022-12-02T14:58:53.051" v="410" actId="26606"/>
          <ac:cxnSpMkLst>
            <pc:docMk/>
            <pc:sldMk cId="3367309264" sldId="258"/>
            <ac:cxnSpMk id="98" creationId="{0A09E39A-DA3F-4BDC-A89A-6545C1DD3721}"/>
          </ac:cxnSpMkLst>
        </pc:cxnChg>
        <pc:cxnChg chg="add del">
          <ac:chgData name="chloekoh6@gmail.com" userId="6c3746b70e607c37" providerId="LiveId" clId="{59E54859-A423-434A-94B2-1594D776DFD0}" dt="2022-12-02T14:58:53.051" v="410" actId="26606"/>
          <ac:cxnSpMkLst>
            <pc:docMk/>
            <pc:sldMk cId="3367309264" sldId="258"/>
            <ac:cxnSpMk id="102" creationId="{0B24CBD6-C6A2-4D5B-9FA8-C2BCED21BC8B}"/>
          </ac:cxnSpMkLst>
        </pc:cxnChg>
        <pc:cxnChg chg="add del">
          <ac:chgData name="chloekoh6@gmail.com" userId="6c3746b70e607c37" providerId="LiveId" clId="{59E54859-A423-434A-94B2-1594D776DFD0}" dt="2022-12-02T14:58:53.051" v="410" actId="26606"/>
          <ac:cxnSpMkLst>
            <pc:docMk/>
            <pc:sldMk cId="3367309264" sldId="258"/>
            <ac:cxnSpMk id="103" creationId="{000C5076-5CCA-4B80-9CCA-5E5271D262D2}"/>
          </ac:cxnSpMkLst>
        </pc:cxnChg>
        <pc:cxnChg chg="add del">
          <ac:chgData name="chloekoh6@gmail.com" userId="6c3746b70e607c37" providerId="LiveId" clId="{59E54859-A423-434A-94B2-1594D776DFD0}" dt="2022-12-02T14:58:53.051" v="410" actId="26606"/>
          <ac:cxnSpMkLst>
            <pc:docMk/>
            <pc:sldMk cId="3367309264" sldId="258"/>
            <ac:cxnSpMk id="104" creationId="{933EF236-684E-4B6F-B542-C720F4B638CC}"/>
          </ac:cxnSpMkLst>
        </pc:cxnChg>
        <pc:cxnChg chg="add">
          <ac:chgData name="chloekoh6@gmail.com" userId="6c3746b70e607c37" providerId="LiveId" clId="{59E54859-A423-434A-94B2-1594D776DFD0}" dt="2022-12-02T14:58:53.051" v="410" actId="26606"/>
          <ac:cxnSpMkLst>
            <pc:docMk/>
            <pc:sldMk cId="3367309264" sldId="258"/>
            <ac:cxnSpMk id="113" creationId="{3C425084-C97A-4C25-AE47-DDECF2DD3ABC}"/>
          </ac:cxnSpMkLst>
        </pc:cxnChg>
        <pc:cxnChg chg="add">
          <ac:chgData name="chloekoh6@gmail.com" userId="6c3746b70e607c37" providerId="LiveId" clId="{59E54859-A423-434A-94B2-1594D776DFD0}" dt="2022-12-02T14:58:53.051" v="410" actId="26606"/>
          <ac:cxnSpMkLst>
            <pc:docMk/>
            <pc:sldMk cId="3367309264" sldId="258"/>
            <ac:cxnSpMk id="115" creationId="{96A478A1-0B34-4F2B-88FA-CF47551E5DF9}"/>
          </ac:cxnSpMkLst>
        </pc:cxnChg>
        <pc:cxnChg chg="add">
          <ac:chgData name="chloekoh6@gmail.com" userId="6c3746b70e607c37" providerId="LiveId" clId="{59E54859-A423-434A-94B2-1594D776DFD0}" dt="2022-12-02T14:58:53.051" v="410" actId="26606"/>
          <ac:cxnSpMkLst>
            <pc:docMk/>
            <pc:sldMk cId="3367309264" sldId="258"/>
            <ac:cxnSpMk id="117" creationId="{0A09E39A-DA3F-4BDC-A89A-6545C1DD3721}"/>
          </ac:cxnSpMkLst>
        </pc:cxnChg>
        <pc:cxnChg chg="add">
          <ac:chgData name="chloekoh6@gmail.com" userId="6c3746b70e607c37" providerId="LiveId" clId="{59E54859-A423-434A-94B2-1594D776DFD0}" dt="2022-12-02T14:58:53.051" v="410" actId="26606"/>
          <ac:cxnSpMkLst>
            <pc:docMk/>
            <pc:sldMk cId="3367309264" sldId="258"/>
            <ac:cxnSpMk id="125" creationId="{5E687E3B-9C6D-4102-8F38-DCB77C49C6FD}"/>
          </ac:cxnSpMkLst>
        </pc:cxnChg>
        <pc:cxnChg chg="add">
          <ac:chgData name="chloekoh6@gmail.com" userId="6c3746b70e607c37" providerId="LiveId" clId="{59E54859-A423-434A-94B2-1594D776DFD0}" dt="2022-12-02T14:58:53.051" v="410" actId="26606"/>
          <ac:cxnSpMkLst>
            <pc:docMk/>
            <pc:sldMk cId="3367309264" sldId="258"/>
            <ac:cxnSpMk id="127" creationId="{8B01E4D6-816B-4BC8-BA07-2CD0CE4A8FFD}"/>
          </ac:cxnSpMkLst>
        </pc:cxnChg>
        <pc:cxnChg chg="add">
          <ac:chgData name="chloekoh6@gmail.com" userId="6c3746b70e607c37" providerId="LiveId" clId="{59E54859-A423-434A-94B2-1594D776DFD0}" dt="2022-12-02T14:58:53.051" v="410" actId="26606"/>
          <ac:cxnSpMkLst>
            <pc:docMk/>
            <pc:sldMk cId="3367309264" sldId="258"/>
            <ac:cxnSpMk id="129" creationId="{573C7C39-C73B-4051-B742-C9086B7BE3EC}"/>
          </ac:cxnSpMkLst>
        </pc:cxnChg>
        <pc:cxnChg chg="add">
          <ac:chgData name="chloekoh6@gmail.com" userId="6c3746b70e607c37" providerId="LiveId" clId="{59E54859-A423-434A-94B2-1594D776DFD0}" dt="2022-12-02T14:58:53.051" v="410" actId="26606"/>
          <ac:cxnSpMkLst>
            <pc:docMk/>
            <pc:sldMk cId="3367309264" sldId="258"/>
            <ac:cxnSpMk id="131" creationId="{22329AE4-60E2-4C33-8487-E0A3269021F1}"/>
          </ac:cxnSpMkLst>
        </pc:cxnChg>
      </pc:sldChg>
      <pc:sldChg chg="addSp delSp modSp add del mod">
        <pc:chgData name="chloekoh6@gmail.com" userId="6c3746b70e607c37" providerId="LiveId" clId="{59E54859-A423-434A-94B2-1594D776DFD0}" dt="2022-12-02T15:01:18.805" v="449" actId="47"/>
        <pc:sldMkLst>
          <pc:docMk/>
          <pc:sldMk cId="549073621" sldId="259"/>
        </pc:sldMkLst>
        <pc:spChg chg="mod">
          <ac:chgData name="chloekoh6@gmail.com" userId="6c3746b70e607c37" providerId="LiveId" clId="{59E54859-A423-434A-94B2-1594D776DFD0}" dt="2022-12-02T14:48:04.485" v="218" actId="26606"/>
          <ac:spMkLst>
            <pc:docMk/>
            <pc:sldMk cId="549073621" sldId="259"/>
            <ac:spMk id="2" creationId="{9491451E-3441-2BE1-5094-C5604BB9F63E}"/>
          </ac:spMkLst>
        </pc:spChg>
        <pc:spChg chg="mod ord">
          <ac:chgData name="chloekoh6@gmail.com" userId="6c3746b70e607c37" providerId="LiveId" clId="{59E54859-A423-434A-94B2-1594D776DFD0}" dt="2022-12-02T14:48:04.485" v="218" actId="26606"/>
          <ac:spMkLst>
            <pc:docMk/>
            <pc:sldMk cId="549073621" sldId="259"/>
            <ac:spMk id="4" creationId="{CAE52838-C09C-F7F3-E618-950A3868FF22}"/>
          </ac:spMkLst>
        </pc:spChg>
        <pc:spChg chg="mod ord">
          <ac:chgData name="chloekoh6@gmail.com" userId="6c3746b70e607c37" providerId="LiveId" clId="{59E54859-A423-434A-94B2-1594D776DFD0}" dt="2022-12-02T14:48:04.485" v="218" actId="26606"/>
          <ac:spMkLst>
            <pc:docMk/>
            <pc:sldMk cId="549073621" sldId="259"/>
            <ac:spMk id="5" creationId="{ABB58774-2E27-6F72-0B14-66D24C78225E}"/>
          </ac:spMkLst>
        </pc:spChg>
        <pc:spChg chg="add del mod">
          <ac:chgData name="chloekoh6@gmail.com" userId="6c3746b70e607c37" providerId="LiveId" clId="{59E54859-A423-434A-94B2-1594D776DFD0}" dt="2022-12-02T14:48:04.501" v="219" actId="26606"/>
          <ac:spMkLst>
            <pc:docMk/>
            <pc:sldMk cId="549073621" sldId="259"/>
            <ac:spMk id="13" creationId="{810FA87F-9652-F9F8-4B85-9B0A37523643}"/>
          </ac:spMkLst>
        </pc:spChg>
        <pc:spChg chg="add del">
          <ac:chgData name="chloekoh6@gmail.com" userId="6c3746b70e607c37" providerId="LiveId" clId="{59E54859-A423-434A-94B2-1594D776DFD0}" dt="2022-12-02T14:48:04.501" v="219" actId="26606"/>
          <ac:spMkLst>
            <pc:docMk/>
            <pc:sldMk cId="549073621" sldId="259"/>
            <ac:spMk id="41" creationId="{8FBA68A5-A7C7-4D91-AB95-6E0B6FFD8743}"/>
          </ac:spMkLst>
        </pc:spChg>
        <pc:spChg chg="add del">
          <ac:chgData name="chloekoh6@gmail.com" userId="6c3746b70e607c37" providerId="LiveId" clId="{59E54859-A423-434A-94B2-1594D776DFD0}" dt="2022-12-02T14:48:04.501" v="219" actId="26606"/>
          <ac:spMkLst>
            <pc:docMk/>
            <pc:sldMk cId="549073621" sldId="259"/>
            <ac:spMk id="43" creationId="{DA4051E3-92B2-42FC-BB3D-372E4A614439}"/>
          </ac:spMkLst>
        </pc:spChg>
        <pc:spChg chg="add del">
          <ac:chgData name="chloekoh6@gmail.com" userId="6c3746b70e607c37" providerId="LiveId" clId="{59E54859-A423-434A-94B2-1594D776DFD0}" dt="2022-12-02T14:48:04.501" v="219" actId="26606"/>
          <ac:spMkLst>
            <pc:docMk/>
            <pc:sldMk cId="549073621" sldId="259"/>
            <ac:spMk id="51" creationId="{870F1165-C2FC-4313-ADED-D8514C00E1EE}"/>
          </ac:spMkLst>
        </pc:spChg>
        <pc:spChg chg="add del">
          <ac:chgData name="chloekoh6@gmail.com" userId="6c3746b70e607c37" providerId="LiveId" clId="{59E54859-A423-434A-94B2-1594D776DFD0}" dt="2022-12-02T14:48:04.501" v="219" actId="26606"/>
          <ac:spMkLst>
            <pc:docMk/>
            <pc:sldMk cId="549073621" sldId="259"/>
            <ac:spMk id="53" creationId="{3FD564DD-780E-4279-99FF-A16618E11908}"/>
          </ac:spMkLst>
        </pc:spChg>
        <pc:spChg chg="add del">
          <ac:chgData name="chloekoh6@gmail.com" userId="6c3746b70e607c37" providerId="LiveId" clId="{59E54859-A423-434A-94B2-1594D776DFD0}" dt="2022-12-02T14:48:04.501" v="219" actId="26606"/>
          <ac:spMkLst>
            <pc:docMk/>
            <pc:sldMk cId="549073621" sldId="259"/>
            <ac:spMk id="57" creationId="{F5BB14C7-B6E4-427D-AEAC-7A18D089F922}"/>
          </ac:spMkLst>
        </pc:spChg>
        <pc:spChg chg="add del">
          <ac:chgData name="chloekoh6@gmail.com" userId="6c3746b70e607c37" providerId="LiveId" clId="{59E54859-A423-434A-94B2-1594D776DFD0}" dt="2022-12-02T14:47:59.391" v="214" actId="26606"/>
          <ac:spMkLst>
            <pc:docMk/>
            <pc:sldMk cId="549073621" sldId="259"/>
            <ac:spMk id="66" creationId="{8FBA68A5-A7C7-4D91-AB95-6E0B6FFD8743}"/>
          </ac:spMkLst>
        </pc:spChg>
        <pc:spChg chg="add del">
          <ac:chgData name="chloekoh6@gmail.com" userId="6c3746b70e607c37" providerId="LiveId" clId="{59E54859-A423-434A-94B2-1594D776DFD0}" dt="2022-12-02T14:47:59.391" v="214" actId="26606"/>
          <ac:spMkLst>
            <pc:docMk/>
            <pc:sldMk cId="549073621" sldId="259"/>
            <ac:spMk id="68" creationId="{DA4051E3-92B2-42FC-BB3D-372E4A614439}"/>
          </ac:spMkLst>
        </pc:spChg>
        <pc:spChg chg="add del">
          <ac:chgData name="chloekoh6@gmail.com" userId="6c3746b70e607c37" providerId="LiveId" clId="{59E54859-A423-434A-94B2-1594D776DFD0}" dt="2022-12-02T14:47:59.391" v="214" actId="26606"/>
          <ac:spMkLst>
            <pc:docMk/>
            <pc:sldMk cId="549073621" sldId="259"/>
            <ac:spMk id="76" creationId="{870F1165-C2FC-4313-ADED-D8514C00E1EE}"/>
          </ac:spMkLst>
        </pc:spChg>
        <pc:spChg chg="add del">
          <ac:chgData name="chloekoh6@gmail.com" userId="6c3746b70e607c37" providerId="LiveId" clId="{59E54859-A423-434A-94B2-1594D776DFD0}" dt="2022-12-02T14:47:59.391" v="214" actId="26606"/>
          <ac:spMkLst>
            <pc:docMk/>
            <pc:sldMk cId="549073621" sldId="259"/>
            <ac:spMk id="78" creationId="{3FD564DD-780E-4279-99FF-A16618E11908}"/>
          </ac:spMkLst>
        </pc:spChg>
        <pc:spChg chg="add del">
          <ac:chgData name="chloekoh6@gmail.com" userId="6c3746b70e607c37" providerId="LiveId" clId="{59E54859-A423-434A-94B2-1594D776DFD0}" dt="2022-12-02T14:47:59.391" v="214" actId="26606"/>
          <ac:spMkLst>
            <pc:docMk/>
            <pc:sldMk cId="549073621" sldId="259"/>
            <ac:spMk id="82" creationId="{F5BB14C7-B6E4-427D-AEAC-7A18D089F922}"/>
          </ac:spMkLst>
        </pc:spChg>
        <pc:spChg chg="add del">
          <ac:chgData name="chloekoh6@gmail.com" userId="6c3746b70e607c37" providerId="LiveId" clId="{59E54859-A423-434A-94B2-1594D776DFD0}" dt="2022-12-02T14:48:01.645" v="216" actId="26606"/>
          <ac:spMkLst>
            <pc:docMk/>
            <pc:sldMk cId="549073621" sldId="259"/>
            <ac:spMk id="89" creationId="{8FBA68A5-A7C7-4D91-AB95-6E0B6FFD8743}"/>
          </ac:spMkLst>
        </pc:spChg>
        <pc:spChg chg="add del">
          <ac:chgData name="chloekoh6@gmail.com" userId="6c3746b70e607c37" providerId="LiveId" clId="{59E54859-A423-434A-94B2-1594D776DFD0}" dt="2022-12-02T14:48:01.645" v="216" actId="26606"/>
          <ac:spMkLst>
            <pc:docMk/>
            <pc:sldMk cId="549073621" sldId="259"/>
            <ac:spMk id="91" creationId="{DA4051E3-92B2-42FC-BB3D-372E4A614439}"/>
          </ac:spMkLst>
        </pc:spChg>
        <pc:spChg chg="add del">
          <ac:chgData name="chloekoh6@gmail.com" userId="6c3746b70e607c37" providerId="LiveId" clId="{59E54859-A423-434A-94B2-1594D776DFD0}" dt="2022-12-02T14:48:01.645" v="216" actId="26606"/>
          <ac:spMkLst>
            <pc:docMk/>
            <pc:sldMk cId="549073621" sldId="259"/>
            <ac:spMk id="95" creationId="{870F1165-C2FC-4313-ADED-D8514C00E1EE}"/>
          </ac:spMkLst>
        </pc:spChg>
        <pc:spChg chg="add del">
          <ac:chgData name="chloekoh6@gmail.com" userId="6c3746b70e607c37" providerId="LiveId" clId="{59E54859-A423-434A-94B2-1594D776DFD0}" dt="2022-12-02T14:48:01.645" v="216" actId="26606"/>
          <ac:spMkLst>
            <pc:docMk/>
            <pc:sldMk cId="549073621" sldId="259"/>
            <ac:spMk id="96" creationId="{3FD564DD-780E-4279-99FF-A16618E11908}"/>
          </ac:spMkLst>
        </pc:spChg>
        <pc:spChg chg="add del">
          <ac:chgData name="chloekoh6@gmail.com" userId="6c3746b70e607c37" providerId="LiveId" clId="{59E54859-A423-434A-94B2-1594D776DFD0}" dt="2022-12-02T14:48:01.645" v="216" actId="26606"/>
          <ac:spMkLst>
            <pc:docMk/>
            <pc:sldMk cId="549073621" sldId="259"/>
            <ac:spMk id="97" creationId="{F84F7065-2477-44EE-8159-3DEBBA2C8CBF}"/>
          </ac:spMkLst>
        </pc:spChg>
        <pc:spChg chg="add del">
          <ac:chgData name="chloekoh6@gmail.com" userId="6c3746b70e607c37" providerId="LiveId" clId="{59E54859-A423-434A-94B2-1594D776DFD0}" dt="2022-12-02T14:48:01.645" v="216" actId="26606"/>
          <ac:spMkLst>
            <pc:docMk/>
            <pc:sldMk cId="549073621" sldId="259"/>
            <ac:spMk id="99" creationId="{F5BB14C7-B6E4-427D-AEAC-7A18D089F922}"/>
          </ac:spMkLst>
        </pc:spChg>
        <pc:spChg chg="add del">
          <ac:chgData name="chloekoh6@gmail.com" userId="6c3746b70e607c37" providerId="LiveId" clId="{59E54859-A423-434A-94B2-1594D776DFD0}" dt="2022-12-02T14:48:04.485" v="218" actId="26606"/>
          <ac:spMkLst>
            <pc:docMk/>
            <pc:sldMk cId="549073621" sldId="259"/>
            <ac:spMk id="102" creationId="{8FBA68A5-A7C7-4D91-AB95-6E0B6FFD8743}"/>
          </ac:spMkLst>
        </pc:spChg>
        <pc:spChg chg="add del">
          <ac:chgData name="chloekoh6@gmail.com" userId="6c3746b70e607c37" providerId="LiveId" clId="{59E54859-A423-434A-94B2-1594D776DFD0}" dt="2022-12-02T14:48:04.485" v="218" actId="26606"/>
          <ac:spMkLst>
            <pc:docMk/>
            <pc:sldMk cId="549073621" sldId="259"/>
            <ac:spMk id="103" creationId="{DA4051E3-92B2-42FC-BB3D-372E4A614439}"/>
          </ac:spMkLst>
        </pc:spChg>
        <pc:spChg chg="add del">
          <ac:chgData name="chloekoh6@gmail.com" userId="6c3746b70e607c37" providerId="LiveId" clId="{59E54859-A423-434A-94B2-1594D776DFD0}" dt="2022-12-02T14:48:04.485" v="218" actId="26606"/>
          <ac:spMkLst>
            <pc:docMk/>
            <pc:sldMk cId="549073621" sldId="259"/>
            <ac:spMk id="107" creationId="{B9BBDDCC-0358-4EDD-9820-287B1D8FDEE8}"/>
          </ac:spMkLst>
        </pc:spChg>
        <pc:spChg chg="add del">
          <ac:chgData name="chloekoh6@gmail.com" userId="6c3746b70e607c37" providerId="LiveId" clId="{59E54859-A423-434A-94B2-1594D776DFD0}" dt="2022-12-02T14:48:04.485" v="218" actId="26606"/>
          <ac:spMkLst>
            <pc:docMk/>
            <pc:sldMk cId="549073621" sldId="259"/>
            <ac:spMk id="108" creationId="{B2B3B5E1-901E-49C0-9F76-B48432DE9129}"/>
          </ac:spMkLst>
        </pc:spChg>
        <pc:spChg chg="add del">
          <ac:chgData name="chloekoh6@gmail.com" userId="6c3746b70e607c37" providerId="LiveId" clId="{59E54859-A423-434A-94B2-1594D776DFD0}" dt="2022-12-02T14:48:04.485" v="218" actId="26606"/>
          <ac:spMkLst>
            <pc:docMk/>
            <pc:sldMk cId="549073621" sldId="259"/>
            <ac:spMk id="109" creationId="{FBE31AC6-E383-4D2B-9A24-69EEE084D547}"/>
          </ac:spMkLst>
        </pc:spChg>
        <pc:spChg chg="add">
          <ac:chgData name="chloekoh6@gmail.com" userId="6c3746b70e607c37" providerId="LiveId" clId="{59E54859-A423-434A-94B2-1594D776DFD0}" dt="2022-12-02T14:48:04.501" v="219" actId="26606"/>
          <ac:spMkLst>
            <pc:docMk/>
            <pc:sldMk cId="549073621" sldId="259"/>
            <ac:spMk id="114" creationId="{8FBA68A5-A7C7-4D91-AB95-6E0B6FFD8743}"/>
          </ac:spMkLst>
        </pc:spChg>
        <pc:spChg chg="add">
          <ac:chgData name="chloekoh6@gmail.com" userId="6c3746b70e607c37" providerId="LiveId" clId="{59E54859-A423-434A-94B2-1594D776DFD0}" dt="2022-12-02T14:48:04.501" v="219" actId="26606"/>
          <ac:spMkLst>
            <pc:docMk/>
            <pc:sldMk cId="549073621" sldId="259"/>
            <ac:spMk id="115" creationId="{DA4051E3-92B2-42FC-BB3D-372E4A614439}"/>
          </ac:spMkLst>
        </pc:spChg>
        <pc:spChg chg="add">
          <ac:chgData name="chloekoh6@gmail.com" userId="6c3746b70e607c37" providerId="LiveId" clId="{59E54859-A423-434A-94B2-1594D776DFD0}" dt="2022-12-02T14:48:04.501" v="219" actId="26606"/>
          <ac:spMkLst>
            <pc:docMk/>
            <pc:sldMk cId="549073621" sldId="259"/>
            <ac:spMk id="119" creationId="{870F1165-C2FC-4313-ADED-D8514C00E1EE}"/>
          </ac:spMkLst>
        </pc:spChg>
        <pc:spChg chg="add">
          <ac:chgData name="chloekoh6@gmail.com" userId="6c3746b70e607c37" providerId="LiveId" clId="{59E54859-A423-434A-94B2-1594D776DFD0}" dt="2022-12-02T14:48:04.501" v="219" actId="26606"/>
          <ac:spMkLst>
            <pc:docMk/>
            <pc:sldMk cId="549073621" sldId="259"/>
            <ac:spMk id="120" creationId="{3FD564DD-780E-4279-99FF-A16618E11908}"/>
          </ac:spMkLst>
        </pc:spChg>
        <pc:spChg chg="add">
          <ac:chgData name="chloekoh6@gmail.com" userId="6c3746b70e607c37" providerId="LiveId" clId="{59E54859-A423-434A-94B2-1594D776DFD0}" dt="2022-12-02T14:48:04.501" v="219" actId="26606"/>
          <ac:spMkLst>
            <pc:docMk/>
            <pc:sldMk cId="549073621" sldId="259"/>
            <ac:spMk id="122" creationId="{F5BB14C7-B6E4-427D-AEAC-7A18D089F922}"/>
          </ac:spMkLst>
        </pc:spChg>
        <pc:picChg chg="add del">
          <ac:chgData name="chloekoh6@gmail.com" userId="6c3746b70e607c37" providerId="LiveId" clId="{59E54859-A423-434A-94B2-1594D776DFD0}" dt="2022-12-02T14:47:42.744" v="209" actId="22"/>
          <ac:picMkLst>
            <pc:docMk/>
            <pc:sldMk cId="549073621" sldId="259"/>
            <ac:picMk id="8" creationId="{4EFD5114-54AC-ED8B-9199-1BB83AFCDC2F}"/>
          </ac:picMkLst>
        </pc:picChg>
        <pc:picChg chg="del">
          <ac:chgData name="chloekoh6@gmail.com" userId="6c3746b70e607c37" providerId="LiveId" clId="{59E54859-A423-434A-94B2-1594D776DFD0}" dt="2022-12-02T14:47:48.025" v="211" actId="478"/>
          <ac:picMkLst>
            <pc:docMk/>
            <pc:sldMk cId="549073621" sldId="259"/>
            <ac:picMk id="9" creationId="{9F679876-983B-77DA-FFDC-961379412EAE}"/>
          </ac:picMkLst>
        </pc:picChg>
        <pc:picChg chg="add mod ord">
          <ac:chgData name="chloekoh6@gmail.com" userId="6c3746b70e607c37" providerId="LiveId" clId="{59E54859-A423-434A-94B2-1594D776DFD0}" dt="2022-12-02T14:48:04.501" v="219" actId="26606"/>
          <ac:picMkLst>
            <pc:docMk/>
            <pc:sldMk cId="549073621" sldId="259"/>
            <ac:picMk id="11" creationId="{EC4097D2-B57C-EC60-6694-E1BFA1167D2F}"/>
          </ac:picMkLst>
        </pc:picChg>
        <pc:cxnChg chg="add del">
          <ac:chgData name="chloekoh6@gmail.com" userId="6c3746b70e607c37" providerId="LiveId" clId="{59E54859-A423-434A-94B2-1594D776DFD0}" dt="2022-12-02T14:48:04.501" v="219" actId="26606"/>
          <ac:cxnSpMkLst>
            <pc:docMk/>
            <pc:sldMk cId="549073621" sldId="259"/>
            <ac:cxnSpMk id="45" creationId="{3C425084-C97A-4C25-AE47-DDECF2DD3ABC}"/>
          </ac:cxnSpMkLst>
        </pc:cxnChg>
        <pc:cxnChg chg="add del">
          <ac:chgData name="chloekoh6@gmail.com" userId="6c3746b70e607c37" providerId="LiveId" clId="{59E54859-A423-434A-94B2-1594D776DFD0}" dt="2022-12-02T14:48:04.501" v="219" actId="26606"/>
          <ac:cxnSpMkLst>
            <pc:docMk/>
            <pc:sldMk cId="549073621" sldId="259"/>
            <ac:cxnSpMk id="47" creationId="{96A478A1-0B34-4F2B-88FA-CF47551E5DF9}"/>
          </ac:cxnSpMkLst>
        </pc:cxnChg>
        <pc:cxnChg chg="add del">
          <ac:chgData name="chloekoh6@gmail.com" userId="6c3746b70e607c37" providerId="LiveId" clId="{59E54859-A423-434A-94B2-1594D776DFD0}" dt="2022-12-02T14:48:04.501" v="219" actId="26606"/>
          <ac:cxnSpMkLst>
            <pc:docMk/>
            <pc:sldMk cId="549073621" sldId="259"/>
            <ac:cxnSpMk id="49" creationId="{C7F5CC56-CBE8-4152-AD5E-982DD286AA28}"/>
          </ac:cxnSpMkLst>
        </pc:cxnChg>
        <pc:cxnChg chg="add del">
          <ac:chgData name="chloekoh6@gmail.com" userId="6c3746b70e607c37" providerId="LiveId" clId="{59E54859-A423-434A-94B2-1594D776DFD0}" dt="2022-12-02T14:48:04.501" v="219" actId="26606"/>
          <ac:cxnSpMkLst>
            <pc:docMk/>
            <pc:sldMk cId="549073621" sldId="259"/>
            <ac:cxnSpMk id="55" creationId="{ABAD74CF-CB22-463B-9031-D3BE16111B9B}"/>
          </ac:cxnSpMkLst>
        </pc:cxnChg>
        <pc:cxnChg chg="add del">
          <ac:chgData name="chloekoh6@gmail.com" userId="6c3746b70e607c37" providerId="LiveId" clId="{59E54859-A423-434A-94B2-1594D776DFD0}" dt="2022-12-02T14:48:04.501" v="219" actId="26606"/>
          <ac:cxnSpMkLst>
            <pc:docMk/>
            <pc:sldMk cId="549073621" sldId="259"/>
            <ac:cxnSpMk id="59" creationId="{E95C7366-6A36-4307-81CE-FBD79DFF0980}"/>
          </ac:cxnSpMkLst>
        </pc:cxnChg>
        <pc:cxnChg chg="add del">
          <ac:chgData name="chloekoh6@gmail.com" userId="6c3746b70e607c37" providerId="LiveId" clId="{59E54859-A423-434A-94B2-1594D776DFD0}" dt="2022-12-02T14:48:04.501" v="219" actId="26606"/>
          <ac:cxnSpMkLst>
            <pc:docMk/>
            <pc:sldMk cId="549073621" sldId="259"/>
            <ac:cxnSpMk id="61" creationId="{82B589D1-AB2D-469C-960E-40C719BA8281}"/>
          </ac:cxnSpMkLst>
        </pc:cxnChg>
        <pc:cxnChg chg="add del">
          <ac:chgData name="chloekoh6@gmail.com" userId="6c3746b70e607c37" providerId="LiveId" clId="{59E54859-A423-434A-94B2-1594D776DFD0}" dt="2022-12-02T14:47:59.391" v="214" actId="26606"/>
          <ac:cxnSpMkLst>
            <pc:docMk/>
            <pc:sldMk cId="549073621" sldId="259"/>
            <ac:cxnSpMk id="70" creationId="{3C425084-C97A-4C25-AE47-DDECF2DD3ABC}"/>
          </ac:cxnSpMkLst>
        </pc:cxnChg>
        <pc:cxnChg chg="add del">
          <ac:chgData name="chloekoh6@gmail.com" userId="6c3746b70e607c37" providerId="LiveId" clId="{59E54859-A423-434A-94B2-1594D776DFD0}" dt="2022-12-02T14:47:59.391" v="214" actId="26606"/>
          <ac:cxnSpMkLst>
            <pc:docMk/>
            <pc:sldMk cId="549073621" sldId="259"/>
            <ac:cxnSpMk id="72" creationId="{96A478A1-0B34-4F2B-88FA-CF47551E5DF9}"/>
          </ac:cxnSpMkLst>
        </pc:cxnChg>
        <pc:cxnChg chg="add del">
          <ac:chgData name="chloekoh6@gmail.com" userId="6c3746b70e607c37" providerId="LiveId" clId="{59E54859-A423-434A-94B2-1594D776DFD0}" dt="2022-12-02T14:47:59.391" v="214" actId="26606"/>
          <ac:cxnSpMkLst>
            <pc:docMk/>
            <pc:sldMk cId="549073621" sldId="259"/>
            <ac:cxnSpMk id="74" creationId="{C7F5CC56-CBE8-4152-AD5E-982DD286AA28}"/>
          </ac:cxnSpMkLst>
        </pc:cxnChg>
        <pc:cxnChg chg="add del">
          <ac:chgData name="chloekoh6@gmail.com" userId="6c3746b70e607c37" providerId="LiveId" clId="{59E54859-A423-434A-94B2-1594D776DFD0}" dt="2022-12-02T14:47:59.391" v="214" actId="26606"/>
          <ac:cxnSpMkLst>
            <pc:docMk/>
            <pc:sldMk cId="549073621" sldId="259"/>
            <ac:cxnSpMk id="80" creationId="{ABAD74CF-CB22-463B-9031-D3BE16111B9B}"/>
          </ac:cxnSpMkLst>
        </pc:cxnChg>
        <pc:cxnChg chg="add del">
          <ac:chgData name="chloekoh6@gmail.com" userId="6c3746b70e607c37" providerId="LiveId" clId="{59E54859-A423-434A-94B2-1594D776DFD0}" dt="2022-12-02T14:47:59.391" v="214" actId="26606"/>
          <ac:cxnSpMkLst>
            <pc:docMk/>
            <pc:sldMk cId="549073621" sldId="259"/>
            <ac:cxnSpMk id="84" creationId="{E95C7366-6A36-4307-81CE-FBD79DFF0980}"/>
          </ac:cxnSpMkLst>
        </pc:cxnChg>
        <pc:cxnChg chg="add del">
          <ac:chgData name="chloekoh6@gmail.com" userId="6c3746b70e607c37" providerId="LiveId" clId="{59E54859-A423-434A-94B2-1594D776DFD0}" dt="2022-12-02T14:47:59.391" v="214" actId="26606"/>
          <ac:cxnSpMkLst>
            <pc:docMk/>
            <pc:sldMk cId="549073621" sldId="259"/>
            <ac:cxnSpMk id="86" creationId="{82B589D1-AB2D-469C-960E-40C719BA8281}"/>
          </ac:cxnSpMkLst>
        </pc:cxnChg>
        <pc:cxnChg chg="add del">
          <ac:chgData name="chloekoh6@gmail.com" userId="6c3746b70e607c37" providerId="LiveId" clId="{59E54859-A423-434A-94B2-1594D776DFD0}" dt="2022-12-02T14:48:01.645" v="216" actId="26606"/>
          <ac:cxnSpMkLst>
            <pc:docMk/>
            <pc:sldMk cId="549073621" sldId="259"/>
            <ac:cxnSpMk id="88" creationId="{055BC9DE-F4C7-4F1F-833F-C0E20531FBC7}"/>
          </ac:cxnSpMkLst>
        </pc:cxnChg>
        <pc:cxnChg chg="add del">
          <ac:chgData name="chloekoh6@gmail.com" userId="6c3746b70e607c37" providerId="LiveId" clId="{59E54859-A423-434A-94B2-1594D776DFD0}" dt="2022-12-02T14:48:01.645" v="216" actId="26606"/>
          <ac:cxnSpMkLst>
            <pc:docMk/>
            <pc:sldMk cId="549073621" sldId="259"/>
            <ac:cxnSpMk id="90" creationId="{E95C7366-6A36-4307-81CE-FBD79DFF0980}"/>
          </ac:cxnSpMkLst>
        </pc:cxnChg>
        <pc:cxnChg chg="add del">
          <ac:chgData name="chloekoh6@gmail.com" userId="6c3746b70e607c37" providerId="LiveId" clId="{59E54859-A423-434A-94B2-1594D776DFD0}" dt="2022-12-02T14:48:01.645" v="216" actId="26606"/>
          <ac:cxnSpMkLst>
            <pc:docMk/>
            <pc:sldMk cId="549073621" sldId="259"/>
            <ac:cxnSpMk id="92" creationId="{3C425084-C97A-4C25-AE47-DDECF2DD3ABC}"/>
          </ac:cxnSpMkLst>
        </pc:cxnChg>
        <pc:cxnChg chg="add del">
          <ac:chgData name="chloekoh6@gmail.com" userId="6c3746b70e607c37" providerId="LiveId" clId="{59E54859-A423-434A-94B2-1594D776DFD0}" dt="2022-12-02T14:48:01.645" v="216" actId="26606"/>
          <ac:cxnSpMkLst>
            <pc:docMk/>
            <pc:sldMk cId="549073621" sldId="259"/>
            <ac:cxnSpMk id="93" creationId="{96A478A1-0B34-4F2B-88FA-CF47551E5DF9}"/>
          </ac:cxnSpMkLst>
        </pc:cxnChg>
        <pc:cxnChg chg="add del">
          <ac:chgData name="chloekoh6@gmail.com" userId="6c3746b70e607c37" providerId="LiveId" clId="{59E54859-A423-434A-94B2-1594D776DFD0}" dt="2022-12-02T14:48:01.645" v="216" actId="26606"/>
          <ac:cxnSpMkLst>
            <pc:docMk/>
            <pc:sldMk cId="549073621" sldId="259"/>
            <ac:cxnSpMk id="94" creationId="{C7F5CC56-CBE8-4152-AD5E-982DD286AA28}"/>
          </ac:cxnSpMkLst>
        </pc:cxnChg>
        <pc:cxnChg chg="add del">
          <ac:chgData name="chloekoh6@gmail.com" userId="6c3746b70e607c37" providerId="LiveId" clId="{59E54859-A423-434A-94B2-1594D776DFD0}" dt="2022-12-02T14:48:01.645" v="216" actId="26606"/>
          <ac:cxnSpMkLst>
            <pc:docMk/>
            <pc:sldMk cId="549073621" sldId="259"/>
            <ac:cxnSpMk id="98" creationId="{ABAD74CF-CB22-463B-9031-D3BE16111B9B}"/>
          </ac:cxnSpMkLst>
        </pc:cxnChg>
        <pc:cxnChg chg="add del">
          <ac:chgData name="chloekoh6@gmail.com" userId="6c3746b70e607c37" providerId="LiveId" clId="{59E54859-A423-434A-94B2-1594D776DFD0}" dt="2022-12-02T14:48:01.645" v="216" actId="26606"/>
          <ac:cxnSpMkLst>
            <pc:docMk/>
            <pc:sldMk cId="549073621" sldId="259"/>
            <ac:cxnSpMk id="100" creationId="{82B589D1-AB2D-469C-960E-40C719BA8281}"/>
          </ac:cxnSpMkLst>
        </pc:cxnChg>
        <pc:cxnChg chg="add del">
          <ac:chgData name="chloekoh6@gmail.com" userId="6c3746b70e607c37" providerId="LiveId" clId="{59E54859-A423-434A-94B2-1594D776DFD0}" dt="2022-12-02T14:48:04.485" v="218" actId="26606"/>
          <ac:cxnSpMkLst>
            <pc:docMk/>
            <pc:sldMk cId="549073621" sldId="259"/>
            <ac:cxnSpMk id="104" creationId="{3C425084-C97A-4C25-AE47-DDECF2DD3ABC}"/>
          </ac:cxnSpMkLst>
        </pc:cxnChg>
        <pc:cxnChg chg="add del">
          <ac:chgData name="chloekoh6@gmail.com" userId="6c3746b70e607c37" providerId="LiveId" clId="{59E54859-A423-434A-94B2-1594D776DFD0}" dt="2022-12-02T14:48:04.485" v="218" actId="26606"/>
          <ac:cxnSpMkLst>
            <pc:docMk/>
            <pc:sldMk cId="549073621" sldId="259"/>
            <ac:cxnSpMk id="105" creationId="{96A478A1-0B34-4F2B-88FA-CF47551E5DF9}"/>
          </ac:cxnSpMkLst>
        </pc:cxnChg>
        <pc:cxnChg chg="add del">
          <ac:chgData name="chloekoh6@gmail.com" userId="6c3746b70e607c37" providerId="LiveId" clId="{59E54859-A423-434A-94B2-1594D776DFD0}" dt="2022-12-02T14:48:04.485" v="218" actId="26606"/>
          <ac:cxnSpMkLst>
            <pc:docMk/>
            <pc:sldMk cId="549073621" sldId="259"/>
            <ac:cxnSpMk id="106" creationId="{0A09E39A-DA3F-4BDC-A89A-6545C1DD3721}"/>
          </ac:cxnSpMkLst>
        </pc:cxnChg>
        <pc:cxnChg chg="add del">
          <ac:chgData name="chloekoh6@gmail.com" userId="6c3746b70e607c37" providerId="LiveId" clId="{59E54859-A423-434A-94B2-1594D776DFD0}" dt="2022-12-02T14:48:04.485" v="218" actId="26606"/>
          <ac:cxnSpMkLst>
            <pc:docMk/>
            <pc:sldMk cId="549073621" sldId="259"/>
            <ac:cxnSpMk id="110" creationId="{2DD089E2-CEA3-48C4-9094-610D00D9460C}"/>
          </ac:cxnSpMkLst>
        </pc:cxnChg>
        <pc:cxnChg chg="add del">
          <ac:chgData name="chloekoh6@gmail.com" userId="6c3746b70e607c37" providerId="LiveId" clId="{59E54859-A423-434A-94B2-1594D776DFD0}" dt="2022-12-02T14:48:04.485" v="218" actId="26606"/>
          <ac:cxnSpMkLst>
            <pc:docMk/>
            <pc:sldMk cId="549073621" sldId="259"/>
            <ac:cxnSpMk id="111" creationId="{2F49F475-10BF-4E7D-9BE8-5329BCAFE2C8}"/>
          </ac:cxnSpMkLst>
        </pc:cxnChg>
        <pc:cxnChg chg="add del">
          <ac:chgData name="chloekoh6@gmail.com" userId="6c3746b70e607c37" providerId="LiveId" clId="{59E54859-A423-434A-94B2-1594D776DFD0}" dt="2022-12-02T14:48:04.485" v="218" actId="26606"/>
          <ac:cxnSpMkLst>
            <pc:docMk/>
            <pc:sldMk cId="549073621" sldId="259"/>
            <ac:cxnSpMk id="112" creationId="{621E947D-525D-4D2A-B0C3-E1BFCA6060FD}"/>
          </ac:cxnSpMkLst>
        </pc:cxnChg>
        <pc:cxnChg chg="add">
          <ac:chgData name="chloekoh6@gmail.com" userId="6c3746b70e607c37" providerId="LiveId" clId="{59E54859-A423-434A-94B2-1594D776DFD0}" dt="2022-12-02T14:48:04.501" v="219" actId="26606"/>
          <ac:cxnSpMkLst>
            <pc:docMk/>
            <pc:sldMk cId="549073621" sldId="259"/>
            <ac:cxnSpMk id="116" creationId="{3C425084-C97A-4C25-AE47-DDECF2DD3ABC}"/>
          </ac:cxnSpMkLst>
        </pc:cxnChg>
        <pc:cxnChg chg="add">
          <ac:chgData name="chloekoh6@gmail.com" userId="6c3746b70e607c37" providerId="LiveId" clId="{59E54859-A423-434A-94B2-1594D776DFD0}" dt="2022-12-02T14:48:04.501" v="219" actId="26606"/>
          <ac:cxnSpMkLst>
            <pc:docMk/>
            <pc:sldMk cId="549073621" sldId="259"/>
            <ac:cxnSpMk id="117" creationId="{96A478A1-0B34-4F2B-88FA-CF47551E5DF9}"/>
          </ac:cxnSpMkLst>
        </pc:cxnChg>
        <pc:cxnChg chg="add">
          <ac:chgData name="chloekoh6@gmail.com" userId="6c3746b70e607c37" providerId="LiveId" clId="{59E54859-A423-434A-94B2-1594D776DFD0}" dt="2022-12-02T14:48:04.501" v="219" actId="26606"/>
          <ac:cxnSpMkLst>
            <pc:docMk/>
            <pc:sldMk cId="549073621" sldId="259"/>
            <ac:cxnSpMk id="118" creationId="{C7F5CC56-CBE8-4152-AD5E-982DD286AA28}"/>
          </ac:cxnSpMkLst>
        </pc:cxnChg>
        <pc:cxnChg chg="add">
          <ac:chgData name="chloekoh6@gmail.com" userId="6c3746b70e607c37" providerId="LiveId" clId="{59E54859-A423-434A-94B2-1594D776DFD0}" dt="2022-12-02T14:48:04.501" v="219" actId="26606"/>
          <ac:cxnSpMkLst>
            <pc:docMk/>
            <pc:sldMk cId="549073621" sldId="259"/>
            <ac:cxnSpMk id="121" creationId="{ABAD74CF-CB22-463B-9031-D3BE16111B9B}"/>
          </ac:cxnSpMkLst>
        </pc:cxnChg>
        <pc:cxnChg chg="add">
          <ac:chgData name="chloekoh6@gmail.com" userId="6c3746b70e607c37" providerId="LiveId" clId="{59E54859-A423-434A-94B2-1594D776DFD0}" dt="2022-12-02T14:48:04.501" v="219" actId="26606"/>
          <ac:cxnSpMkLst>
            <pc:docMk/>
            <pc:sldMk cId="549073621" sldId="259"/>
            <ac:cxnSpMk id="123" creationId="{E95C7366-6A36-4307-81CE-FBD79DFF0980}"/>
          </ac:cxnSpMkLst>
        </pc:cxnChg>
        <pc:cxnChg chg="add">
          <ac:chgData name="chloekoh6@gmail.com" userId="6c3746b70e607c37" providerId="LiveId" clId="{59E54859-A423-434A-94B2-1594D776DFD0}" dt="2022-12-02T14:48:04.501" v="219" actId="26606"/>
          <ac:cxnSpMkLst>
            <pc:docMk/>
            <pc:sldMk cId="549073621" sldId="259"/>
            <ac:cxnSpMk id="124" creationId="{82B589D1-AB2D-469C-960E-40C719BA8281}"/>
          </ac:cxnSpMkLst>
        </pc:cxnChg>
      </pc:sldChg>
      <pc:sldChg chg="addSp delSp modSp add mod">
        <pc:chgData name="chloekoh6@gmail.com" userId="6c3746b70e607c37" providerId="LiveId" clId="{59E54859-A423-434A-94B2-1594D776DFD0}" dt="2022-12-04T04:15:59.960" v="1462" actId="26606"/>
        <pc:sldMkLst>
          <pc:docMk/>
          <pc:sldMk cId="3073172665" sldId="260"/>
        </pc:sldMkLst>
        <pc:spChg chg="mod">
          <ac:chgData name="chloekoh6@gmail.com" userId="6c3746b70e607c37" providerId="LiveId" clId="{59E54859-A423-434A-94B2-1594D776DFD0}" dt="2022-12-03T16:45:15.481" v="698" actId="26606"/>
          <ac:spMkLst>
            <pc:docMk/>
            <pc:sldMk cId="3073172665" sldId="260"/>
            <ac:spMk id="2" creationId="{9491451E-3441-2BE1-5094-C5604BB9F63E}"/>
          </ac:spMkLst>
        </pc:spChg>
        <pc:spChg chg="mod">
          <ac:chgData name="chloekoh6@gmail.com" userId="6c3746b70e607c37" providerId="LiveId" clId="{59E54859-A423-434A-94B2-1594D776DFD0}" dt="2022-12-03T16:45:15.481" v="698" actId="26606"/>
          <ac:spMkLst>
            <pc:docMk/>
            <pc:sldMk cId="3073172665" sldId="260"/>
            <ac:spMk id="4" creationId="{CAE52838-C09C-F7F3-E618-950A3868FF22}"/>
          </ac:spMkLst>
        </pc:spChg>
        <pc:spChg chg="mod ord">
          <ac:chgData name="chloekoh6@gmail.com" userId="6c3746b70e607c37" providerId="LiveId" clId="{59E54859-A423-434A-94B2-1594D776DFD0}" dt="2022-12-03T16:45:15.481" v="698" actId="26606"/>
          <ac:spMkLst>
            <pc:docMk/>
            <pc:sldMk cId="3073172665" sldId="260"/>
            <ac:spMk id="5" creationId="{ABB58774-2E27-6F72-0B14-66D24C78225E}"/>
          </ac:spMkLst>
        </pc:spChg>
        <pc:spChg chg="add del mod">
          <ac:chgData name="chloekoh6@gmail.com" userId="6c3746b70e607c37" providerId="LiveId" clId="{59E54859-A423-434A-94B2-1594D776DFD0}" dt="2022-12-02T14:51:14.936" v="227" actId="26606"/>
          <ac:spMkLst>
            <pc:docMk/>
            <pc:sldMk cId="3073172665" sldId="260"/>
            <ac:spMk id="8" creationId="{0A04381C-D7B1-2351-3CF6-65C15721079A}"/>
          </ac:spMkLst>
        </pc:spChg>
        <pc:spChg chg="del">
          <ac:chgData name="chloekoh6@gmail.com" userId="6c3746b70e607c37" providerId="LiveId" clId="{59E54859-A423-434A-94B2-1594D776DFD0}" dt="2022-12-02T14:51:14.936" v="227" actId="26606"/>
          <ac:spMkLst>
            <pc:docMk/>
            <pc:sldMk cId="3073172665" sldId="260"/>
            <ac:spMk id="41" creationId="{8FBA68A5-A7C7-4D91-AB95-6E0B6FFD8743}"/>
          </ac:spMkLst>
        </pc:spChg>
        <pc:spChg chg="del">
          <ac:chgData name="chloekoh6@gmail.com" userId="6c3746b70e607c37" providerId="LiveId" clId="{59E54859-A423-434A-94B2-1594D776DFD0}" dt="2022-12-02T14:51:14.936" v="227" actId="26606"/>
          <ac:spMkLst>
            <pc:docMk/>
            <pc:sldMk cId="3073172665" sldId="260"/>
            <ac:spMk id="43" creationId="{DA4051E3-92B2-42FC-BB3D-372E4A614439}"/>
          </ac:spMkLst>
        </pc:spChg>
        <pc:spChg chg="del">
          <ac:chgData name="chloekoh6@gmail.com" userId="6c3746b70e607c37" providerId="LiveId" clId="{59E54859-A423-434A-94B2-1594D776DFD0}" dt="2022-12-02T14:51:14.936" v="227" actId="26606"/>
          <ac:spMkLst>
            <pc:docMk/>
            <pc:sldMk cId="3073172665" sldId="260"/>
            <ac:spMk id="51" creationId="{870F1165-C2FC-4313-ADED-D8514C00E1EE}"/>
          </ac:spMkLst>
        </pc:spChg>
        <pc:spChg chg="del">
          <ac:chgData name="chloekoh6@gmail.com" userId="6c3746b70e607c37" providerId="LiveId" clId="{59E54859-A423-434A-94B2-1594D776DFD0}" dt="2022-12-02T14:51:14.936" v="227" actId="26606"/>
          <ac:spMkLst>
            <pc:docMk/>
            <pc:sldMk cId="3073172665" sldId="260"/>
            <ac:spMk id="53" creationId="{3FD564DD-780E-4279-99FF-A16618E11908}"/>
          </ac:spMkLst>
        </pc:spChg>
        <pc:spChg chg="del">
          <ac:chgData name="chloekoh6@gmail.com" userId="6c3746b70e607c37" providerId="LiveId" clId="{59E54859-A423-434A-94B2-1594D776DFD0}" dt="2022-12-02T14:51:14.936" v="227" actId="26606"/>
          <ac:spMkLst>
            <pc:docMk/>
            <pc:sldMk cId="3073172665" sldId="260"/>
            <ac:spMk id="57" creationId="{F5BB14C7-B6E4-427D-AEAC-7A18D089F922}"/>
          </ac:spMkLst>
        </pc:spChg>
        <pc:spChg chg="add del">
          <ac:chgData name="chloekoh6@gmail.com" userId="6c3746b70e607c37" providerId="LiveId" clId="{59E54859-A423-434A-94B2-1594D776DFD0}" dt="2022-12-03T16:45:15.481" v="698" actId="26606"/>
          <ac:spMkLst>
            <pc:docMk/>
            <pc:sldMk cId="3073172665" sldId="260"/>
            <ac:spMk id="66" creationId="{8FBA68A5-A7C7-4D91-AB95-6E0B6FFD8743}"/>
          </ac:spMkLst>
        </pc:spChg>
        <pc:spChg chg="add del">
          <ac:chgData name="chloekoh6@gmail.com" userId="6c3746b70e607c37" providerId="LiveId" clId="{59E54859-A423-434A-94B2-1594D776DFD0}" dt="2022-12-03T16:45:15.481" v="698" actId="26606"/>
          <ac:spMkLst>
            <pc:docMk/>
            <pc:sldMk cId="3073172665" sldId="260"/>
            <ac:spMk id="68" creationId="{DA4051E3-92B2-42FC-BB3D-372E4A614439}"/>
          </ac:spMkLst>
        </pc:spChg>
        <pc:spChg chg="add del">
          <ac:chgData name="chloekoh6@gmail.com" userId="6c3746b70e607c37" providerId="LiveId" clId="{59E54859-A423-434A-94B2-1594D776DFD0}" dt="2022-12-03T16:45:15.481" v="698" actId="26606"/>
          <ac:spMkLst>
            <pc:docMk/>
            <pc:sldMk cId="3073172665" sldId="260"/>
            <ac:spMk id="76" creationId="{870F1165-C2FC-4313-ADED-D8514C00E1EE}"/>
          </ac:spMkLst>
        </pc:spChg>
        <pc:spChg chg="add del">
          <ac:chgData name="chloekoh6@gmail.com" userId="6c3746b70e607c37" providerId="LiveId" clId="{59E54859-A423-434A-94B2-1594D776DFD0}" dt="2022-12-03T16:45:15.481" v="698" actId="26606"/>
          <ac:spMkLst>
            <pc:docMk/>
            <pc:sldMk cId="3073172665" sldId="260"/>
            <ac:spMk id="78" creationId="{3FD564DD-780E-4279-99FF-A16618E11908}"/>
          </ac:spMkLst>
        </pc:spChg>
        <pc:spChg chg="add del">
          <ac:chgData name="chloekoh6@gmail.com" userId="6c3746b70e607c37" providerId="LiveId" clId="{59E54859-A423-434A-94B2-1594D776DFD0}" dt="2022-12-03T16:45:15.481" v="698" actId="26606"/>
          <ac:spMkLst>
            <pc:docMk/>
            <pc:sldMk cId="3073172665" sldId="260"/>
            <ac:spMk id="82" creationId="{F5BB14C7-B6E4-427D-AEAC-7A18D089F922}"/>
          </ac:spMkLst>
        </pc:spChg>
        <pc:spChg chg="add del">
          <ac:chgData name="chloekoh6@gmail.com" userId="6c3746b70e607c37" providerId="LiveId" clId="{59E54859-A423-434A-94B2-1594D776DFD0}" dt="2022-12-04T04:14:28.241" v="1458" actId="26606"/>
          <ac:spMkLst>
            <pc:docMk/>
            <pc:sldMk cId="3073172665" sldId="260"/>
            <ac:spMk id="91" creationId="{8FBA68A5-A7C7-4D91-AB95-6E0B6FFD8743}"/>
          </ac:spMkLst>
        </pc:spChg>
        <pc:spChg chg="add del">
          <ac:chgData name="chloekoh6@gmail.com" userId="6c3746b70e607c37" providerId="LiveId" clId="{59E54859-A423-434A-94B2-1594D776DFD0}" dt="2022-12-04T04:14:28.241" v="1458" actId="26606"/>
          <ac:spMkLst>
            <pc:docMk/>
            <pc:sldMk cId="3073172665" sldId="260"/>
            <ac:spMk id="93" creationId="{DA4051E3-92B2-42FC-BB3D-372E4A614439}"/>
          </ac:spMkLst>
        </pc:spChg>
        <pc:spChg chg="add del">
          <ac:chgData name="chloekoh6@gmail.com" userId="6c3746b70e607c37" providerId="LiveId" clId="{59E54859-A423-434A-94B2-1594D776DFD0}" dt="2022-12-04T04:14:28.241" v="1458" actId="26606"/>
          <ac:spMkLst>
            <pc:docMk/>
            <pc:sldMk cId="3073172665" sldId="260"/>
            <ac:spMk id="101" creationId="{B9BBDDCC-0358-4EDD-9820-287B1D8FDEE8}"/>
          </ac:spMkLst>
        </pc:spChg>
        <pc:spChg chg="add del">
          <ac:chgData name="chloekoh6@gmail.com" userId="6c3746b70e607c37" providerId="LiveId" clId="{59E54859-A423-434A-94B2-1594D776DFD0}" dt="2022-12-04T04:14:28.241" v="1458" actId="26606"/>
          <ac:spMkLst>
            <pc:docMk/>
            <pc:sldMk cId="3073172665" sldId="260"/>
            <ac:spMk id="103" creationId="{B2B3B5E1-901E-49C0-9F76-B48432DE9129}"/>
          </ac:spMkLst>
        </pc:spChg>
        <pc:spChg chg="add del">
          <ac:chgData name="chloekoh6@gmail.com" userId="6c3746b70e607c37" providerId="LiveId" clId="{59E54859-A423-434A-94B2-1594D776DFD0}" dt="2022-12-04T04:14:28.241" v="1458" actId="26606"/>
          <ac:spMkLst>
            <pc:docMk/>
            <pc:sldMk cId="3073172665" sldId="260"/>
            <ac:spMk id="105" creationId="{FBE31AC6-E383-4D2B-9A24-69EEE084D547}"/>
          </ac:spMkLst>
        </pc:spChg>
        <pc:spChg chg="add del">
          <ac:chgData name="chloekoh6@gmail.com" userId="6c3746b70e607c37" providerId="LiveId" clId="{59E54859-A423-434A-94B2-1594D776DFD0}" dt="2022-12-04T04:15:59.960" v="1462" actId="26606"/>
          <ac:spMkLst>
            <pc:docMk/>
            <pc:sldMk cId="3073172665" sldId="260"/>
            <ac:spMk id="116" creationId="{8FBA68A5-A7C7-4D91-AB95-6E0B6FFD8743}"/>
          </ac:spMkLst>
        </pc:spChg>
        <pc:spChg chg="add del">
          <ac:chgData name="chloekoh6@gmail.com" userId="6c3746b70e607c37" providerId="LiveId" clId="{59E54859-A423-434A-94B2-1594D776DFD0}" dt="2022-12-04T04:15:59.960" v="1462" actId="26606"/>
          <ac:spMkLst>
            <pc:docMk/>
            <pc:sldMk cId="3073172665" sldId="260"/>
            <ac:spMk id="118" creationId="{DA4051E3-92B2-42FC-BB3D-372E4A614439}"/>
          </ac:spMkLst>
        </pc:spChg>
        <pc:spChg chg="add del">
          <ac:chgData name="chloekoh6@gmail.com" userId="6c3746b70e607c37" providerId="LiveId" clId="{59E54859-A423-434A-94B2-1594D776DFD0}" dt="2022-12-04T04:15:59.960" v="1462" actId="26606"/>
          <ac:spMkLst>
            <pc:docMk/>
            <pc:sldMk cId="3073172665" sldId="260"/>
            <ac:spMk id="126" creationId="{B9BBDDCC-0358-4EDD-9820-287B1D8FDEE8}"/>
          </ac:spMkLst>
        </pc:spChg>
        <pc:spChg chg="add del">
          <ac:chgData name="chloekoh6@gmail.com" userId="6c3746b70e607c37" providerId="LiveId" clId="{59E54859-A423-434A-94B2-1594D776DFD0}" dt="2022-12-04T04:15:59.960" v="1462" actId="26606"/>
          <ac:spMkLst>
            <pc:docMk/>
            <pc:sldMk cId="3073172665" sldId="260"/>
            <ac:spMk id="128" creationId="{B2B3B5E1-901E-49C0-9F76-B48432DE9129}"/>
          </ac:spMkLst>
        </pc:spChg>
        <pc:spChg chg="add del">
          <ac:chgData name="chloekoh6@gmail.com" userId="6c3746b70e607c37" providerId="LiveId" clId="{59E54859-A423-434A-94B2-1594D776DFD0}" dt="2022-12-04T04:15:59.960" v="1462" actId="26606"/>
          <ac:spMkLst>
            <pc:docMk/>
            <pc:sldMk cId="3073172665" sldId="260"/>
            <ac:spMk id="130" creationId="{FBE31AC6-E383-4D2B-9A24-69EEE084D547}"/>
          </ac:spMkLst>
        </pc:spChg>
        <pc:spChg chg="add">
          <ac:chgData name="chloekoh6@gmail.com" userId="6c3746b70e607c37" providerId="LiveId" clId="{59E54859-A423-434A-94B2-1594D776DFD0}" dt="2022-12-04T04:15:59.960" v="1462" actId="26606"/>
          <ac:spMkLst>
            <pc:docMk/>
            <pc:sldMk cId="3073172665" sldId="260"/>
            <ac:spMk id="141" creationId="{8FBA68A5-A7C7-4D91-AB95-6E0B6FFD8743}"/>
          </ac:spMkLst>
        </pc:spChg>
        <pc:spChg chg="add">
          <ac:chgData name="chloekoh6@gmail.com" userId="6c3746b70e607c37" providerId="LiveId" clId="{59E54859-A423-434A-94B2-1594D776DFD0}" dt="2022-12-04T04:15:59.960" v="1462" actId="26606"/>
          <ac:spMkLst>
            <pc:docMk/>
            <pc:sldMk cId="3073172665" sldId="260"/>
            <ac:spMk id="143" creationId="{DA4051E3-92B2-42FC-BB3D-372E4A614439}"/>
          </ac:spMkLst>
        </pc:spChg>
        <pc:spChg chg="add">
          <ac:chgData name="chloekoh6@gmail.com" userId="6c3746b70e607c37" providerId="LiveId" clId="{59E54859-A423-434A-94B2-1594D776DFD0}" dt="2022-12-04T04:15:59.960" v="1462" actId="26606"/>
          <ac:spMkLst>
            <pc:docMk/>
            <pc:sldMk cId="3073172665" sldId="260"/>
            <ac:spMk id="151" creationId="{B9BBDDCC-0358-4EDD-9820-287B1D8FDEE8}"/>
          </ac:spMkLst>
        </pc:spChg>
        <pc:spChg chg="add">
          <ac:chgData name="chloekoh6@gmail.com" userId="6c3746b70e607c37" providerId="LiveId" clId="{59E54859-A423-434A-94B2-1594D776DFD0}" dt="2022-12-04T04:15:59.960" v="1462" actId="26606"/>
          <ac:spMkLst>
            <pc:docMk/>
            <pc:sldMk cId="3073172665" sldId="260"/>
            <ac:spMk id="153" creationId="{B2B3B5E1-901E-49C0-9F76-B48432DE9129}"/>
          </ac:spMkLst>
        </pc:spChg>
        <pc:spChg chg="add">
          <ac:chgData name="chloekoh6@gmail.com" userId="6c3746b70e607c37" providerId="LiveId" clId="{59E54859-A423-434A-94B2-1594D776DFD0}" dt="2022-12-04T04:15:59.960" v="1462" actId="26606"/>
          <ac:spMkLst>
            <pc:docMk/>
            <pc:sldMk cId="3073172665" sldId="260"/>
            <ac:spMk id="155" creationId="{FBE31AC6-E383-4D2B-9A24-69EEE084D547}"/>
          </ac:spMkLst>
        </pc:spChg>
        <pc:picChg chg="add del mod ord">
          <ac:chgData name="chloekoh6@gmail.com" userId="6c3746b70e607c37" providerId="LiveId" clId="{59E54859-A423-434A-94B2-1594D776DFD0}" dt="2022-12-04T04:14:24.637" v="1456" actId="478"/>
          <ac:picMkLst>
            <pc:docMk/>
            <pc:sldMk cId="3073172665" sldId="260"/>
            <ac:picMk id="8" creationId="{7725222E-B1CE-7E89-8932-2E90BB2C2C36}"/>
          </ac:picMkLst>
        </pc:picChg>
        <pc:picChg chg="add del mod ord">
          <ac:chgData name="chloekoh6@gmail.com" userId="6c3746b70e607c37" providerId="LiveId" clId="{59E54859-A423-434A-94B2-1594D776DFD0}" dt="2022-12-04T04:15:56.551" v="1460" actId="478"/>
          <ac:picMkLst>
            <pc:docMk/>
            <pc:sldMk cId="3073172665" sldId="260"/>
            <ac:picMk id="9" creationId="{121EEE1F-3C8C-9692-68E4-690DF8914E40}"/>
          </ac:picMkLst>
        </pc:picChg>
        <pc:picChg chg="del">
          <ac:chgData name="chloekoh6@gmail.com" userId="6c3746b70e607c37" providerId="LiveId" clId="{59E54859-A423-434A-94B2-1594D776DFD0}" dt="2022-12-02T14:50:58.595" v="224" actId="478"/>
          <ac:picMkLst>
            <pc:docMk/>
            <pc:sldMk cId="3073172665" sldId="260"/>
            <ac:picMk id="9" creationId="{9F679876-983B-77DA-FFDC-961379412EAE}"/>
          </ac:picMkLst>
        </pc:picChg>
        <pc:picChg chg="add mod ord">
          <ac:chgData name="chloekoh6@gmail.com" userId="6c3746b70e607c37" providerId="LiveId" clId="{59E54859-A423-434A-94B2-1594D776DFD0}" dt="2022-12-04T04:15:59.960" v="1462" actId="26606"/>
          <ac:picMkLst>
            <pc:docMk/>
            <pc:sldMk cId="3073172665" sldId="260"/>
            <ac:picMk id="11" creationId="{3C9574D9-6421-8DBC-8A26-D34F01225BF9}"/>
          </ac:picMkLst>
        </pc:picChg>
        <pc:picChg chg="add del mod ord">
          <ac:chgData name="chloekoh6@gmail.com" userId="6c3746b70e607c37" providerId="LiveId" clId="{59E54859-A423-434A-94B2-1594D776DFD0}" dt="2022-12-03T15:20:08.514" v="672" actId="478"/>
          <ac:picMkLst>
            <pc:docMk/>
            <pc:sldMk cId="3073172665" sldId="260"/>
            <ac:picMk id="11" creationId="{CFBC7F8D-3888-1DA7-4405-864DD2D4F051}"/>
          </ac:picMkLst>
        </pc:picChg>
        <pc:cxnChg chg="del">
          <ac:chgData name="chloekoh6@gmail.com" userId="6c3746b70e607c37" providerId="LiveId" clId="{59E54859-A423-434A-94B2-1594D776DFD0}" dt="2022-12-02T14:51:14.936" v="227" actId="26606"/>
          <ac:cxnSpMkLst>
            <pc:docMk/>
            <pc:sldMk cId="3073172665" sldId="260"/>
            <ac:cxnSpMk id="45" creationId="{3C425084-C97A-4C25-AE47-DDECF2DD3ABC}"/>
          </ac:cxnSpMkLst>
        </pc:cxnChg>
        <pc:cxnChg chg="del">
          <ac:chgData name="chloekoh6@gmail.com" userId="6c3746b70e607c37" providerId="LiveId" clId="{59E54859-A423-434A-94B2-1594D776DFD0}" dt="2022-12-02T14:51:14.936" v="227" actId="26606"/>
          <ac:cxnSpMkLst>
            <pc:docMk/>
            <pc:sldMk cId="3073172665" sldId="260"/>
            <ac:cxnSpMk id="47" creationId="{96A478A1-0B34-4F2B-88FA-CF47551E5DF9}"/>
          </ac:cxnSpMkLst>
        </pc:cxnChg>
        <pc:cxnChg chg="del">
          <ac:chgData name="chloekoh6@gmail.com" userId="6c3746b70e607c37" providerId="LiveId" clId="{59E54859-A423-434A-94B2-1594D776DFD0}" dt="2022-12-02T14:51:14.936" v="227" actId="26606"/>
          <ac:cxnSpMkLst>
            <pc:docMk/>
            <pc:sldMk cId="3073172665" sldId="260"/>
            <ac:cxnSpMk id="49" creationId="{C7F5CC56-CBE8-4152-AD5E-982DD286AA28}"/>
          </ac:cxnSpMkLst>
        </pc:cxnChg>
        <pc:cxnChg chg="del">
          <ac:chgData name="chloekoh6@gmail.com" userId="6c3746b70e607c37" providerId="LiveId" clId="{59E54859-A423-434A-94B2-1594D776DFD0}" dt="2022-12-02T14:51:14.936" v="227" actId="26606"/>
          <ac:cxnSpMkLst>
            <pc:docMk/>
            <pc:sldMk cId="3073172665" sldId="260"/>
            <ac:cxnSpMk id="55" creationId="{ABAD74CF-CB22-463B-9031-D3BE16111B9B}"/>
          </ac:cxnSpMkLst>
        </pc:cxnChg>
        <pc:cxnChg chg="del">
          <ac:chgData name="chloekoh6@gmail.com" userId="6c3746b70e607c37" providerId="LiveId" clId="{59E54859-A423-434A-94B2-1594D776DFD0}" dt="2022-12-02T14:51:14.936" v="227" actId="26606"/>
          <ac:cxnSpMkLst>
            <pc:docMk/>
            <pc:sldMk cId="3073172665" sldId="260"/>
            <ac:cxnSpMk id="59" creationId="{E95C7366-6A36-4307-81CE-FBD79DFF0980}"/>
          </ac:cxnSpMkLst>
        </pc:cxnChg>
        <pc:cxnChg chg="del">
          <ac:chgData name="chloekoh6@gmail.com" userId="6c3746b70e607c37" providerId="LiveId" clId="{59E54859-A423-434A-94B2-1594D776DFD0}" dt="2022-12-02T14:51:14.936" v="227" actId="26606"/>
          <ac:cxnSpMkLst>
            <pc:docMk/>
            <pc:sldMk cId="3073172665" sldId="260"/>
            <ac:cxnSpMk id="61" creationId="{82B589D1-AB2D-469C-960E-40C719BA8281}"/>
          </ac:cxnSpMkLst>
        </pc:cxnChg>
        <pc:cxnChg chg="add del">
          <ac:chgData name="chloekoh6@gmail.com" userId="6c3746b70e607c37" providerId="LiveId" clId="{59E54859-A423-434A-94B2-1594D776DFD0}" dt="2022-12-03T16:45:15.481" v="698" actId="26606"/>
          <ac:cxnSpMkLst>
            <pc:docMk/>
            <pc:sldMk cId="3073172665" sldId="260"/>
            <ac:cxnSpMk id="70" creationId="{3C425084-C97A-4C25-AE47-DDECF2DD3ABC}"/>
          </ac:cxnSpMkLst>
        </pc:cxnChg>
        <pc:cxnChg chg="add del">
          <ac:chgData name="chloekoh6@gmail.com" userId="6c3746b70e607c37" providerId="LiveId" clId="{59E54859-A423-434A-94B2-1594D776DFD0}" dt="2022-12-03T16:45:15.481" v="698" actId="26606"/>
          <ac:cxnSpMkLst>
            <pc:docMk/>
            <pc:sldMk cId="3073172665" sldId="260"/>
            <ac:cxnSpMk id="72" creationId="{96A478A1-0B34-4F2B-88FA-CF47551E5DF9}"/>
          </ac:cxnSpMkLst>
        </pc:cxnChg>
        <pc:cxnChg chg="add del">
          <ac:chgData name="chloekoh6@gmail.com" userId="6c3746b70e607c37" providerId="LiveId" clId="{59E54859-A423-434A-94B2-1594D776DFD0}" dt="2022-12-03T16:45:15.481" v="698" actId="26606"/>
          <ac:cxnSpMkLst>
            <pc:docMk/>
            <pc:sldMk cId="3073172665" sldId="260"/>
            <ac:cxnSpMk id="74" creationId="{C7F5CC56-CBE8-4152-AD5E-982DD286AA28}"/>
          </ac:cxnSpMkLst>
        </pc:cxnChg>
        <pc:cxnChg chg="add del">
          <ac:chgData name="chloekoh6@gmail.com" userId="6c3746b70e607c37" providerId="LiveId" clId="{59E54859-A423-434A-94B2-1594D776DFD0}" dt="2022-12-03T16:45:15.481" v="698" actId="26606"/>
          <ac:cxnSpMkLst>
            <pc:docMk/>
            <pc:sldMk cId="3073172665" sldId="260"/>
            <ac:cxnSpMk id="80" creationId="{ABAD74CF-CB22-463B-9031-D3BE16111B9B}"/>
          </ac:cxnSpMkLst>
        </pc:cxnChg>
        <pc:cxnChg chg="add del">
          <ac:chgData name="chloekoh6@gmail.com" userId="6c3746b70e607c37" providerId="LiveId" clId="{59E54859-A423-434A-94B2-1594D776DFD0}" dt="2022-12-03T16:45:15.481" v="698" actId="26606"/>
          <ac:cxnSpMkLst>
            <pc:docMk/>
            <pc:sldMk cId="3073172665" sldId="260"/>
            <ac:cxnSpMk id="84" creationId="{E95C7366-6A36-4307-81CE-FBD79DFF0980}"/>
          </ac:cxnSpMkLst>
        </pc:cxnChg>
        <pc:cxnChg chg="add del">
          <ac:chgData name="chloekoh6@gmail.com" userId="6c3746b70e607c37" providerId="LiveId" clId="{59E54859-A423-434A-94B2-1594D776DFD0}" dt="2022-12-03T16:45:15.481" v="698" actId="26606"/>
          <ac:cxnSpMkLst>
            <pc:docMk/>
            <pc:sldMk cId="3073172665" sldId="260"/>
            <ac:cxnSpMk id="86" creationId="{82B589D1-AB2D-469C-960E-40C719BA8281}"/>
          </ac:cxnSpMkLst>
        </pc:cxnChg>
        <pc:cxnChg chg="add del">
          <ac:chgData name="chloekoh6@gmail.com" userId="6c3746b70e607c37" providerId="LiveId" clId="{59E54859-A423-434A-94B2-1594D776DFD0}" dt="2022-12-04T04:14:28.241" v="1458" actId="26606"/>
          <ac:cxnSpMkLst>
            <pc:docMk/>
            <pc:sldMk cId="3073172665" sldId="260"/>
            <ac:cxnSpMk id="95" creationId="{3C425084-C97A-4C25-AE47-DDECF2DD3ABC}"/>
          </ac:cxnSpMkLst>
        </pc:cxnChg>
        <pc:cxnChg chg="add del">
          <ac:chgData name="chloekoh6@gmail.com" userId="6c3746b70e607c37" providerId="LiveId" clId="{59E54859-A423-434A-94B2-1594D776DFD0}" dt="2022-12-04T04:14:28.241" v="1458" actId="26606"/>
          <ac:cxnSpMkLst>
            <pc:docMk/>
            <pc:sldMk cId="3073172665" sldId="260"/>
            <ac:cxnSpMk id="97" creationId="{96A478A1-0B34-4F2B-88FA-CF47551E5DF9}"/>
          </ac:cxnSpMkLst>
        </pc:cxnChg>
        <pc:cxnChg chg="add del">
          <ac:chgData name="chloekoh6@gmail.com" userId="6c3746b70e607c37" providerId="LiveId" clId="{59E54859-A423-434A-94B2-1594D776DFD0}" dt="2022-12-04T04:14:28.241" v="1458" actId="26606"/>
          <ac:cxnSpMkLst>
            <pc:docMk/>
            <pc:sldMk cId="3073172665" sldId="260"/>
            <ac:cxnSpMk id="99" creationId="{0A09E39A-DA3F-4BDC-A89A-6545C1DD3721}"/>
          </ac:cxnSpMkLst>
        </pc:cxnChg>
        <pc:cxnChg chg="add del">
          <ac:chgData name="chloekoh6@gmail.com" userId="6c3746b70e607c37" providerId="LiveId" clId="{59E54859-A423-434A-94B2-1594D776DFD0}" dt="2022-12-04T04:14:28.241" v="1458" actId="26606"/>
          <ac:cxnSpMkLst>
            <pc:docMk/>
            <pc:sldMk cId="3073172665" sldId="260"/>
            <ac:cxnSpMk id="107" creationId="{2DD089E2-CEA3-48C4-9094-610D00D9460C}"/>
          </ac:cxnSpMkLst>
        </pc:cxnChg>
        <pc:cxnChg chg="add del">
          <ac:chgData name="chloekoh6@gmail.com" userId="6c3746b70e607c37" providerId="LiveId" clId="{59E54859-A423-434A-94B2-1594D776DFD0}" dt="2022-12-04T04:14:28.241" v="1458" actId="26606"/>
          <ac:cxnSpMkLst>
            <pc:docMk/>
            <pc:sldMk cId="3073172665" sldId="260"/>
            <ac:cxnSpMk id="109" creationId="{2F49F475-10BF-4E7D-9BE8-5329BCAFE2C8}"/>
          </ac:cxnSpMkLst>
        </pc:cxnChg>
        <pc:cxnChg chg="add del">
          <ac:chgData name="chloekoh6@gmail.com" userId="6c3746b70e607c37" providerId="LiveId" clId="{59E54859-A423-434A-94B2-1594D776DFD0}" dt="2022-12-04T04:14:28.241" v="1458" actId="26606"/>
          <ac:cxnSpMkLst>
            <pc:docMk/>
            <pc:sldMk cId="3073172665" sldId="260"/>
            <ac:cxnSpMk id="111" creationId="{621E947D-525D-4D2A-B0C3-E1BFCA6060FD}"/>
          </ac:cxnSpMkLst>
        </pc:cxnChg>
        <pc:cxnChg chg="add del">
          <ac:chgData name="chloekoh6@gmail.com" userId="6c3746b70e607c37" providerId="LiveId" clId="{59E54859-A423-434A-94B2-1594D776DFD0}" dt="2022-12-04T04:15:59.960" v="1462" actId="26606"/>
          <ac:cxnSpMkLst>
            <pc:docMk/>
            <pc:sldMk cId="3073172665" sldId="260"/>
            <ac:cxnSpMk id="120" creationId="{3C425084-C97A-4C25-AE47-DDECF2DD3ABC}"/>
          </ac:cxnSpMkLst>
        </pc:cxnChg>
        <pc:cxnChg chg="add del">
          <ac:chgData name="chloekoh6@gmail.com" userId="6c3746b70e607c37" providerId="LiveId" clId="{59E54859-A423-434A-94B2-1594D776DFD0}" dt="2022-12-04T04:15:59.960" v="1462" actId="26606"/>
          <ac:cxnSpMkLst>
            <pc:docMk/>
            <pc:sldMk cId="3073172665" sldId="260"/>
            <ac:cxnSpMk id="122" creationId="{96A478A1-0B34-4F2B-88FA-CF47551E5DF9}"/>
          </ac:cxnSpMkLst>
        </pc:cxnChg>
        <pc:cxnChg chg="add del">
          <ac:chgData name="chloekoh6@gmail.com" userId="6c3746b70e607c37" providerId="LiveId" clId="{59E54859-A423-434A-94B2-1594D776DFD0}" dt="2022-12-04T04:15:59.960" v="1462" actId="26606"/>
          <ac:cxnSpMkLst>
            <pc:docMk/>
            <pc:sldMk cId="3073172665" sldId="260"/>
            <ac:cxnSpMk id="124" creationId="{0A09E39A-DA3F-4BDC-A89A-6545C1DD3721}"/>
          </ac:cxnSpMkLst>
        </pc:cxnChg>
        <pc:cxnChg chg="add del">
          <ac:chgData name="chloekoh6@gmail.com" userId="6c3746b70e607c37" providerId="LiveId" clId="{59E54859-A423-434A-94B2-1594D776DFD0}" dt="2022-12-04T04:15:59.960" v="1462" actId="26606"/>
          <ac:cxnSpMkLst>
            <pc:docMk/>
            <pc:sldMk cId="3073172665" sldId="260"/>
            <ac:cxnSpMk id="132" creationId="{2DD089E2-CEA3-48C4-9094-610D00D9460C}"/>
          </ac:cxnSpMkLst>
        </pc:cxnChg>
        <pc:cxnChg chg="add del">
          <ac:chgData name="chloekoh6@gmail.com" userId="6c3746b70e607c37" providerId="LiveId" clId="{59E54859-A423-434A-94B2-1594D776DFD0}" dt="2022-12-04T04:15:59.960" v="1462" actId="26606"/>
          <ac:cxnSpMkLst>
            <pc:docMk/>
            <pc:sldMk cId="3073172665" sldId="260"/>
            <ac:cxnSpMk id="134" creationId="{2F49F475-10BF-4E7D-9BE8-5329BCAFE2C8}"/>
          </ac:cxnSpMkLst>
        </pc:cxnChg>
        <pc:cxnChg chg="add del">
          <ac:chgData name="chloekoh6@gmail.com" userId="6c3746b70e607c37" providerId="LiveId" clId="{59E54859-A423-434A-94B2-1594D776DFD0}" dt="2022-12-04T04:15:59.960" v="1462" actId="26606"/>
          <ac:cxnSpMkLst>
            <pc:docMk/>
            <pc:sldMk cId="3073172665" sldId="260"/>
            <ac:cxnSpMk id="136" creationId="{621E947D-525D-4D2A-B0C3-E1BFCA6060FD}"/>
          </ac:cxnSpMkLst>
        </pc:cxnChg>
        <pc:cxnChg chg="add">
          <ac:chgData name="chloekoh6@gmail.com" userId="6c3746b70e607c37" providerId="LiveId" clId="{59E54859-A423-434A-94B2-1594D776DFD0}" dt="2022-12-04T04:15:59.960" v="1462" actId="26606"/>
          <ac:cxnSpMkLst>
            <pc:docMk/>
            <pc:sldMk cId="3073172665" sldId="260"/>
            <ac:cxnSpMk id="145" creationId="{3C425084-C97A-4C25-AE47-DDECF2DD3ABC}"/>
          </ac:cxnSpMkLst>
        </pc:cxnChg>
        <pc:cxnChg chg="add">
          <ac:chgData name="chloekoh6@gmail.com" userId="6c3746b70e607c37" providerId="LiveId" clId="{59E54859-A423-434A-94B2-1594D776DFD0}" dt="2022-12-04T04:15:59.960" v="1462" actId="26606"/>
          <ac:cxnSpMkLst>
            <pc:docMk/>
            <pc:sldMk cId="3073172665" sldId="260"/>
            <ac:cxnSpMk id="147" creationId="{96A478A1-0B34-4F2B-88FA-CF47551E5DF9}"/>
          </ac:cxnSpMkLst>
        </pc:cxnChg>
        <pc:cxnChg chg="add">
          <ac:chgData name="chloekoh6@gmail.com" userId="6c3746b70e607c37" providerId="LiveId" clId="{59E54859-A423-434A-94B2-1594D776DFD0}" dt="2022-12-04T04:15:59.960" v="1462" actId="26606"/>
          <ac:cxnSpMkLst>
            <pc:docMk/>
            <pc:sldMk cId="3073172665" sldId="260"/>
            <ac:cxnSpMk id="149" creationId="{0A09E39A-DA3F-4BDC-A89A-6545C1DD3721}"/>
          </ac:cxnSpMkLst>
        </pc:cxnChg>
        <pc:cxnChg chg="add">
          <ac:chgData name="chloekoh6@gmail.com" userId="6c3746b70e607c37" providerId="LiveId" clId="{59E54859-A423-434A-94B2-1594D776DFD0}" dt="2022-12-04T04:15:59.960" v="1462" actId="26606"/>
          <ac:cxnSpMkLst>
            <pc:docMk/>
            <pc:sldMk cId="3073172665" sldId="260"/>
            <ac:cxnSpMk id="157" creationId="{2DD089E2-CEA3-48C4-9094-610D00D9460C}"/>
          </ac:cxnSpMkLst>
        </pc:cxnChg>
        <pc:cxnChg chg="add">
          <ac:chgData name="chloekoh6@gmail.com" userId="6c3746b70e607c37" providerId="LiveId" clId="{59E54859-A423-434A-94B2-1594D776DFD0}" dt="2022-12-04T04:15:59.960" v="1462" actId="26606"/>
          <ac:cxnSpMkLst>
            <pc:docMk/>
            <pc:sldMk cId="3073172665" sldId="260"/>
            <ac:cxnSpMk id="159" creationId="{2F49F475-10BF-4E7D-9BE8-5329BCAFE2C8}"/>
          </ac:cxnSpMkLst>
        </pc:cxnChg>
        <pc:cxnChg chg="add">
          <ac:chgData name="chloekoh6@gmail.com" userId="6c3746b70e607c37" providerId="LiveId" clId="{59E54859-A423-434A-94B2-1594D776DFD0}" dt="2022-12-04T04:15:59.960" v="1462" actId="26606"/>
          <ac:cxnSpMkLst>
            <pc:docMk/>
            <pc:sldMk cId="3073172665" sldId="260"/>
            <ac:cxnSpMk id="161" creationId="{621E947D-525D-4D2A-B0C3-E1BFCA6060FD}"/>
          </ac:cxnSpMkLst>
        </pc:cxnChg>
      </pc:sldChg>
      <pc:sldChg chg="addSp delSp modSp add mod addAnim delAnim">
        <pc:chgData name="chloekoh6@gmail.com" userId="6c3746b70e607c37" providerId="LiveId" clId="{59E54859-A423-434A-94B2-1594D776DFD0}" dt="2022-12-03T17:25:15.721" v="1354" actId="20577"/>
        <pc:sldMkLst>
          <pc:docMk/>
          <pc:sldMk cId="3658214817" sldId="261"/>
        </pc:sldMkLst>
        <pc:spChg chg="mod">
          <ac:chgData name="chloekoh6@gmail.com" userId="6c3746b70e607c37" providerId="LiveId" clId="{59E54859-A423-434A-94B2-1594D776DFD0}" dt="2022-12-03T17:17:13.007" v="1226" actId="26606"/>
          <ac:spMkLst>
            <pc:docMk/>
            <pc:sldMk cId="3658214817" sldId="261"/>
            <ac:spMk id="2" creationId="{9491451E-3441-2BE1-5094-C5604BB9F63E}"/>
          </ac:spMkLst>
        </pc:spChg>
        <pc:spChg chg="mod">
          <ac:chgData name="chloekoh6@gmail.com" userId="6c3746b70e607c37" providerId="LiveId" clId="{59E54859-A423-434A-94B2-1594D776DFD0}" dt="2022-12-03T17:25:15.721" v="1354" actId="20577"/>
          <ac:spMkLst>
            <pc:docMk/>
            <pc:sldMk cId="3658214817" sldId="261"/>
            <ac:spMk id="4" creationId="{CAE52838-C09C-F7F3-E618-950A3868FF22}"/>
          </ac:spMkLst>
        </pc:spChg>
        <pc:spChg chg="mod ord">
          <ac:chgData name="chloekoh6@gmail.com" userId="6c3746b70e607c37" providerId="LiveId" clId="{59E54859-A423-434A-94B2-1594D776DFD0}" dt="2022-12-03T17:17:13.007" v="1226" actId="26606"/>
          <ac:spMkLst>
            <pc:docMk/>
            <pc:sldMk cId="3658214817" sldId="261"/>
            <ac:spMk id="5" creationId="{ABB58774-2E27-6F72-0B14-66D24C78225E}"/>
          </ac:spMkLst>
        </pc:spChg>
        <pc:spChg chg="add del mod">
          <ac:chgData name="chloekoh6@gmail.com" userId="6c3746b70e607c37" providerId="LiveId" clId="{59E54859-A423-434A-94B2-1594D776DFD0}" dt="2022-12-02T14:49:06.978" v="223" actId="26606"/>
          <ac:spMkLst>
            <pc:docMk/>
            <pc:sldMk cId="3658214817" sldId="261"/>
            <ac:spMk id="11" creationId="{32795723-5E82-80D2-2382-110B6FF32822}"/>
          </ac:spMkLst>
        </pc:spChg>
        <pc:spChg chg="del">
          <ac:chgData name="chloekoh6@gmail.com" userId="6c3746b70e607c37" providerId="LiveId" clId="{59E54859-A423-434A-94B2-1594D776DFD0}" dt="2022-12-02T14:49:06.978" v="223" actId="26606"/>
          <ac:spMkLst>
            <pc:docMk/>
            <pc:sldMk cId="3658214817" sldId="261"/>
            <ac:spMk id="41" creationId="{8FBA68A5-A7C7-4D91-AB95-6E0B6FFD8743}"/>
          </ac:spMkLst>
        </pc:spChg>
        <pc:spChg chg="del">
          <ac:chgData name="chloekoh6@gmail.com" userId="6c3746b70e607c37" providerId="LiveId" clId="{59E54859-A423-434A-94B2-1594D776DFD0}" dt="2022-12-02T14:49:06.978" v="223" actId="26606"/>
          <ac:spMkLst>
            <pc:docMk/>
            <pc:sldMk cId="3658214817" sldId="261"/>
            <ac:spMk id="43" creationId="{DA4051E3-92B2-42FC-BB3D-372E4A614439}"/>
          </ac:spMkLst>
        </pc:spChg>
        <pc:spChg chg="del">
          <ac:chgData name="chloekoh6@gmail.com" userId="6c3746b70e607c37" providerId="LiveId" clId="{59E54859-A423-434A-94B2-1594D776DFD0}" dt="2022-12-02T14:49:06.978" v="223" actId="26606"/>
          <ac:spMkLst>
            <pc:docMk/>
            <pc:sldMk cId="3658214817" sldId="261"/>
            <ac:spMk id="51" creationId="{870F1165-C2FC-4313-ADED-D8514C00E1EE}"/>
          </ac:spMkLst>
        </pc:spChg>
        <pc:spChg chg="del">
          <ac:chgData name="chloekoh6@gmail.com" userId="6c3746b70e607c37" providerId="LiveId" clId="{59E54859-A423-434A-94B2-1594D776DFD0}" dt="2022-12-02T14:49:06.978" v="223" actId="26606"/>
          <ac:spMkLst>
            <pc:docMk/>
            <pc:sldMk cId="3658214817" sldId="261"/>
            <ac:spMk id="53" creationId="{3FD564DD-780E-4279-99FF-A16618E11908}"/>
          </ac:spMkLst>
        </pc:spChg>
        <pc:spChg chg="del">
          <ac:chgData name="chloekoh6@gmail.com" userId="6c3746b70e607c37" providerId="LiveId" clId="{59E54859-A423-434A-94B2-1594D776DFD0}" dt="2022-12-02T14:49:06.978" v="223" actId="26606"/>
          <ac:spMkLst>
            <pc:docMk/>
            <pc:sldMk cId="3658214817" sldId="261"/>
            <ac:spMk id="57" creationId="{F5BB14C7-B6E4-427D-AEAC-7A18D089F922}"/>
          </ac:spMkLst>
        </pc:spChg>
        <pc:spChg chg="add del">
          <ac:chgData name="chloekoh6@gmail.com" userId="6c3746b70e607c37" providerId="LiveId" clId="{59E54859-A423-434A-94B2-1594D776DFD0}" dt="2022-12-03T16:44:06.125" v="695" actId="26606"/>
          <ac:spMkLst>
            <pc:docMk/>
            <pc:sldMk cId="3658214817" sldId="261"/>
            <ac:spMk id="66" creationId="{8FBA68A5-A7C7-4D91-AB95-6E0B6FFD8743}"/>
          </ac:spMkLst>
        </pc:spChg>
        <pc:spChg chg="add del">
          <ac:chgData name="chloekoh6@gmail.com" userId="6c3746b70e607c37" providerId="LiveId" clId="{59E54859-A423-434A-94B2-1594D776DFD0}" dt="2022-12-03T16:44:06.125" v="695" actId="26606"/>
          <ac:spMkLst>
            <pc:docMk/>
            <pc:sldMk cId="3658214817" sldId="261"/>
            <ac:spMk id="68" creationId="{DA4051E3-92B2-42FC-BB3D-372E4A614439}"/>
          </ac:spMkLst>
        </pc:spChg>
        <pc:spChg chg="add del">
          <ac:chgData name="chloekoh6@gmail.com" userId="6c3746b70e607c37" providerId="LiveId" clId="{59E54859-A423-434A-94B2-1594D776DFD0}" dt="2022-12-03T16:44:06.125" v="695" actId="26606"/>
          <ac:spMkLst>
            <pc:docMk/>
            <pc:sldMk cId="3658214817" sldId="261"/>
            <ac:spMk id="76" creationId="{870F1165-C2FC-4313-ADED-D8514C00E1EE}"/>
          </ac:spMkLst>
        </pc:spChg>
        <pc:spChg chg="add del">
          <ac:chgData name="chloekoh6@gmail.com" userId="6c3746b70e607c37" providerId="LiveId" clId="{59E54859-A423-434A-94B2-1594D776DFD0}" dt="2022-12-03T16:44:06.125" v="695" actId="26606"/>
          <ac:spMkLst>
            <pc:docMk/>
            <pc:sldMk cId="3658214817" sldId="261"/>
            <ac:spMk id="78" creationId="{3FD564DD-780E-4279-99FF-A16618E11908}"/>
          </ac:spMkLst>
        </pc:spChg>
        <pc:spChg chg="add del">
          <ac:chgData name="chloekoh6@gmail.com" userId="6c3746b70e607c37" providerId="LiveId" clId="{59E54859-A423-434A-94B2-1594D776DFD0}" dt="2022-12-03T16:44:06.125" v="695" actId="26606"/>
          <ac:spMkLst>
            <pc:docMk/>
            <pc:sldMk cId="3658214817" sldId="261"/>
            <ac:spMk id="82" creationId="{F5BB14C7-B6E4-427D-AEAC-7A18D089F922}"/>
          </ac:spMkLst>
        </pc:spChg>
        <pc:spChg chg="add del">
          <ac:chgData name="chloekoh6@gmail.com" userId="6c3746b70e607c37" providerId="LiveId" clId="{59E54859-A423-434A-94B2-1594D776DFD0}" dt="2022-12-03T17:17:13.029" v="1227" actId="26606"/>
          <ac:spMkLst>
            <pc:docMk/>
            <pc:sldMk cId="3658214817" sldId="261"/>
            <ac:spMk id="91" creationId="{8FBA68A5-A7C7-4D91-AB95-6E0B6FFD8743}"/>
          </ac:spMkLst>
        </pc:spChg>
        <pc:spChg chg="add del">
          <ac:chgData name="chloekoh6@gmail.com" userId="6c3746b70e607c37" providerId="LiveId" clId="{59E54859-A423-434A-94B2-1594D776DFD0}" dt="2022-12-03T17:17:13.029" v="1227" actId="26606"/>
          <ac:spMkLst>
            <pc:docMk/>
            <pc:sldMk cId="3658214817" sldId="261"/>
            <ac:spMk id="93" creationId="{DA4051E3-92B2-42FC-BB3D-372E4A614439}"/>
          </ac:spMkLst>
        </pc:spChg>
        <pc:spChg chg="add del">
          <ac:chgData name="chloekoh6@gmail.com" userId="6c3746b70e607c37" providerId="LiveId" clId="{59E54859-A423-434A-94B2-1594D776DFD0}" dt="2022-12-03T17:17:13.029" v="1227" actId="26606"/>
          <ac:spMkLst>
            <pc:docMk/>
            <pc:sldMk cId="3658214817" sldId="261"/>
            <ac:spMk id="101" creationId="{B9BBDDCC-0358-4EDD-9820-287B1D8FDEE8}"/>
          </ac:spMkLst>
        </pc:spChg>
        <pc:spChg chg="add del">
          <ac:chgData name="chloekoh6@gmail.com" userId="6c3746b70e607c37" providerId="LiveId" clId="{59E54859-A423-434A-94B2-1594D776DFD0}" dt="2022-12-03T17:17:13.029" v="1227" actId="26606"/>
          <ac:spMkLst>
            <pc:docMk/>
            <pc:sldMk cId="3658214817" sldId="261"/>
            <ac:spMk id="103" creationId="{B2B3B5E1-901E-49C0-9F76-B48432DE9129}"/>
          </ac:spMkLst>
        </pc:spChg>
        <pc:spChg chg="add del">
          <ac:chgData name="chloekoh6@gmail.com" userId="6c3746b70e607c37" providerId="LiveId" clId="{59E54859-A423-434A-94B2-1594D776DFD0}" dt="2022-12-03T17:17:13.029" v="1227" actId="26606"/>
          <ac:spMkLst>
            <pc:docMk/>
            <pc:sldMk cId="3658214817" sldId="261"/>
            <ac:spMk id="105" creationId="{FBE31AC6-E383-4D2B-9A24-69EEE084D547}"/>
          </ac:spMkLst>
        </pc:spChg>
        <pc:spChg chg="add del">
          <ac:chgData name="chloekoh6@gmail.com" userId="6c3746b70e607c37" providerId="LiveId" clId="{59E54859-A423-434A-94B2-1594D776DFD0}" dt="2022-12-03T17:17:13.007" v="1226" actId="26606"/>
          <ac:spMkLst>
            <pc:docMk/>
            <pc:sldMk cId="3658214817" sldId="261"/>
            <ac:spMk id="116" creationId="{8FBA68A5-A7C7-4D91-AB95-6E0B6FFD8743}"/>
          </ac:spMkLst>
        </pc:spChg>
        <pc:spChg chg="add del">
          <ac:chgData name="chloekoh6@gmail.com" userId="6c3746b70e607c37" providerId="LiveId" clId="{59E54859-A423-434A-94B2-1594D776DFD0}" dt="2022-12-03T17:17:13.007" v="1226" actId="26606"/>
          <ac:spMkLst>
            <pc:docMk/>
            <pc:sldMk cId="3658214817" sldId="261"/>
            <ac:spMk id="118" creationId="{DA4051E3-92B2-42FC-BB3D-372E4A614439}"/>
          </ac:spMkLst>
        </pc:spChg>
        <pc:spChg chg="add del">
          <ac:chgData name="chloekoh6@gmail.com" userId="6c3746b70e607c37" providerId="LiveId" clId="{59E54859-A423-434A-94B2-1594D776DFD0}" dt="2022-12-03T17:17:13.007" v="1226" actId="26606"/>
          <ac:spMkLst>
            <pc:docMk/>
            <pc:sldMk cId="3658214817" sldId="261"/>
            <ac:spMk id="126" creationId="{B9BBDDCC-0358-4EDD-9820-287B1D8FDEE8}"/>
          </ac:spMkLst>
        </pc:spChg>
        <pc:spChg chg="add del">
          <ac:chgData name="chloekoh6@gmail.com" userId="6c3746b70e607c37" providerId="LiveId" clId="{59E54859-A423-434A-94B2-1594D776DFD0}" dt="2022-12-03T17:17:13.007" v="1226" actId="26606"/>
          <ac:spMkLst>
            <pc:docMk/>
            <pc:sldMk cId="3658214817" sldId="261"/>
            <ac:spMk id="128" creationId="{B2B3B5E1-901E-49C0-9F76-B48432DE9129}"/>
          </ac:spMkLst>
        </pc:spChg>
        <pc:spChg chg="add del">
          <ac:chgData name="chloekoh6@gmail.com" userId="6c3746b70e607c37" providerId="LiveId" clId="{59E54859-A423-434A-94B2-1594D776DFD0}" dt="2022-12-03T17:17:13.007" v="1226" actId="26606"/>
          <ac:spMkLst>
            <pc:docMk/>
            <pc:sldMk cId="3658214817" sldId="261"/>
            <ac:spMk id="130" creationId="{FBE31AC6-E383-4D2B-9A24-69EEE084D547}"/>
          </ac:spMkLst>
        </pc:spChg>
        <pc:spChg chg="add">
          <ac:chgData name="chloekoh6@gmail.com" userId="6c3746b70e607c37" providerId="LiveId" clId="{59E54859-A423-434A-94B2-1594D776DFD0}" dt="2022-12-03T17:17:13.029" v="1227" actId="26606"/>
          <ac:spMkLst>
            <pc:docMk/>
            <pc:sldMk cId="3658214817" sldId="261"/>
            <ac:spMk id="138" creationId="{8FBA68A5-A7C7-4D91-AB95-6E0B6FFD8743}"/>
          </ac:spMkLst>
        </pc:spChg>
        <pc:spChg chg="add">
          <ac:chgData name="chloekoh6@gmail.com" userId="6c3746b70e607c37" providerId="LiveId" clId="{59E54859-A423-434A-94B2-1594D776DFD0}" dt="2022-12-03T17:17:13.029" v="1227" actId="26606"/>
          <ac:spMkLst>
            <pc:docMk/>
            <pc:sldMk cId="3658214817" sldId="261"/>
            <ac:spMk id="139" creationId="{DA4051E3-92B2-42FC-BB3D-372E4A614439}"/>
          </ac:spMkLst>
        </pc:spChg>
        <pc:spChg chg="add">
          <ac:chgData name="chloekoh6@gmail.com" userId="6c3746b70e607c37" providerId="LiveId" clId="{59E54859-A423-434A-94B2-1594D776DFD0}" dt="2022-12-03T17:17:13.029" v="1227" actId="26606"/>
          <ac:spMkLst>
            <pc:docMk/>
            <pc:sldMk cId="3658214817" sldId="261"/>
            <ac:spMk id="143" creationId="{B9BBDDCC-0358-4EDD-9820-287B1D8FDEE8}"/>
          </ac:spMkLst>
        </pc:spChg>
        <pc:spChg chg="add">
          <ac:chgData name="chloekoh6@gmail.com" userId="6c3746b70e607c37" providerId="LiveId" clId="{59E54859-A423-434A-94B2-1594D776DFD0}" dt="2022-12-03T17:17:13.029" v="1227" actId="26606"/>
          <ac:spMkLst>
            <pc:docMk/>
            <pc:sldMk cId="3658214817" sldId="261"/>
            <ac:spMk id="144" creationId="{B2B3B5E1-901E-49C0-9F76-B48432DE9129}"/>
          </ac:spMkLst>
        </pc:spChg>
        <pc:spChg chg="add">
          <ac:chgData name="chloekoh6@gmail.com" userId="6c3746b70e607c37" providerId="LiveId" clId="{59E54859-A423-434A-94B2-1594D776DFD0}" dt="2022-12-03T17:17:13.029" v="1227" actId="26606"/>
          <ac:spMkLst>
            <pc:docMk/>
            <pc:sldMk cId="3658214817" sldId="261"/>
            <ac:spMk id="145" creationId="{FBE31AC6-E383-4D2B-9A24-69EEE084D547}"/>
          </ac:spMkLst>
        </pc:spChg>
        <pc:picChg chg="add del mod ord">
          <ac:chgData name="chloekoh6@gmail.com" userId="6c3746b70e607c37" providerId="LiveId" clId="{59E54859-A423-434A-94B2-1594D776DFD0}" dt="2022-12-03T15:20:06.468" v="671" actId="478"/>
          <ac:picMkLst>
            <pc:docMk/>
            <pc:sldMk cId="3658214817" sldId="261"/>
            <ac:picMk id="8" creationId="{D01F2AF3-2EC2-FAB7-81E7-90BD4E7717A4}"/>
          </ac:picMkLst>
        </pc:picChg>
        <pc:picChg chg="add mod ord">
          <ac:chgData name="chloekoh6@gmail.com" userId="6c3746b70e607c37" providerId="LiveId" clId="{59E54859-A423-434A-94B2-1594D776DFD0}" dt="2022-12-03T17:17:13.007" v="1226" actId="26606"/>
          <ac:picMkLst>
            <pc:docMk/>
            <pc:sldMk cId="3658214817" sldId="261"/>
            <ac:picMk id="9" creationId="{37821E30-276D-229E-1C40-029A743E4D85}"/>
          </ac:picMkLst>
        </pc:picChg>
        <pc:picChg chg="del">
          <ac:chgData name="chloekoh6@gmail.com" userId="6c3746b70e607c37" providerId="LiveId" clId="{59E54859-A423-434A-94B2-1594D776DFD0}" dt="2022-12-02T14:49:00.309" v="221" actId="21"/>
          <ac:picMkLst>
            <pc:docMk/>
            <pc:sldMk cId="3658214817" sldId="261"/>
            <ac:picMk id="9" creationId="{9F679876-983B-77DA-FFDC-961379412EAE}"/>
          </ac:picMkLst>
        </pc:picChg>
        <pc:cxnChg chg="del">
          <ac:chgData name="chloekoh6@gmail.com" userId="6c3746b70e607c37" providerId="LiveId" clId="{59E54859-A423-434A-94B2-1594D776DFD0}" dt="2022-12-02T14:49:06.978" v="223" actId="26606"/>
          <ac:cxnSpMkLst>
            <pc:docMk/>
            <pc:sldMk cId="3658214817" sldId="261"/>
            <ac:cxnSpMk id="45" creationId="{3C425084-C97A-4C25-AE47-DDECF2DD3ABC}"/>
          </ac:cxnSpMkLst>
        </pc:cxnChg>
        <pc:cxnChg chg="del">
          <ac:chgData name="chloekoh6@gmail.com" userId="6c3746b70e607c37" providerId="LiveId" clId="{59E54859-A423-434A-94B2-1594D776DFD0}" dt="2022-12-02T14:49:06.978" v="223" actId="26606"/>
          <ac:cxnSpMkLst>
            <pc:docMk/>
            <pc:sldMk cId="3658214817" sldId="261"/>
            <ac:cxnSpMk id="47" creationId="{96A478A1-0B34-4F2B-88FA-CF47551E5DF9}"/>
          </ac:cxnSpMkLst>
        </pc:cxnChg>
        <pc:cxnChg chg="del">
          <ac:chgData name="chloekoh6@gmail.com" userId="6c3746b70e607c37" providerId="LiveId" clId="{59E54859-A423-434A-94B2-1594D776DFD0}" dt="2022-12-02T14:49:06.978" v="223" actId="26606"/>
          <ac:cxnSpMkLst>
            <pc:docMk/>
            <pc:sldMk cId="3658214817" sldId="261"/>
            <ac:cxnSpMk id="49" creationId="{C7F5CC56-CBE8-4152-AD5E-982DD286AA28}"/>
          </ac:cxnSpMkLst>
        </pc:cxnChg>
        <pc:cxnChg chg="del">
          <ac:chgData name="chloekoh6@gmail.com" userId="6c3746b70e607c37" providerId="LiveId" clId="{59E54859-A423-434A-94B2-1594D776DFD0}" dt="2022-12-02T14:49:06.978" v="223" actId="26606"/>
          <ac:cxnSpMkLst>
            <pc:docMk/>
            <pc:sldMk cId="3658214817" sldId="261"/>
            <ac:cxnSpMk id="55" creationId="{ABAD74CF-CB22-463B-9031-D3BE16111B9B}"/>
          </ac:cxnSpMkLst>
        </pc:cxnChg>
        <pc:cxnChg chg="del">
          <ac:chgData name="chloekoh6@gmail.com" userId="6c3746b70e607c37" providerId="LiveId" clId="{59E54859-A423-434A-94B2-1594D776DFD0}" dt="2022-12-02T14:49:06.978" v="223" actId="26606"/>
          <ac:cxnSpMkLst>
            <pc:docMk/>
            <pc:sldMk cId="3658214817" sldId="261"/>
            <ac:cxnSpMk id="59" creationId="{E95C7366-6A36-4307-81CE-FBD79DFF0980}"/>
          </ac:cxnSpMkLst>
        </pc:cxnChg>
        <pc:cxnChg chg="del">
          <ac:chgData name="chloekoh6@gmail.com" userId="6c3746b70e607c37" providerId="LiveId" clId="{59E54859-A423-434A-94B2-1594D776DFD0}" dt="2022-12-02T14:49:06.978" v="223" actId="26606"/>
          <ac:cxnSpMkLst>
            <pc:docMk/>
            <pc:sldMk cId="3658214817" sldId="261"/>
            <ac:cxnSpMk id="61" creationId="{82B589D1-AB2D-469C-960E-40C719BA8281}"/>
          </ac:cxnSpMkLst>
        </pc:cxnChg>
        <pc:cxnChg chg="add del">
          <ac:chgData name="chloekoh6@gmail.com" userId="6c3746b70e607c37" providerId="LiveId" clId="{59E54859-A423-434A-94B2-1594D776DFD0}" dt="2022-12-03T16:44:06.125" v="695" actId="26606"/>
          <ac:cxnSpMkLst>
            <pc:docMk/>
            <pc:sldMk cId="3658214817" sldId="261"/>
            <ac:cxnSpMk id="70" creationId="{3C425084-C97A-4C25-AE47-DDECF2DD3ABC}"/>
          </ac:cxnSpMkLst>
        </pc:cxnChg>
        <pc:cxnChg chg="add del">
          <ac:chgData name="chloekoh6@gmail.com" userId="6c3746b70e607c37" providerId="LiveId" clId="{59E54859-A423-434A-94B2-1594D776DFD0}" dt="2022-12-03T16:44:06.125" v="695" actId="26606"/>
          <ac:cxnSpMkLst>
            <pc:docMk/>
            <pc:sldMk cId="3658214817" sldId="261"/>
            <ac:cxnSpMk id="72" creationId="{96A478A1-0B34-4F2B-88FA-CF47551E5DF9}"/>
          </ac:cxnSpMkLst>
        </pc:cxnChg>
        <pc:cxnChg chg="add del">
          <ac:chgData name="chloekoh6@gmail.com" userId="6c3746b70e607c37" providerId="LiveId" clId="{59E54859-A423-434A-94B2-1594D776DFD0}" dt="2022-12-03T16:44:06.125" v="695" actId="26606"/>
          <ac:cxnSpMkLst>
            <pc:docMk/>
            <pc:sldMk cId="3658214817" sldId="261"/>
            <ac:cxnSpMk id="74" creationId="{C7F5CC56-CBE8-4152-AD5E-982DD286AA28}"/>
          </ac:cxnSpMkLst>
        </pc:cxnChg>
        <pc:cxnChg chg="add del">
          <ac:chgData name="chloekoh6@gmail.com" userId="6c3746b70e607c37" providerId="LiveId" clId="{59E54859-A423-434A-94B2-1594D776DFD0}" dt="2022-12-03T16:44:06.125" v="695" actId="26606"/>
          <ac:cxnSpMkLst>
            <pc:docMk/>
            <pc:sldMk cId="3658214817" sldId="261"/>
            <ac:cxnSpMk id="80" creationId="{ABAD74CF-CB22-463B-9031-D3BE16111B9B}"/>
          </ac:cxnSpMkLst>
        </pc:cxnChg>
        <pc:cxnChg chg="add del">
          <ac:chgData name="chloekoh6@gmail.com" userId="6c3746b70e607c37" providerId="LiveId" clId="{59E54859-A423-434A-94B2-1594D776DFD0}" dt="2022-12-03T16:44:06.125" v="695" actId="26606"/>
          <ac:cxnSpMkLst>
            <pc:docMk/>
            <pc:sldMk cId="3658214817" sldId="261"/>
            <ac:cxnSpMk id="84" creationId="{E95C7366-6A36-4307-81CE-FBD79DFF0980}"/>
          </ac:cxnSpMkLst>
        </pc:cxnChg>
        <pc:cxnChg chg="add del">
          <ac:chgData name="chloekoh6@gmail.com" userId="6c3746b70e607c37" providerId="LiveId" clId="{59E54859-A423-434A-94B2-1594D776DFD0}" dt="2022-12-03T16:44:06.125" v="695" actId="26606"/>
          <ac:cxnSpMkLst>
            <pc:docMk/>
            <pc:sldMk cId="3658214817" sldId="261"/>
            <ac:cxnSpMk id="86" creationId="{82B589D1-AB2D-469C-960E-40C719BA8281}"/>
          </ac:cxnSpMkLst>
        </pc:cxnChg>
        <pc:cxnChg chg="add del">
          <ac:chgData name="chloekoh6@gmail.com" userId="6c3746b70e607c37" providerId="LiveId" clId="{59E54859-A423-434A-94B2-1594D776DFD0}" dt="2022-12-03T17:17:13.029" v="1227" actId="26606"/>
          <ac:cxnSpMkLst>
            <pc:docMk/>
            <pc:sldMk cId="3658214817" sldId="261"/>
            <ac:cxnSpMk id="95" creationId="{3C425084-C97A-4C25-AE47-DDECF2DD3ABC}"/>
          </ac:cxnSpMkLst>
        </pc:cxnChg>
        <pc:cxnChg chg="add del">
          <ac:chgData name="chloekoh6@gmail.com" userId="6c3746b70e607c37" providerId="LiveId" clId="{59E54859-A423-434A-94B2-1594D776DFD0}" dt="2022-12-03T17:17:13.029" v="1227" actId="26606"/>
          <ac:cxnSpMkLst>
            <pc:docMk/>
            <pc:sldMk cId="3658214817" sldId="261"/>
            <ac:cxnSpMk id="97" creationId="{96A478A1-0B34-4F2B-88FA-CF47551E5DF9}"/>
          </ac:cxnSpMkLst>
        </pc:cxnChg>
        <pc:cxnChg chg="add del">
          <ac:chgData name="chloekoh6@gmail.com" userId="6c3746b70e607c37" providerId="LiveId" clId="{59E54859-A423-434A-94B2-1594D776DFD0}" dt="2022-12-03T17:17:13.029" v="1227" actId="26606"/>
          <ac:cxnSpMkLst>
            <pc:docMk/>
            <pc:sldMk cId="3658214817" sldId="261"/>
            <ac:cxnSpMk id="99" creationId="{0A09E39A-DA3F-4BDC-A89A-6545C1DD3721}"/>
          </ac:cxnSpMkLst>
        </pc:cxnChg>
        <pc:cxnChg chg="add del">
          <ac:chgData name="chloekoh6@gmail.com" userId="6c3746b70e607c37" providerId="LiveId" clId="{59E54859-A423-434A-94B2-1594D776DFD0}" dt="2022-12-03T17:17:13.029" v="1227" actId="26606"/>
          <ac:cxnSpMkLst>
            <pc:docMk/>
            <pc:sldMk cId="3658214817" sldId="261"/>
            <ac:cxnSpMk id="107" creationId="{2DD089E2-CEA3-48C4-9094-610D00D9460C}"/>
          </ac:cxnSpMkLst>
        </pc:cxnChg>
        <pc:cxnChg chg="add del">
          <ac:chgData name="chloekoh6@gmail.com" userId="6c3746b70e607c37" providerId="LiveId" clId="{59E54859-A423-434A-94B2-1594D776DFD0}" dt="2022-12-03T17:17:13.029" v="1227" actId="26606"/>
          <ac:cxnSpMkLst>
            <pc:docMk/>
            <pc:sldMk cId="3658214817" sldId="261"/>
            <ac:cxnSpMk id="109" creationId="{2F49F475-10BF-4E7D-9BE8-5329BCAFE2C8}"/>
          </ac:cxnSpMkLst>
        </pc:cxnChg>
        <pc:cxnChg chg="add del">
          <ac:chgData name="chloekoh6@gmail.com" userId="6c3746b70e607c37" providerId="LiveId" clId="{59E54859-A423-434A-94B2-1594D776DFD0}" dt="2022-12-03T17:17:13.029" v="1227" actId="26606"/>
          <ac:cxnSpMkLst>
            <pc:docMk/>
            <pc:sldMk cId="3658214817" sldId="261"/>
            <ac:cxnSpMk id="111" creationId="{621E947D-525D-4D2A-B0C3-E1BFCA6060FD}"/>
          </ac:cxnSpMkLst>
        </pc:cxnChg>
        <pc:cxnChg chg="add del">
          <ac:chgData name="chloekoh6@gmail.com" userId="6c3746b70e607c37" providerId="LiveId" clId="{59E54859-A423-434A-94B2-1594D776DFD0}" dt="2022-12-03T17:17:13.007" v="1226" actId="26606"/>
          <ac:cxnSpMkLst>
            <pc:docMk/>
            <pc:sldMk cId="3658214817" sldId="261"/>
            <ac:cxnSpMk id="120" creationId="{3C425084-C97A-4C25-AE47-DDECF2DD3ABC}"/>
          </ac:cxnSpMkLst>
        </pc:cxnChg>
        <pc:cxnChg chg="add del">
          <ac:chgData name="chloekoh6@gmail.com" userId="6c3746b70e607c37" providerId="LiveId" clId="{59E54859-A423-434A-94B2-1594D776DFD0}" dt="2022-12-03T17:17:13.007" v="1226" actId="26606"/>
          <ac:cxnSpMkLst>
            <pc:docMk/>
            <pc:sldMk cId="3658214817" sldId="261"/>
            <ac:cxnSpMk id="122" creationId="{96A478A1-0B34-4F2B-88FA-CF47551E5DF9}"/>
          </ac:cxnSpMkLst>
        </pc:cxnChg>
        <pc:cxnChg chg="add del">
          <ac:chgData name="chloekoh6@gmail.com" userId="6c3746b70e607c37" providerId="LiveId" clId="{59E54859-A423-434A-94B2-1594D776DFD0}" dt="2022-12-03T17:17:13.007" v="1226" actId="26606"/>
          <ac:cxnSpMkLst>
            <pc:docMk/>
            <pc:sldMk cId="3658214817" sldId="261"/>
            <ac:cxnSpMk id="124" creationId="{0A09E39A-DA3F-4BDC-A89A-6545C1DD3721}"/>
          </ac:cxnSpMkLst>
        </pc:cxnChg>
        <pc:cxnChg chg="add del">
          <ac:chgData name="chloekoh6@gmail.com" userId="6c3746b70e607c37" providerId="LiveId" clId="{59E54859-A423-434A-94B2-1594D776DFD0}" dt="2022-12-03T17:17:13.007" v="1226" actId="26606"/>
          <ac:cxnSpMkLst>
            <pc:docMk/>
            <pc:sldMk cId="3658214817" sldId="261"/>
            <ac:cxnSpMk id="132" creationId="{2DD089E2-CEA3-48C4-9094-610D00D9460C}"/>
          </ac:cxnSpMkLst>
        </pc:cxnChg>
        <pc:cxnChg chg="add del">
          <ac:chgData name="chloekoh6@gmail.com" userId="6c3746b70e607c37" providerId="LiveId" clId="{59E54859-A423-434A-94B2-1594D776DFD0}" dt="2022-12-03T17:17:13.007" v="1226" actId="26606"/>
          <ac:cxnSpMkLst>
            <pc:docMk/>
            <pc:sldMk cId="3658214817" sldId="261"/>
            <ac:cxnSpMk id="134" creationId="{2F49F475-10BF-4E7D-9BE8-5329BCAFE2C8}"/>
          </ac:cxnSpMkLst>
        </pc:cxnChg>
        <pc:cxnChg chg="add del">
          <ac:chgData name="chloekoh6@gmail.com" userId="6c3746b70e607c37" providerId="LiveId" clId="{59E54859-A423-434A-94B2-1594D776DFD0}" dt="2022-12-03T17:17:13.007" v="1226" actId="26606"/>
          <ac:cxnSpMkLst>
            <pc:docMk/>
            <pc:sldMk cId="3658214817" sldId="261"/>
            <ac:cxnSpMk id="136" creationId="{621E947D-525D-4D2A-B0C3-E1BFCA6060FD}"/>
          </ac:cxnSpMkLst>
        </pc:cxnChg>
        <pc:cxnChg chg="add">
          <ac:chgData name="chloekoh6@gmail.com" userId="6c3746b70e607c37" providerId="LiveId" clId="{59E54859-A423-434A-94B2-1594D776DFD0}" dt="2022-12-03T17:17:13.029" v="1227" actId="26606"/>
          <ac:cxnSpMkLst>
            <pc:docMk/>
            <pc:sldMk cId="3658214817" sldId="261"/>
            <ac:cxnSpMk id="140" creationId="{3C425084-C97A-4C25-AE47-DDECF2DD3ABC}"/>
          </ac:cxnSpMkLst>
        </pc:cxnChg>
        <pc:cxnChg chg="add">
          <ac:chgData name="chloekoh6@gmail.com" userId="6c3746b70e607c37" providerId="LiveId" clId="{59E54859-A423-434A-94B2-1594D776DFD0}" dt="2022-12-03T17:17:13.029" v="1227" actId="26606"/>
          <ac:cxnSpMkLst>
            <pc:docMk/>
            <pc:sldMk cId="3658214817" sldId="261"/>
            <ac:cxnSpMk id="141" creationId="{96A478A1-0B34-4F2B-88FA-CF47551E5DF9}"/>
          </ac:cxnSpMkLst>
        </pc:cxnChg>
        <pc:cxnChg chg="add">
          <ac:chgData name="chloekoh6@gmail.com" userId="6c3746b70e607c37" providerId="LiveId" clId="{59E54859-A423-434A-94B2-1594D776DFD0}" dt="2022-12-03T17:17:13.029" v="1227" actId="26606"/>
          <ac:cxnSpMkLst>
            <pc:docMk/>
            <pc:sldMk cId="3658214817" sldId="261"/>
            <ac:cxnSpMk id="142" creationId="{0A09E39A-DA3F-4BDC-A89A-6545C1DD3721}"/>
          </ac:cxnSpMkLst>
        </pc:cxnChg>
        <pc:cxnChg chg="add">
          <ac:chgData name="chloekoh6@gmail.com" userId="6c3746b70e607c37" providerId="LiveId" clId="{59E54859-A423-434A-94B2-1594D776DFD0}" dt="2022-12-03T17:17:13.029" v="1227" actId="26606"/>
          <ac:cxnSpMkLst>
            <pc:docMk/>
            <pc:sldMk cId="3658214817" sldId="261"/>
            <ac:cxnSpMk id="146" creationId="{2DD089E2-CEA3-48C4-9094-610D00D9460C}"/>
          </ac:cxnSpMkLst>
        </pc:cxnChg>
        <pc:cxnChg chg="add">
          <ac:chgData name="chloekoh6@gmail.com" userId="6c3746b70e607c37" providerId="LiveId" clId="{59E54859-A423-434A-94B2-1594D776DFD0}" dt="2022-12-03T17:17:13.029" v="1227" actId="26606"/>
          <ac:cxnSpMkLst>
            <pc:docMk/>
            <pc:sldMk cId="3658214817" sldId="261"/>
            <ac:cxnSpMk id="147" creationId="{2F49F475-10BF-4E7D-9BE8-5329BCAFE2C8}"/>
          </ac:cxnSpMkLst>
        </pc:cxnChg>
        <pc:cxnChg chg="add">
          <ac:chgData name="chloekoh6@gmail.com" userId="6c3746b70e607c37" providerId="LiveId" clId="{59E54859-A423-434A-94B2-1594D776DFD0}" dt="2022-12-03T17:17:13.029" v="1227" actId="26606"/>
          <ac:cxnSpMkLst>
            <pc:docMk/>
            <pc:sldMk cId="3658214817" sldId="261"/>
            <ac:cxnSpMk id="148" creationId="{621E947D-525D-4D2A-B0C3-E1BFCA6060FD}"/>
          </ac:cxnSpMkLst>
        </pc:cxnChg>
      </pc:sldChg>
      <pc:sldChg chg="addSp delSp modSp add mod">
        <pc:chgData name="chloekoh6@gmail.com" userId="6c3746b70e607c37" providerId="LiveId" clId="{59E54859-A423-434A-94B2-1594D776DFD0}" dt="2022-12-03T17:18:00.880" v="1300" actId="20577"/>
        <pc:sldMkLst>
          <pc:docMk/>
          <pc:sldMk cId="2468964012" sldId="262"/>
        </pc:sldMkLst>
        <pc:spChg chg="mod">
          <ac:chgData name="chloekoh6@gmail.com" userId="6c3746b70e607c37" providerId="LiveId" clId="{59E54859-A423-434A-94B2-1594D776DFD0}" dt="2022-12-02T15:01:50.483" v="478" actId="5793"/>
          <ac:spMkLst>
            <pc:docMk/>
            <pc:sldMk cId="2468964012" sldId="262"/>
            <ac:spMk id="2" creationId="{9491451E-3441-2BE1-5094-C5604BB9F63E}"/>
          </ac:spMkLst>
        </pc:spChg>
        <pc:spChg chg="mod">
          <ac:chgData name="chloekoh6@gmail.com" userId="6c3746b70e607c37" providerId="LiveId" clId="{59E54859-A423-434A-94B2-1594D776DFD0}" dt="2022-12-03T17:18:00.880" v="1300" actId="20577"/>
          <ac:spMkLst>
            <pc:docMk/>
            <pc:sldMk cId="2468964012" sldId="262"/>
            <ac:spMk id="4" creationId="{CAE52838-C09C-F7F3-E618-950A3868FF22}"/>
          </ac:spMkLst>
        </pc:spChg>
        <pc:spChg chg="del">
          <ac:chgData name="chloekoh6@gmail.com" userId="6c3746b70e607c37" providerId="LiveId" clId="{59E54859-A423-434A-94B2-1594D776DFD0}" dt="2022-12-02T14:52:24.858" v="231" actId="26606"/>
          <ac:spMkLst>
            <pc:docMk/>
            <pc:sldMk cId="2468964012" sldId="262"/>
            <ac:spMk id="66" creationId="{8FBA68A5-A7C7-4D91-AB95-6E0B6FFD8743}"/>
          </ac:spMkLst>
        </pc:spChg>
        <pc:spChg chg="del">
          <ac:chgData name="chloekoh6@gmail.com" userId="6c3746b70e607c37" providerId="LiveId" clId="{59E54859-A423-434A-94B2-1594D776DFD0}" dt="2022-12-02T14:52:24.858" v="231" actId="26606"/>
          <ac:spMkLst>
            <pc:docMk/>
            <pc:sldMk cId="2468964012" sldId="262"/>
            <ac:spMk id="68" creationId="{DA4051E3-92B2-42FC-BB3D-372E4A614439}"/>
          </ac:spMkLst>
        </pc:spChg>
        <pc:spChg chg="del">
          <ac:chgData name="chloekoh6@gmail.com" userId="6c3746b70e607c37" providerId="LiveId" clId="{59E54859-A423-434A-94B2-1594D776DFD0}" dt="2022-12-02T14:52:24.858" v="231" actId="26606"/>
          <ac:spMkLst>
            <pc:docMk/>
            <pc:sldMk cId="2468964012" sldId="262"/>
            <ac:spMk id="76" creationId="{870F1165-C2FC-4313-ADED-D8514C00E1EE}"/>
          </ac:spMkLst>
        </pc:spChg>
        <pc:spChg chg="del">
          <ac:chgData name="chloekoh6@gmail.com" userId="6c3746b70e607c37" providerId="LiveId" clId="{59E54859-A423-434A-94B2-1594D776DFD0}" dt="2022-12-02T14:52:24.858" v="231" actId="26606"/>
          <ac:spMkLst>
            <pc:docMk/>
            <pc:sldMk cId="2468964012" sldId="262"/>
            <ac:spMk id="78" creationId="{3FD564DD-780E-4279-99FF-A16618E11908}"/>
          </ac:spMkLst>
        </pc:spChg>
        <pc:spChg chg="del">
          <ac:chgData name="chloekoh6@gmail.com" userId="6c3746b70e607c37" providerId="LiveId" clId="{59E54859-A423-434A-94B2-1594D776DFD0}" dt="2022-12-02T14:52:24.858" v="231" actId="26606"/>
          <ac:spMkLst>
            <pc:docMk/>
            <pc:sldMk cId="2468964012" sldId="262"/>
            <ac:spMk id="82" creationId="{F5BB14C7-B6E4-427D-AEAC-7A18D089F922}"/>
          </ac:spMkLst>
        </pc:spChg>
        <pc:spChg chg="add">
          <ac:chgData name="chloekoh6@gmail.com" userId="6c3746b70e607c37" providerId="LiveId" clId="{59E54859-A423-434A-94B2-1594D776DFD0}" dt="2022-12-02T14:52:24.858" v="231" actId="26606"/>
          <ac:spMkLst>
            <pc:docMk/>
            <pc:sldMk cId="2468964012" sldId="262"/>
            <ac:spMk id="91" creationId="{8FBA68A5-A7C7-4D91-AB95-6E0B6FFD8743}"/>
          </ac:spMkLst>
        </pc:spChg>
        <pc:spChg chg="add">
          <ac:chgData name="chloekoh6@gmail.com" userId="6c3746b70e607c37" providerId="LiveId" clId="{59E54859-A423-434A-94B2-1594D776DFD0}" dt="2022-12-02T14:52:24.858" v="231" actId="26606"/>
          <ac:spMkLst>
            <pc:docMk/>
            <pc:sldMk cId="2468964012" sldId="262"/>
            <ac:spMk id="93" creationId="{DA4051E3-92B2-42FC-BB3D-372E4A614439}"/>
          </ac:spMkLst>
        </pc:spChg>
        <pc:spChg chg="add">
          <ac:chgData name="chloekoh6@gmail.com" userId="6c3746b70e607c37" providerId="LiveId" clId="{59E54859-A423-434A-94B2-1594D776DFD0}" dt="2022-12-02T14:52:24.858" v="231" actId="26606"/>
          <ac:spMkLst>
            <pc:docMk/>
            <pc:sldMk cId="2468964012" sldId="262"/>
            <ac:spMk id="101" creationId="{870F1165-C2FC-4313-ADED-D8514C00E1EE}"/>
          </ac:spMkLst>
        </pc:spChg>
        <pc:spChg chg="add">
          <ac:chgData name="chloekoh6@gmail.com" userId="6c3746b70e607c37" providerId="LiveId" clId="{59E54859-A423-434A-94B2-1594D776DFD0}" dt="2022-12-02T14:52:24.858" v="231" actId="26606"/>
          <ac:spMkLst>
            <pc:docMk/>
            <pc:sldMk cId="2468964012" sldId="262"/>
            <ac:spMk id="103" creationId="{3FD564DD-780E-4279-99FF-A16618E11908}"/>
          </ac:spMkLst>
        </pc:spChg>
        <pc:spChg chg="add">
          <ac:chgData name="chloekoh6@gmail.com" userId="6c3746b70e607c37" providerId="LiveId" clId="{59E54859-A423-434A-94B2-1594D776DFD0}" dt="2022-12-02T14:52:24.858" v="231" actId="26606"/>
          <ac:spMkLst>
            <pc:docMk/>
            <pc:sldMk cId="2468964012" sldId="262"/>
            <ac:spMk id="107" creationId="{F5BB14C7-B6E4-427D-AEAC-7A18D089F922}"/>
          </ac:spMkLst>
        </pc:spChg>
        <pc:picChg chg="add del mod ord">
          <ac:chgData name="chloekoh6@gmail.com" userId="6c3746b70e607c37" providerId="LiveId" clId="{59E54859-A423-434A-94B2-1594D776DFD0}" dt="2022-12-03T15:20:11.744" v="674" actId="478"/>
          <ac:picMkLst>
            <pc:docMk/>
            <pc:sldMk cId="2468964012" sldId="262"/>
            <ac:picMk id="8" creationId="{8CD5D621-E1BA-4F85-1975-1CD15089107F}"/>
          </ac:picMkLst>
        </pc:picChg>
        <pc:picChg chg="del">
          <ac:chgData name="chloekoh6@gmail.com" userId="6c3746b70e607c37" providerId="LiveId" clId="{59E54859-A423-434A-94B2-1594D776DFD0}" dt="2022-12-02T14:52:22.206" v="230" actId="478"/>
          <ac:picMkLst>
            <pc:docMk/>
            <pc:sldMk cId="2468964012" sldId="262"/>
            <ac:picMk id="11" creationId="{CFBC7F8D-3888-1DA7-4405-864DD2D4F051}"/>
          </ac:picMkLst>
        </pc:picChg>
        <pc:cxnChg chg="del">
          <ac:chgData name="chloekoh6@gmail.com" userId="6c3746b70e607c37" providerId="LiveId" clId="{59E54859-A423-434A-94B2-1594D776DFD0}" dt="2022-12-02T14:52:24.858" v="231" actId="26606"/>
          <ac:cxnSpMkLst>
            <pc:docMk/>
            <pc:sldMk cId="2468964012" sldId="262"/>
            <ac:cxnSpMk id="70" creationId="{3C425084-C97A-4C25-AE47-DDECF2DD3ABC}"/>
          </ac:cxnSpMkLst>
        </pc:cxnChg>
        <pc:cxnChg chg="del">
          <ac:chgData name="chloekoh6@gmail.com" userId="6c3746b70e607c37" providerId="LiveId" clId="{59E54859-A423-434A-94B2-1594D776DFD0}" dt="2022-12-02T14:52:24.858" v="231" actId="26606"/>
          <ac:cxnSpMkLst>
            <pc:docMk/>
            <pc:sldMk cId="2468964012" sldId="262"/>
            <ac:cxnSpMk id="72" creationId="{96A478A1-0B34-4F2B-88FA-CF47551E5DF9}"/>
          </ac:cxnSpMkLst>
        </pc:cxnChg>
        <pc:cxnChg chg="del">
          <ac:chgData name="chloekoh6@gmail.com" userId="6c3746b70e607c37" providerId="LiveId" clId="{59E54859-A423-434A-94B2-1594D776DFD0}" dt="2022-12-02T14:52:24.858" v="231" actId="26606"/>
          <ac:cxnSpMkLst>
            <pc:docMk/>
            <pc:sldMk cId="2468964012" sldId="262"/>
            <ac:cxnSpMk id="74" creationId="{C7F5CC56-CBE8-4152-AD5E-982DD286AA28}"/>
          </ac:cxnSpMkLst>
        </pc:cxnChg>
        <pc:cxnChg chg="del">
          <ac:chgData name="chloekoh6@gmail.com" userId="6c3746b70e607c37" providerId="LiveId" clId="{59E54859-A423-434A-94B2-1594D776DFD0}" dt="2022-12-02T14:52:24.858" v="231" actId="26606"/>
          <ac:cxnSpMkLst>
            <pc:docMk/>
            <pc:sldMk cId="2468964012" sldId="262"/>
            <ac:cxnSpMk id="80" creationId="{ABAD74CF-CB22-463B-9031-D3BE16111B9B}"/>
          </ac:cxnSpMkLst>
        </pc:cxnChg>
        <pc:cxnChg chg="del">
          <ac:chgData name="chloekoh6@gmail.com" userId="6c3746b70e607c37" providerId="LiveId" clId="{59E54859-A423-434A-94B2-1594D776DFD0}" dt="2022-12-02T14:52:24.858" v="231" actId="26606"/>
          <ac:cxnSpMkLst>
            <pc:docMk/>
            <pc:sldMk cId="2468964012" sldId="262"/>
            <ac:cxnSpMk id="84" creationId="{E95C7366-6A36-4307-81CE-FBD79DFF0980}"/>
          </ac:cxnSpMkLst>
        </pc:cxnChg>
        <pc:cxnChg chg="del">
          <ac:chgData name="chloekoh6@gmail.com" userId="6c3746b70e607c37" providerId="LiveId" clId="{59E54859-A423-434A-94B2-1594D776DFD0}" dt="2022-12-02T14:52:24.858" v="231" actId="26606"/>
          <ac:cxnSpMkLst>
            <pc:docMk/>
            <pc:sldMk cId="2468964012" sldId="262"/>
            <ac:cxnSpMk id="86" creationId="{82B589D1-AB2D-469C-960E-40C719BA8281}"/>
          </ac:cxnSpMkLst>
        </pc:cxnChg>
        <pc:cxnChg chg="add">
          <ac:chgData name="chloekoh6@gmail.com" userId="6c3746b70e607c37" providerId="LiveId" clId="{59E54859-A423-434A-94B2-1594D776DFD0}" dt="2022-12-02T14:52:24.858" v="231" actId="26606"/>
          <ac:cxnSpMkLst>
            <pc:docMk/>
            <pc:sldMk cId="2468964012" sldId="262"/>
            <ac:cxnSpMk id="95" creationId="{3C425084-C97A-4C25-AE47-DDECF2DD3ABC}"/>
          </ac:cxnSpMkLst>
        </pc:cxnChg>
        <pc:cxnChg chg="add">
          <ac:chgData name="chloekoh6@gmail.com" userId="6c3746b70e607c37" providerId="LiveId" clId="{59E54859-A423-434A-94B2-1594D776DFD0}" dt="2022-12-02T14:52:24.858" v="231" actId="26606"/>
          <ac:cxnSpMkLst>
            <pc:docMk/>
            <pc:sldMk cId="2468964012" sldId="262"/>
            <ac:cxnSpMk id="97" creationId="{96A478A1-0B34-4F2B-88FA-CF47551E5DF9}"/>
          </ac:cxnSpMkLst>
        </pc:cxnChg>
        <pc:cxnChg chg="add">
          <ac:chgData name="chloekoh6@gmail.com" userId="6c3746b70e607c37" providerId="LiveId" clId="{59E54859-A423-434A-94B2-1594D776DFD0}" dt="2022-12-02T14:52:24.858" v="231" actId="26606"/>
          <ac:cxnSpMkLst>
            <pc:docMk/>
            <pc:sldMk cId="2468964012" sldId="262"/>
            <ac:cxnSpMk id="99" creationId="{C7F5CC56-CBE8-4152-AD5E-982DD286AA28}"/>
          </ac:cxnSpMkLst>
        </pc:cxnChg>
        <pc:cxnChg chg="add">
          <ac:chgData name="chloekoh6@gmail.com" userId="6c3746b70e607c37" providerId="LiveId" clId="{59E54859-A423-434A-94B2-1594D776DFD0}" dt="2022-12-02T14:52:24.858" v="231" actId="26606"/>
          <ac:cxnSpMkLst>
            <pc:docMk/>
            <pc:sldMk cId="2468964012" sldId="262"/>
            <ac:cxnSpMk id="105" creationId="{ABAD74CF-CB22-463B-9031-D3BE16111B9B}"/>
          </ac:cxnSpMkLst>
        </pc:cxnChg>
        <pc:cxnChg chg="add">
          <ac:chgData name="chloekoh6@gmail.com" userId="6c3746b70e607c37" providerId="LiveId" clId="{59E54859-A423-434A-94B2-1594D776DFD0}" dt="2022-12-02T14:52:24.858" v="231" actId="26606"/>
          <ac:cxnSpMkLst>
            <pc:docMk/>
            <pc:sldMk cId="2468964012" sldId="262"/>
            <ac:cxnSpMk id="109" creationId="{E95C7366-6A36-4307-81CE-FBD79DFF0980}"/>
          </ac:cxnSpMkLst>
        </pc:cxnChg>
        <pc:cxnChg chg="add">
          <ac:chgData name="chloekoh6@gmail.com" userId="6c3746b70e607c37" providerId="LiveId" clId="{59E54859-A423-434A-94B2-1594D776DFD0}" dt="2022-12-02T14:52:24.858" v="231" actId="26606"/>
          <ac:cxnSpMkLst>
            <pc:docMk/>
            <pc:sldMk cId="2468964012" sldId="262"/>
            <ac:cxnSpMk id="111" creationId="{82B589D1-AB2D-469C-960E-40C719BA8281}"/>
          </ac:cxnSpMkLst>
        </pc:cxnChg>
      </pc:sldChg>
      <pc:sldChg chg="addSp delSp modSp new mod setBg">
        <pc:chgData name="chloekoh6@gmail.com" userId="6c3746b70e607c37" providerId="LiveId" clId="{59E54859-A423-434A-94B2-1594D776DFD0}" dt="2022-12-03T17:29:56.470" v="1430" actId="20577"/>
        <pc:sldMkLst>
          <pc:docMk/>
          <pc:sldMk cId="3676519210" sldId="263"/>
        </pc:sldMkLst>
        <pc:spChg chg="mod">
          <ac:chgData name="chloekoh6@gmail.com" userId="6c3746b70e607c37" providerId="LiveId" clId="{59E54859-A423-434A-94B2-1594D776DFD0}" dt="2022-12-03T16:54:40.841" v="720" actId="20577"/>
          <ac:spMkLst>
            <pc:docMk/>
            <pc:sldMk cId="3676519210" sldId="263"/>
            <ac:spMk id="2" creationId="{6F65C87E-37EA-C4D1-1AF9-9B9CEE2AE66C}"/>
          </ac:spMkLst>
        </pc:spChg>
        <pc:spChg chg="del">
          <ac:chgData name="chloekoh6@gmail.com" userId="6c3746b70e607c37" providerId="LiveId" clId="{59E54859-A423-434A-94B2-1594D776DFD0}" dt="2022-12-03T16:25:02.154" v="676" actId="22"/>
          <ac:spMkLst>
            <pc:docMk/>
            <pc:sldMk cId="3676519210" sldId="263"/>
            <ac:spMk id="3" creationId="{2DF1BC27-22F6-A747-1FD7-AA9D28D4297D}"/>
          </ac:spMkLst>
        </pc:spChg>
        <pc:spChg chg="mod">
          <ac:chgData name="chloekoh6@gmail.com" userId="6c3746b70e607c37" providerId="LiveId" clId="{59E54859-A423-434A-94B2-1594D776DFD0}" dt="2022-12-03T17:29:56.470" v="1430" actId="20577"/>
          <ac:spMkLst>
            <pc:docMk/>
            <pc:sldMk cId="3676519210" sldId="263"/>
            <ac:spMk id="4" creationId="{8E3D7B85-FDAE-4114-6A9A-9C176313ECCD}"/>
          </ac:spMkLst>
        </pc:spChg>
        <pc:spChg chg="mod">
          <ac:chgData name="chloekoh6@gmail.com" userId="6c3746b70e607c37" providerId="LiveId" clId="{59E54859-A423-434A-94B2-1594D776DFD0}" dt="2022-12-03T16:25:25.812" v="680" actId="26606"/>
          <ac:spMkLst>
            <pc:docMk/>
            <pc:sldMk cId="3676519210" sldId="263"/>
            <ac:spMk id="5" creationId="{B3E9CF04-3D85-D01D-06AD-785144A22C3F}"/>
          </ac:spMkLst>
        </pc:spChg>
        <pc:spChg chg="mod">
          <ac:chgData name="chloekoh6@gmail.com" userId="6c3746b70e607c37" providerId="LiveId" clId="{59E54859-A423-434A-94B2-1594D776DFD0}" dt="2022-12-03T16:25:25.812" v="680" actId="26606"/>
          <ac:spMkLst>
            <pc:docMk/>
            <pc:sldMk cId="3676519210" sldId="263"/>
            <ac:spMk id="6" creationId="{D0050B5F-9684-8DBB-BB37-85809AE5048E}"/>
          </ac:spMkLst>
        </pc:spChg>
        <pc:spChg chg="mod">
          <ac:chgData name="chloekoh6@gmail.com" userId="6c3746b70e607c37" providerId="LiveId" clId="{59E54859-A423-434A-94B2-1594D776DFD0}" dt="2022-12-03T16:25:25.812" v="680" actId="26606"/>
          <ac:spMkLst>
            <pc:docMk/>
            <pc:sldMk cId="3676519210" sldId="263"/>
            <ac:spMk id="7" creationId="{A99A943E-00EC-5CEC-B2A7-B02D6F64FA58}"/>
          </ac:spMkLst>
        </pc:spChg>
        <pc:spChg chg="add del mod">
          <ac:chgData name="chloekoh6@gmail.com" userId="6c3746b70e607c37" providerId="LiveId" clId="{59E54859-A423-434A-94B2-1594D776DFD0}" dt="2022-12-03T16:25:25.812" v="680" actId="26606"/>
          <ac:spMkLst>
            <pc:docMk/>
            <pc:sldMk cId="3676519210" sldId="263"/>
            <ac:spMk id="13" creationId="{FEFCCA25-40E7-F551-0F61-EFFD21D49A2D}"/>
          </ac:spMkLst>
        </pc:spChg>
        <pc:spChg chg="add del">
          <ac:chgData name="chloekoh6@gmail.com" userId="6c3746b70e607c37" providerId="LiveId" clId="{59E54859-A423-434A-94B2-1594D776DFD0}" dt="2022-12-03T17:11:42.609" v="768" actId="26606"/>
          <ac:spMkLst>
            <pc:docMk/>
            <pc:sldMk cId="3676519210" sldId="263"/>
            <ac:spMk id="18" creationId="{8FBA68A5-A7C7-4D91-AB95-6E0B6FFD8743}"/>
          </ac:spMkLst>
        </pc:spChg>
        <pc:spChg chg="add del">
          <ac:chgData name="chloekoh6@gmail.com" userId="6c3746b70e607c37" providerId="LiveId" clId="{59E54859-A423-434A-94B2-1594D776DFD0}" dt="2022-12-03T17:11:42.609" v="768" actId="26606"/>
          <ac:spMkLst>
            <pc:docMk/>
            <pc:sldMk cId="3676519210" sldId="263"/>
            <ac:spMk id="20" creationId="{DA4051E3-92B2-42FC-BB3D-372E4A614439}"/>
          </ac:spMkLst>
        </pc:spChg>
        <pc:spChg chg="add del">
          <ac:chgData name="chloekoh6@gmail.com" userId="6c3746b70e607c37" providerId="LiveId" clId="{59E54859-A423-434A-94B2-1594D776DFD0}" dt="2022-12-03T17:11:42.609" v="768" actId="26606"/>
          <ac:spMkLst>
            <pc:docMk/>
            <pc:sldMk cId="3676519210" sldId="263"/>
            <ac:spMk id="28" creationId="{870F1165-C2FC-4313-ADED-D8514C00E1EE}"/>
          </ac:spMkLst>
        </pc:spChg>
        <pc:spChg chg="add del">
          <ac:chgData name="chloekoh6@gmail.com" userId="6c3746b70e607c37" providerId="LiveId" clId="{59E54859-A423-434A-94B2-1594D776DFD0}" dt="2022-12-03T17:11:42.609" v="768" actId="26606"/>
          <ac:spMkLst>
            <pc:docMk/>
            <pc:sldMk cId="3676519210" sldId="263"/>
            <ac:spMk id="30" creationId="{3FD564DD-780E-4279-99FF-A16618E11908}"/>
          </ac:spMkLst>
        </pc:spChg>
        <pc:spChg chg="add del">
          <ac:chgData name="chloekoh6@gmail.com" userId="6c3746b70e607c37" providerId="LiveId" clId="{59E54859-A423-434A-94B2-1594D776DFD0}" dt="2022-12-03T17:11:42.609" v="768" actId="26606"/>
          <ac:spMkLst>
            <pc:docMk/>
            <pc:sldMk cId="3676519210" sldId="263"/>
            <ac:spMk id="34" creationId="{F5BB14C7-B6E4-427D-AEAC-7A18D089F922}"/>
          </ac:spMkLst>
        </pc:spChg>
        <pc:spChg chg="add">
          <ac:chgData name="chloekoh6@gmail.com" userId="6c3746b70e607c37" providerId="LiveId" clId="{59E54859-A423-434A-94B2-1594D776DFD0}" dt="2022-12-03T17:11:42.609" v="768" actId="26606"/>
          <ac:spMkLst>
            <pc:docMk/>
            <pc:sldMk cId="3676519210" sldId="263"/>
            <ac:spMk id="43" creationId="{8FBA68A5-A7C7-4D91-AB95-6E0B6FFD8743}"/>
          </ac:spMkLst>
        </pc:spChg>
        <pc:spChg chg="add">
          <ac:chgData name="chloekoh6@gmail.com" userId="6c3746b70e607c37" providerId="LiveId" clId="{59E54859-A423-434A-94B2-1594D776DFD0}" dt="2022-12-03T17:11:42.609" v="768" actId="26606"/>
          <ac:spMkLst>
            <pc:docMk/>
            <pc:sldMk cId="3676519210" sldId="263"/>
            <ac:spMk id="45" creationId="{DA4051E3-92B2-42FC-BB3D-372E4A614439}"/>
          </ac:spMkLst>
        </pc:spChg>
        <pc:spChg chg="add">
          <ac:chgData name="chloekoh6@gmail.com" userId="6c3746b70e607c37" providerId="LiveId" clId="{59E54859-A423-434A-94B2-1594D776DFD0}" dt="2022-12-03T17:11:42.609" v="768" actId="26606"/>
          <ac:spMkLst>
            <pc:docMk/>
            <pc:sldMk cId="3676519210" sldId="263"/>
            <ac:spMk id="53" creationId="{870F1165-C2FC-4313-ADED-D8514C00E1EE}"/>
          </ac:spMkLst>
        </pc:spChg>
        <pc:spChg chg="add">
          <ac:chgData name="chloekoh6@gmail.com" userId="6c3746b70e607c37" providerId="LiveId" clId="{59E54859-A423-434A-94B2-1594D776DFD0}" dt="2022-12-03T17:11:42.609" v="768" actId="26606"/>
          <ac:spMkLst>
            <pc:docMk/>
            <pc:sldMk cId="3676519210" sldId="263"/>
            <ac:spMk id="55" creationId="{3FD564DD-780E-4279-99FF-A16618E11908}"/>
          </ac:spMkLst>
        </pc:spChg>
        <pc:spChg chg="add">
          <ac:chgData name="chloekoh6@gmail.com" userId="6c3746b70e607c37" providerId="LiveId" clId="{59E54859-A423-434A-94B2-1594D776DFD0}" dt="2022-12-03T17:11:42.609" v="768" actId="26606"/>
          <ac:spMkLst>
            <pc:docMk/>
            <pc:sldMk cId="3676519210" sldId="263"/>
            <ac:spMk id="59" creationId="{F5BB14C7-B6E4-427D-AEAC-7A18D089F922}"/>
          </ac:spMkLst>
        </pc:spChg>
        <pc:picChg chg="add del mod ord modCrop">
          <ac:chgData name="chloekoh6@gmail.com" userId="6c3746b70e607c37" providerId="LiveId" clId="{59E54859-A423-434A-94B2-1594D776DFD0}" dt="2022-12-03T16:25:22.745" v="679" actId="478"/>
          <ac:picMkLst>
            <pc:docMk/>
            <pc:sldMk cId="3676519210" sldId="263"/>
            <ac:picMk id="9" creationId="{DBF5ACE0-4E08-7454-BBD1-A50A892F2DFA}"/>
          </ac:picMkLst>
        </pc:picChg>
        <pc:picChg chg="add del mod ord">
          <ac:chgData name="chloekoh6@gmail.com" userId="6c3746b70e607c37" providerId="LiveId" clId="{59E54859-A423-434A-94B2-1594D776DFD0}" dt="2022-12-03T17:11:40.694" v="767" actId="478"/>
          <ac:picMkLst>
            <pc:docMk/>
            <pc:sldMk cId="3676519210" sldId="263"/>
            <ac:picMk id="11" creationId="{96B24D48-A5AF-0B13-C244-CEEF4F958659}"/>
          </ac:picMkLst>
        </pc:picChg>
        <pc:picChg chg="add mod ord">
          <ac:chgData name="chloekoh6@gmail.com" userId="6c3746b70e607c37" providerId="LiveId" clId="{59E54859-A423-434A-94B2-1594D776DFD0}" dt="2022-12-03T17:11:42.609" v="768" actId="26606"/>
          <ac:picMkLst>
            <pc:docMk/>
            <pc:sldMk cId="3676519210" sldId="263"/>
            <ac:picMk id="15" creationId="{0FFCEF99-E049-C46C-F601-83E07957CC93}"/>
          </ac:picMkLst>
        </pc:picChg>
        <pc:cxnChg chg="add del">
          <ac:chgData name="chloekoh6@gmail.com" userId="6c3746b70e607c37" providerId="LiveId" clId="{59E54859-A423-434A-94B2-1594D776DFD0}" dt="2022-12-03T17:11:42.609" v="768" actId="26606"/>
          <ac:cxnSpMkLst>
            <pc:docMk/>
            <pc:sldMk cId="3676519210" sldId="263"/>
            <ac:cxnSpMk id="22" creationId="{3C425084-C97A-4C25-AE47-DDECF2DD3ABC}"/>
          </ac:cxnSpMkLst>
        </pc:cxnChg>
        <pc:cxnChg chg="add del">
          <ac:chgData name="chloekoh6@gmail.com" userId="6c3746b70e607c37" providerId="LiveId" clId="{59E54859-A423-434A-94B2-1594D776DFD0}" dt="2022-12-03T17:11:42.609" v="768" actId="26606"/>
          <ac:cxnSpMkLst>
            <pc:docMk/>
            <pc:sldMk cId="3676519210" sldId="263"/>
            <ac:cxnSpMk id="24" creationId="{96A478A1-0B34-4F2B-88FA-CF47551E5DF9}"/>
          </ac:cxnSpMkLst>
        </pc:cxnChg>
        <pc:cxnChg chg="add del">
          <ac:chgData name="chloekoh6@gmail.com" userId="6c3746b70e607c37" providerId="LiveId" clId="{59E54859-A423-434A-94B2-1594D776DFD0}" dt="2022-12-03T17:11:42.609" v="768" actId="26606"/>
          <ac:cxnSpMkLst>
            <pc:docMk/>
            <pc:sldMk cId="3676519210" sldId="263"/>
            <ac:cxnSpMk id="26" creationId="{C7F5CC56-CBE8-4152-AD5E-982DD286AA28}"/>
          </ac:cxnSpMkLst>
        </pc:cxnChg>
        <pc:cxnChg chg="add del">
          <ac:chgData name="chloekoh6@gmail.com" userId="6c3746b70e607c37" providerId="LiveId" clId="{59E54859-A423-434A-94B2-1594D776DFD0}" dt="2022-12-03T17:11:42.609" v="768" actId="26606"/>
          <ac:cxnSpMkLst>
            <pc:docMk/>
            <pc:sldMk cId="3676519210" sldId="263"/>
            <ac:cxnSpMk id="32" creationId="{ABAD74CF-CB22-463B-9031-D3BE16111B9B}"/>
          </ac:cxnSpMkLst>
        </pc:cxnChg>
        <pc:cxnChg chg="add del">
          <ac:chgData name="chloekoh6@gmail.com" userId="6c3746b70e607c37" providerId="LiveId" clId="{59E54859-A423-434A-94B2-1594D776DFD0}" dt="2022-12-03T17:11:42.609" v="768" actId="26606"/>
          <ac:cxnSpMkLst>
            <pc:docMk/>
            <pc:sldMk cId="3676519210" sldId="263"/>
            <ac:cxnSpMk id="36" creationId="{E95C7366-6A36-4307-81CE-FBD79DFF0980}"/>
          </ac:cxnSpMkLst>
        </pc:cxnChg>
        <pc:cxnChg chg="add del">
          <ac:chgData name="chloekoh6@gmail.com" userId="6c3746b70e607c37" providerId="LiveId" clId="{59E54859-A423-434A-94B2-1594D776DFD0}" dt="2022-12-03T17:11:42.609" v="768" actId="26606"/>
          <ac:cxnSpMkLst>
            <pc:docMk/>
            <pc:sldMk cId="3676519210" sldId="263"/>
            <ac:cxnSpMk id="38" creationId="{82B589D1-AB2D-469C-960E-40C719BA8281}"/>
          </ac:cxnSpMkLst>
        </pc:cxnChg>
        <pc:cxnChg chg="add">
          <ac:chgData name="chloekoh6@gmail.com" userId="6c3746b70e607c37" providerId="LiveId" clId="{59E54859-A423-434A-94B2-1594D776DFD0}" dt="2022-12-03T17:11:42.609" v="768" actId="26606"/>
          <ac:cxnSpMkLst>
            <pc:docMk/>
            <pc:sldMk cId="3676519210" sldId="263"/>
            <ac:cxnSpMk id="47" creationId="{3C425084-C97A-4C25-AE47-DDECF2DD3ABC}"/>
          </ac:cxnSpMkLst>
        </pc:cxnChg>
        <pc:cxnChg chg="add">
          <ac:chgData name="chloekoh6@gmail.com" userId="6c3746b70e607c37" providerId="LiveId" clId="{59E54859-A423-434A-94B2-1594D776DFD0}" dt="2022-12-03T17:11:42.609" v="768" actId="26606"/>
          <ac:cxnSpMkLst>
            <pc:docMk/>
            <pc:sldMk cId="3676519210" sldId="263"/>
            <ac:cxnSpMk id="49" creationId="{96A478A1-0B34-4F2B-88FA-CF47551E5DF9}"/>
          </ac:cxnSpMkLst>
        </pc:cxnChg>
        <pc:cxnChg chg="add">
          <ac:chgData name="chloekoh6@gmail.com" userId="6c3746b70e607c37" providerId="LiveId" clId="{59E54859-A423-434A-94B2-1594D776DFD0}" dt="2022-12-03T17:11:42.609" v="768" actId="26606"/>
          <ac:cxnSpMkLst>
            <pc:docMk/>
            <pc:sldMk cId="3676519210" sldId="263"/>
            <ac:cxnSpMk id="51" creationId="{C7F5CC56-CBE8-4152-AD5E-982DD286AA28}"/>
          </ac:cxnSpMkLst>
        </pc:cxnChg>
        <pc:cxnChg chg="add">
          <ac:chgData name="chloekoh6@gmail.com" userId="6c3746b70e607c37" providerId="LiveId" clId="{59E54859-A423-434A-94B2-1594D776DFD0}" dt="2022-12-03T17:11:42.609" v="768" actId="26606"/>
          <ac:cxnSpMkLst>
            <pc:docMk/>
            <pc:sldMk cId="3676519210" sldId="263"/>
            <ac:cxnSpMk id="57" creationId="{ABAD74CF-CB22-463B-9031-D3BE16111B9B}"/>
          </ac:cxnSpMkLst>
        </pc:cxnChg>
        <pc:cxnChg chg="add">
          <ac:chgData name="chloekoh6@gmail.com" userId="6c3746b70e607c37" providerId="LiveId" clId="{59E54859-A423-434A-94B2-1594D776DFD0}" dt="2022-12-03T17:11:42.609" v="768" actId="26606"/>
          <ac:cxnSpMkLst>
            <pc:docMk/>
            <pc:sldMk cId="3676519210" sldId="263"/>
            <ac:cxnSpMk id="61" creationId="{E95C7366-6A36-4307-81CE-FBD79DFF0980}"/>
          </ac:cxnSpMkLst>
        </pc:cxnChg>
        <pc:cxnChg chg="add">
          <ac:chgData name="chloekoh6@gmail.com" userId="6c3746b70e607c37" providerId="LiveId" clId="{59E54859-A423-434A-94B2-1594D776DFD0}" dt="2022-12-03T17:11:42.609" v="768" actId="26606"/>
          <ac:cxnSpMkLst>
            <pc:docMk/>
            <pc:sldMk cId="3676519210" sldId="263"/>
            <ac:cxnSpMk id="63" creationId="{82B589D1-AB2D-469C-960E-40C719BA8281}"/>
          </ac:cxnSpMkLst>
        </pc:cxnChg>
      </pc:sldChg>
      <pc:sldChg chg="addSp delSp modSp new mod setBg">
        <pc:chgData name="chloekoh6@gmail.com" userId="6c3746b70e607c37" providerId="LiveId" clId="{59E54859-A423-434A-94B2-1594D776DFD0}" dt="2022-12-03T17:29:28.607" v="1379" actId="20577"/>
        <pc:sldMkLst>
          <pc:docMk/>
          <pc:sldMk cId="1185186763" sldId="264"/>
        </pc:sldMkLst>
        <pc:spChg chg="mod">
          <ac:chgData name="chloekoh6@gmail.com" userId="6c3746b70e607c37" providerId="LiveId" clId="{59E54859-A423-434A-94B2-1594D776DFD0}" dt="2022-12-03T16:54:51.587" v="728" actId="20577"/>
          <ac:spMkLst>
            <pc:docMk/>
            <pc:sldMk cId="1185186763" sldId="264"/>
            <ac:spMk id="2" creationId="{4847BF6E-20BE-0ECC-403F-37EBC19356B5}"/>
          </ac:spMkLst>
        </pc:spChg>
        <pc:spChg chg="del">
          <ac:chgData name="chloekoh6@gmail.com" userId="6c3746b70e607c37" providerId="LiveId" clId="{59E54859-A423-434A-94B2-1594D776DFD0}" dt="2022-12-03T16:37:53.637" v="682" actId="22"/>
          <ac:spMkLst>
            <pc:docMk/>
            <pc:sldMk cId="1185186763" sldId="264"/>
            <ac:spMk id="3" creationId="{8E540CD2-B802-4C29-47AD-AC8280FE95C2}"/>
          </ac:spMkLst>
        </pc:spChg>
        <pc:spChg chg="mod ord">
          <ac:chgData name="chloekoh6@gmail.com" userId="6c3746b70e607c37" providerId="LiveId" clId="{59E54859-A423-434A-94B2-1594D776DFD0}" dt="2022-12-03T17:29:28.607" v="1379" actId="20577"/>
          <ac:spMkLst>
            <pc:docMk/>
            <pc:sldMk cId="1185186763" sldId="264"/>
            <ac:spMk id="4" creationId="{1508F3BD-FED5-6B3F-B4BB-0E332FE1EAC1}"/>
          </ac:spMkLst>
        </pc:spChg>
        <pc:spChg chg="mod ord">
          <ac:chgData name="chloekoh6@gmail.com" userId="6c3746b70e607c37" providerId="LiveId" clId="{59E54859-A423-434A-94B2-1594D776DFD0}" dt="2022-12-03T16:54:47.723" v="721" actId="26606"/>
          <ac:spMkLst>
            <pc:docMk/>
            <pc:sldMk cId="1185186763" sldId="264"/>
            <ac:spMk id="5" creationId="{AE4123C9-0BD5-A612-B735-5B1AFFBEF32A}"/>
          </ac:spMkLst>
        </pc:spChg>
        <pc:spChg chg="mod ord">
          <ac:chgData name="chloekoh6@gmail.com" userId="6c3746b70e607c37" providerId="LiveId" clId="{59E54859-A423-434A-94B2-1594D776DFD0}" dt="2022-12-03T16:54:47.723" v="721" actId="26606"/>
          <ac:spMkLst>
            <pc:docMk/>
            <pc:sldMk cId="1185186763" sldId="264"/>
            <ac:spMk id="6" creationId="{D8BF3AD0-B31C-F084-0FF4-A85A9AC2420F}"/>
          </ac:spMkLst>
        </pc:spChg>
        <pc:spChg chg="mod">
          <ac:chgData name="chloekoh6@gmail.com" userId="6c3746b70e607c37" providerId="LiveId" clId="{59E54859-A423-434A-94B2-1594D776DFD0}" dt="2022-12-03T16:37:59.957" v="683" actId="26606"/>
          <ac:spMkLst>
            <pc:docMk/>
            <pc:sldMk cId="1185186763" sldId="264"/>
            <ac:spMk id="7" creationId="{584E17E1-8FC9-F653-DCDE-B12CA2ADA948}"/>
          </ac:spMkLst>
        </pc:spChg>
        <pc:spChg chg="add del mod">
          <ac:chgData name="chloekoh6@gmail.com" userId="6c3746b70e607c37" providerId="LiveId" clId="{59E54859-A423-434A-94B2-1594D776DFD0}" dt="2022-12-03T16:47:55.974" v="704" actId="478"/>
          <ac:spMkLst>
            <pc:docMk/>
            <pc:sldMk cId="1185186763" sldId="264"/>
            <ac:spMk id="13" creationId="{6BA3682B-4859-5E90-BABE-19707094D259}"/>
          </ac:spMkLst>
        </pc:spChg>
        <pc:spChg chg="add del">
          <ac:chgData name="chloekoh6@gmail.com" userId="6c3746b70e607c37" providerId="LiveId" clId="{59E54859-A423-434A-94B2-1594D776DFD0}" dt="2022-12-03T16:47:58.232" v="705" actId="26606"/>
          <ac:spMkLst>
            <pc:docMk/>
            <pc:sldMk cId="1185186763" sldId="264"/>
            <ac:spMk id="14" creationId="{8FBA68A5-A7C7-4D91-AB95-6E0B6FFD8743}"/>
          </ac:spMkLst>
        </pc:spChg>
        <pc:spChg chg="add del">
          <ac:chgData name="chloekoh6@gmail.com" userId="6c3746b70e607c37" providerId="LiveId" clId="{59E54859-A423-434A-94B2-1594D776DFD0}" dt="2022-12-03T16:47:58.232" v="705" actId="26606"/>
          <ac:spMkLst>
            <pc:docMk/>
            <pc:sldMk cId="1185186763" sldId="264"/>
            <ac:spMk id="16" creationId="{DA4051E3-92B2-42FC-BB3D-372E4A614439}"/>
          </ac:spMkLst>
        </pc:spChg>
        <pc:spChg chg="add del">
          <ac:chgData name="chloekoh6@gmail.com" userId="6c3746b70e607c37" providerId="LiveId" clId="{59E54859-A423-434A-94B2-1594D776DFD0}" dt="2022-12-03T16:47:58.232" v="705" actId="26606"/>
          <ac:spMkLst>
            <pc:docMk/>
            <pc:sldMk cId="1185186763" sldId="264"/>
            <ac:spMk id="24" creationId="{870F1165-C2FC-4313-ADED-D8514C00E1EE}"/>
          </ac:spMkLst>
        </pc:spChg>
        <pc:spChg chg="add del">
          <ac:chgData name="chloekoh6@gmail.com" userId="6c3746b70e607c37" providerId="LiveId" clId="{59E54859-A423-434A-94B2-1594D776DFD0}" dt="2022-12-03T16:47:58.232" v="705" actId="26606"/>
          <ac:spMkLst>
            <pc:docMk/>
            <pc:sldMk cId="1185186763" sldId="264"/>
            <ac:spMk id="26" creationId="{3FD564DD-780E-4279-99FF-A16618E11908}"/>
          </ac:spMkLst>
        </pc:spChg>
        <pc:spChg chg="add del">
          <ac:chgData name="chloekoh6@gmail.com" userId="6c3746b70e607c37" providerId="LiveId" clId="{59E54859-A423-434A-94B2-1594D776DFD0}" dt="2022-12-03T16:47:58.232" v="705" actId="26606"/>
          <ac:spMkLst>
            <pc:docMk/>
            <pc:sldMk cId="1185186763" sldId="264"/>
            <ac:spMk id="30" creationId="{F5BB14C7-B6E4-427D-AEAC-7A18D089F922}"/>
          </ac:spMkLst>
        </pc:spChg>
        <pc:spChg chg="add del">
          <ac:chgData name="chloekoh6@gmail.com" userId="6c3746b70e607c37" providerId="LiveId" clId="{59E54859-A423-434A-94B2-1594D776DFD0}" dt="2022-12-03T16:54:47.723" v="721" actId="26606"/>
          <ac:spMkLst>
            <pc:docMk/>
            <pc:sldMk cId="1185186763" sldId="264"/>
            <ac:spMk id="39" creationId="{8FBA68A5-A7C7-4D91-AB95-6E0B6FFD8743}"/>
          </ac:spMkLst>
        </pc:spChg>
        <pc:spChg chg="add del">
          <ac:chgData name="chloekoh6@gmail.com" userId="6c3746b70e607c37" providerId="LiveId" clId="{59E54859-A423-434A-94B2-1594D776DFD0}" dt="2022-12-03T16:54:47.723" v="721" actId="26606"/>
          <ac:spMkLst>
            <pc:docMk/>
            <pc:sldMk cId="1185186763" sldId="264"/>
            <ac:spMk id="41" creationId="{DA4051E3-92B2-42FC-BB3D-372E4A614439}"/>
          </ac:spMkLst>
        </pc:spChg>
        <pc:spChg chg="add del">
          <ac:chgData name="chloekoh6@gmail.com" userId="6c3746b70e607c37" providerId="LiveId" clId="{59E54859-A423-434A-94B2-1594D776DFD0}" dt="2022-12-03T16:54:47.723" v="721" actId="26606"/>
          <ac:spMkLst>
            <pc:docMk/>
            <pc:sldMk cId="1185186763" sldId="264"/>
            <ac:spMk id="49" creationId="{B9BBDDCC-0358-4EDD-9820-287B1D8FDEE8}"/>
          </ac:spMkLst>
        </pc:spChg>
        <pc:spChg chg="add del">
          <ac:chgData name="chloekoh6@gmail.com" userId="6c3746b70e607c37" providerId="LiveId" clId="{59E54859-A423-434A-94B2-1594D776DFD0}" dt="2022-12-03T16:54:47.723" v="721" actId="26606"/>
          <ac:spMkLst>
            <pc:docMk/>
            <pc:sldMk cId="1185186763" sldId="264"/>
            <ac:spMk id="51" creationId="{B2B3B5E1-901E-49C0-9F76-B48432DE9129}"/>
          </ac:spMkLst>
        </pc:spChg>
        <pc:spChg chg="add del">
          <ac:chgData name="chloekoh6@gmail.com" userId="6c3746b70e607c37" providerId="LiveId" clId="{59E54859-A423-434A-94B2-1594D776DFD0}" dt="2022-12-03T16:54:47.723" v="721" actId="26606"/>
          <ac:spMkLst>
            <pc:docMk/>
            <pc:sldMk cId="1185186763" sldId="264"/>
            <ac:spMk id="53" creationId="{FBE31AC6-E383-4D2B-9A24-69EEE084D547}"/>
          </ac:spMkLst>
        </pc:spChg>
        <pc:spChg chg="add">
          <ac:chgData name="chloekoh6@gmail.com" userId="6c3746b70e607c37" providerId="LiveId" clId="{59E54859-A423-434A-94B2-1594D776DFD0}" dt="2022-12-03T16:54:47.723" v="721" actId="26606"/>
          <ac:spMkLst>
            <pc:docMk/>
            <pc:sldMk cId="1185186763" sldId="264"/>
            <ac:spMk id="64" creationId="{8FBA68A5-A7C7-4D91-AB95-6E0B6FFD8743}"/>
          </ac:spMkLst>
        </pc:spChg>
        <pc:spChg chg="add">
          <ac:chgData name="chloekoh6@gmail.com" userId="6c3746b70e607c37" providerId="LiveId" clId="{59E54859-A423-434A-94B2-1594D776DFD0}" dt="2022-12-03T16:54:47.723" v="721" actId="26606"/>
          <ac:spMkLst>
            <pc:docMk/>
            <pc:sldMk cId="1185186763" sldId="264"/>
            <ac:spMk id="66" creationId="{DA4051E3-92B2-42FC-BB3D-372E4A614439}"/>
          </ac:spMkLst>
        </pc:spChg>
        <pc:spChg chg="add">
          <ac:chgData name="chloekoh6@gmail.com" userId="6c3746b70e607c37" providerId="LiveId" clId="{59E54859-A423-434A-94B2-1594D776DFD0}" dt="2022-12-03T16:54:47.723" v="721" actId="26606"/>
          <ac:spMkLst>
            <pc:docMk/>
            <pc:sldMk cId="1185186763" sldId="264"/>
            <ac:spMk id="74" creationId="{870F1165-C2FC-4313-ADED-D8514C00E1EE}"/>
          </ac:spMkLst>
        </pc:spChg>
        <pc:spChg chg="add">
          <ac:chgData name="chloekoh6@gmail.com" userId="6c3746b70e607c37" providerId="LiveId" clId="{59E54859-A423-434A-94B2-1594D776DFD0}" dt="2022-12-03T16:54:47.723" v="721" actId="26606"/>
          <ac:spMkLst>
            <pc:docMk/>
            <pc:sldMk cId="1185186763" sldId="264"/>
            <ac:spMk id="76" creationId="{3FD564DD-780E-4279-99FF-A16618E11908}"/>
          </ac:spMkLst>
        </pc:spChg>
        <pc:spChg chg="add">
          <ac:chgData name="chloekoh6@gmail.com" userId="6c3746b70e607c37" providerId="LiveId" clId="{59E54859-A423-434A-94B2-1594D776DFD0}" dt="2022-12-03T16:54:47.723" v="721" actId="26606"/>
          <ac:spMkLst>
            <pc:docMk/>
            <pc:sldMk cId="1185186763" sldId="264"/>
            <ac:spMk id="80" creationId="{F5BB14C7-B6E4-427D-AEAC-7A18D089F922}"/>
          </ac:spMkLst>
        </pc:spChg>
        <pc:picChg chg="add del mod ord">
          <ac:chgData name="chloekoh6@gmail.com" userId="6c3746b70e607c37" providerId="LiveId" clId="{59E54859-A423-434A-94B2-1594D776DFD0}" dt="2022-12-03T16:47:47.825" v="701" actId="478"/>
          <ac:picMkLst>
            <pc:docMk/>
            <pc:sldMk cId="1185186763" sldId="264"/>
            <ac:picMk id="9" creationId="{DCE10678-AD95-A033-41A1-A73F2C37BB67}"/>
          </ac:picMkLst>
        </pc:picChg>
        <pc:picChg chg="add mod ord">
          <ac:chgData name="chloekoh6@gmail.com" userId="6c3746b70e607c37" providerId="LiveId" clId="{59E54859-A423-434A-94B2-1594D776DFD0}" dt="2022-12-03T16:54:47.723" v="721" actId="26606"/>
          <ac:picMkLst>
            <pc:docMk/>
            <pc:sldMk cId="1185186763" sldId="264"/>
            <ac:picMk id="11" creationId="{75A93671-3B26-5C69-67F0-16C5901DCB78}"/>
          </ac:picMkLst>
        </pc:picChg>
        <pc:cxnChg chg="add del">
          <ac:chgData name="chloekoh6@gmail.com" userId="6c3746b70e607c37" providerId="LiveId" clId="{59E54859-A423-434A-94B2-1594D776DFD0}" dt="2022-12-03T16:47:58.232" v="705" actId="26606"/>
          <ac:cxnSpMkLst>
            <pc:docMk/>
            <pc:sldMk cId="1185186763" sldId="264"/>
            <ac:cxnSpMk id="18" creationId="{3C425084-C97A-4C25-AE47-DDECF2DD3ABC}"/>
          </ac:cxnSpMkLst>
        </pc:cxnChg>
        <pc:cxnChg chg="add del">
          <ac:chgData name="chloekoh6@gmail.com" userId="6c3746b70e607c37" providerId="LiveId" clId="{59E54859-A423-434A-94B2-1594D776DFD0}" dt="2022-12-03T16:47:58.232" v="705" actId="26606"/>
          <ac:cxnSpMkLst>
            <pc:docMk/>
            <pc:sldMk cId="1185186763" sldId="264"/>
            <ac:cxnSpMk id="20" creationId="{96A478A1-0B34-4F2B-88FA-CF47551E5DF9}"/>
          </ac:cxnSpMkLst>
        </pc:cxnChg>
        <pc:cxnChg chg="add del">
          <ac:chgData name="chloekoh6@gmail.com" userId="6c3746b70e607c37" providerId="LiveId" clId="{59E54859-A423-434A-94B2-1594D776DFD0}" dt="2022-12-03T16:47:58.232" v="705" actId="26606"/>
          <ac:cxnSpMkLst>
            <pc:docMk/>
            <pc:sldMk cId="1185186763" sldId="264"/>
            <ac:cxnSpMk id="22" creationId="{C7F5CC56-CBE8-4152-AD5E-982DD286AA28}"/>
          </ac:cxnSpMkLst>
        </pc:cxnChg>
        <pc:cxnChg chg="add del">
          <ac:chgData name="chloekoh6@gmail.com" userId="6c3746b70e607c37" providerId="LiveId" clId="{59E54859-A423-434A-94B2-1594D776DFD0}" dt="2022-12-03T16:47:58.232" v="705" actId="26606"/>
          <ac:cxnSpMkLst>
            <pc:docMk/>
            <pc:sldMk cId="1185186763" sldId="264"/>
            <ac:cxnSpMk id="28" creationId="{ABAD74CF-CB22-463B-9031-D3BE16111B9B}"/>
          </ac:cxnSpMkLst>
        </pc:cxnChg>
        <pc:cxnChg chg="add del">
          <ac:chgData name="chloekoh6@gmail.com" userId="6c3746b70e607c37" providerId="LiveId" clId="{59E54859-A423-434A-94B2-1594D776DFD0}" dt="2022-12-03T16:47:58.232" v="705" actId="26606"/>
          <ac:cxnSpMkLst>
            <pc:docMk/>
            <pc:sldMk cId="1185186763" sldId="264"/>
            <ac:cxnSpMk id="32" creationId="{E95C7366-6A36-4307-81CE-FBD79DFF0980}"/>
          </ac:cxnSpMkLst>
        </pc:cxnChg>
        <pc:cxnChg chg="add del">
          <ac:chgData name="chloekoh6@gmail.com" userId="6c3746b70e607c37" providerId="LiveId" clId="{59E54859-A423-434A-94B2-1594D776DFD0}" dt="2022-12-03T16:47:58.232" v="705" actId="26606"/>
          <ac:cxnSpMkLst>
            <pc:docMk/>
            <pc:sldMk cId="1185186763" sldId="264"/>
            <ac:cxnSpMk id="34" creationId="{82B589D1-AB2D-469C-960E-40C719BA8281}"/>
          </ac:cxnSpMkLst>
        </pc:cxnChg>
        <pc:cxnChg chg="add del">
          <ac:chgData name="chloekoh6@gmail.com" userId="6c3746b70e607c37" providerId="LiveId" clId="{59E54859-A423-434A-94B2-1594D776DFD0}" dt="2022-12-03T16:54:47.723" v="721" actId="26606"/>
          <ac:cxnSpMkLst>
            <pc:docMk/>
            <pc:sldMk cId="1185186763" sldId="264"/>
            <ac:cxnSpMk id="43" creationId="{3C425084-C97A-4C25-AE47-DDECF2DD3ABC}"/>
          </ac:cxnSpMkLst>
        </pc:cxnChg>
        <pc:cxnChg chg="add del">
          <ac:chgData name="chloekoh6@gmail.com" userId="6c3746b70e607c37" providerId="LiveId" clId="{59E54859-A423-434A-94B2-1594D776DFD0}" dt="2022-12-03T16:54:47.723" v="721" actId="26606"/>
          <ac:cxnSpMkLst>
            <pc:docMk/>
            <pc:sldMk cId="1185186763" sldId="264"/>
            <ac:cxnSpMk id="45" creationId="{96A478A1-0B34-4F2B-88FA-CF47551E5DF9}"/>
          </ac:cxnSpMkLst>
        </pc:cxnChg>
        <pc:cxnChg chg="add del">
          <ac:chgData name="chloekoh6@gmail.com" userId="6c3746b70e607c37" providerId="LiveId" clId="{59E54859-A423-434A-94B2-1594D776DFD0}" dt="2022-12-03T16:54:47.723" v="721" actId="26606"/>
          <ac:cxnSpMkLst>
            <pc:docMk/>
            <pc:sldMk cId="1185186763" sldId="264"/>
            <ac:cxnSpMk id="47" creationId="{0A09E39A-DA3F-4BDC-A89A-6545C1DD3721}"/>
          </ac:cxnSpMkLst>
        </pc:cxnChg>
        <pc:cxnChg chg="add del">
          <ac:chgData name="chloekoh6@gmail.com" userId="6c3746b70e607c37" providerId="LiveId" clId="{59E54859-A423-434A-94B2-1594D776DFD0}" dt="2022-12-03T16:54:47.723" v="721" actId="26606"/>
          <ac:cxnSpMkLst>
            <pc:docMk/>
            <pc:sldMk cId="1185186763" sldId="264"/>
            <ac:cxnSpMk id="55" creationId="{2DD089E2-CEA3-48C4-9094-610D00D9460C}"/>
          </ac:cxnSpMkLst>
        </pc:cxnChg>
        <pc:cxnChg chg="add del">
          <ac:chgData name="chloekoh6@gmail.com" userId="6c3746b70e607c37" providerId="LiveId" clId="{59E54859-A423-434A-94B2-1594D776DFD0}" dt="2022-12-03T16:54:47.723" v="721" actId="26606"/>
          <ac:cxnSpMkLst>
            <pc:docMk/>
            <pc:sldMk cId="1185186763" sldId="264"/>
            <ac:cxnSpMk id="57" creationId="{2F49F475-10BF-4E7D-9BE8-5329BCAFE2C8}"/>
          </ac:cxnSpMkLst>
        </pc:cxnChg>
        <pc:cxnChg chg="add del">
          <ac:chgData name="chloekoh6@gmail.com" userId="6c3746b70e607c37" providerId="LiveId" clId="{59E54859-A423-434A-94B2-1594D776DFD0}" dt="2022-12-03T16:54:47.723" v="721" actId="26606"/>
          <ac:cxnSpMkLst>
            <pc:docMk/>
            <pc:sldMk cId="1185186763" sldId="264"/>
            <ac:cxnSpMk id="59" creationId="{621E947D-525D-4D2A-B0C3-E1BFCA6060FD}"/>
          </ac:cxnSpMkLst>
        </pc:cxnChg>
        <pc:cxnChg chg="add">
          <ac:chgData name="chloekoh6@gmail.com" userId="6c3746b70e607c37" providerId="LiveId" clId="{59E54859-A423-434A-94B2-1594D776DFD0}" dt="2022-12-03T16:54:47.723" v="721" actId="26606"/>
          <ac:cxnSpMkLst>
            <pc:docMk/>
            <pc:sldMk cId="1185186763" sldId="264"/>
            <ac:cxnSpMk id="68" creationId="{3C425084-C97A-4C25-AE47-DDECF2DD3ABC}"/>
          </ac:cxnSpMkLst>
        </pc:cxnChg>
        <pc:cxnChg chg="add">
          <ac:chgData name="chloekoh6@gmail.com" userId="6c3746b70e607c37" providerId="LiveId" clId="{59E54859-A423-434A-94B2-1594D776DFD0}" dt="2022-12-03T16:54:47.723" v="721" actId="26606"/>
          <ac:cxnSpMkLst>
            <pc:docMk/>
            <pc:sldMk cId="1185186763" sldId="264"/>
            <ac:cxnSpMk id="70" creationId="{96A478A1-0B34-4F2B-88FA-CF47551E5DF9}"/>
          </ac:cxnSpMkLst>
        </pc:cxnChg>
        <pc:cxnChg chg="add">
          <ac:chgData name="chloekoh6@gmail.com" userId="6c3746b70e607c37" providerId="LiveId" clId="{59E54859-A423-434A-94B2-1594D776DFD0}" dt="2022-12-03T16:54:47.723" v="721" actId="26606"/>
          <ac:cxnSpMkLst>
            <pc:docMk/>
            <pc:sldMk cId="1185186763" sldId="264"/>
            <ac:cxnSpMk id="72" creationId="{C7F5CC56-CBE8-4152-AD5E-982DD286AA28}"/>
          </ac:cxnSpMkLst>
        </pc:cxnChg>
        <pc:cxnChg chg="add">
          <ac:chgData name="chloekoh6@gmail.com" userId="6c3746b70e607c37" providerId="LiveId" clId="{59E54859-A423-434A-94B2-1594D776DFD0}" dt="2022-12-03T16:54:47.723" v="721" actId="26606"/>
          <ac:cxnSpMkLst>
            <pc:docMk/>
            <pc:sldMk cId="1185186763" sldId="264"/>
            <ac:cxnSpMk id="78" creationId="{ABAD74CF-CB22-463B-9031-D3BE16111B9B}"/>
          </ac:cxnSpMkLst>
        </pc:cxnChg>
        <pc:cxnChg chg="add">
          <ac:chgData name="chloekoh6@gmail.com" userId="6c3746b70e607c37" providerId="LiveId" clId="{59E54859-A423-434A-94B2-1594D776DFD0}" dt="2022-12-03T16:54:47.723" v="721" actId="26606"/>
          <ac:cxnSpMkLst>
            <pc:docMk/>
            <pc:sldMk cId="1185186763" sldId="264"/>
            <ac:cxnSpMk id="82" creationId="{E95C7366-6A36-4307-81CE-FBD79DFF0980}"/>
          </ac:cxnSpMkLst>
        </pc:cxnChg>
        <pc:cxnChg chg="add">
          <ac:chgData name="chloekoh6@gmail.com" userId="6c3746b70e607c37" providerId="LiveId" clId="{59E54859-A423-434A-94B2-1594D776DFD0}" dt="2022-12-03T16:54:47.723" v="721" actId="26606"/>
          <ac:cxnSpMkLst>
            <pc:docMk/>
            <pc:sldMk cId="1185186763" sldId="264"/>
            <ac:cxnSpMk id="84" creationId="{82B589D1-AB2D-469C-960E-40C719BA8281}"/>
          </ac:cxnSpMkLst>
        </pc:cxnChg>
      </pc:sldChg>
      <pc:sldChg chg="addSp delSp modSp new mod setBg">
        <pc:chgData name="chloekoh6@gmail.com" userId="6c3746b70e607c37" providerId="LiveId" clId="{59E54859-A423-434A-94B2-1594D776DFD0}" dt="2022-12-03T17:15:06.006" v="1007" actId="20577"/>
        <pc:sldMkLst>
          <pc:docMk/>
          <pc:sldMk cId="3971725317" sldId="265"/>
        </pc:sldMkLst>
        <pc:spChg chg="mod">
          <ac:chgData name="chloekoh6@gmail.com" userId="6c3746b70e607c37" providerId="LiveId" clId="{59E54859-A423-434A-94B2-1594D776DFD0}" dt="2022-12-03T16:55:23.242" v="744" actId="20577"/>
          <ac:spMkLst>
            <pc:docMk/>
            <pc:sldMk cId="3971725317" sldId="265"/>
            <ac:spMk id="2" creationId="{9EB1EFA0-42B2-2246-3924-FB5DE9404BFC}"/>
          </ac:spMkLst>
        </pc:spChg>
        <pc:spChg chg="del">
          <ac:chgData name="chloekoh6@gmail.com" userId="6c3746b70e607c37" providerId="LiveId" clId="{59E54859-A423-434A-94B2-1594D776DFD0}" dt="2022-12-03T16:48:57.869" v="709" actId="478"/>
          <ac:spMkLst>
            <pc:docMk/>
            <pc:sldMk cId="3971725317" sldId="265"/>
            <ac:spMk id="3" creationId="{65714AEE-8D38-88F6-8E65-83CF111783D2}"/>
          </ac:spMkLst>
        </pc:spChg>
        <pc:spChg chg="mod ord">
          <ac:chgData name="chloekoh6@gmail.com" userId="6c3746b70e607c37" providerId="LiveId" clId="{59E54859-A423-434A-94B2-1594D776DFD0}" dt="2022-12-03T17:15:06.006" v="1007" actId="20577"/>
          <ac:spMkLst>
            <pc:docMk/>
            <pc:sldMk cId="3971725317" sldId="265"/>
            <ac:spMk id="4" creationId="{96C5F57F-C225-9C50-3B62-171417CF8226}"/>
          </ac:spMkLst>
        </pc:spChg>
        <pc:spChg chg="mod ord">
          <ac:chgData name="chloekoh6@gmail.com" userId="6c3746b70e607c37" providerId="LiveId" clId="{59E54859-A423-434A-94B2-1594D776DFD0}" dt="2022-12-03T16:55:16.586" v="734" actId="26606"/>
          <ac:spMkLst>
            <pc:docMk/>
            <pc:sldMk cId="3971725317" sldId="265"/>
            <ac:spMk id="5" creationId="{61B5BEE2-9C97-A2B5-FBF2-5E357E8F6FE7}"/>
          </ac:spMkLst>
        </pc:spChg>
        <pc:spChg chg="mod">
          <ac:chgData name="chloekoh6@gmail.com" userId="6c3746b70e607c37" providerId="LiveId" clId="{59E54859-A423-434A-94B2-1594D776DFD0}" dt="2022-12-03T16:48:59.968" v="710" actId="26606"/>
          <ac:spMkLst>
            <pc:docMk/>
            <pc:sldMk cId="3971725317" sldId="265"/>
            <ac:spMk id="6" creationId="{EA227E48-AE8B-1009-4F2E-3D4FFD39F7F1}"/>
          </ac:spMkLst>
        </pc:spChg>
        <pc:spChg chg="mod">
          <ac:chgData name="chloekoh6@gmail.com" userId="6c3746b70e607c37" providerId="LiveId" clId="{59E54859-A423-434A-94B2-1594D776DFD0}" dt="2022-12-03T16:48:59.968" v="710" actId="26606"/>
          <ac:spMkLst>
            <pc:docMk/>
            <pc:sldMk cId="3971725317" sldId="265"/>
            <ac:spMk id="7" creationId="{F45C01BD-1C6A-7B1F-AD01-5F19B593906E}"/>
          </ac:spMkLst>
        </pc:spChg>
        <pc:spChg chg="add del">
          <ac:chgData name="chloekoh6@gmail.com" userId="6c3746b70e607c37" providerId="LiveId" clId="{59E54859-A423-434A-94B2-1594D776DFD0}" dt="2022-12-03T16:55:16.604" v="735" actId="26606"/>
          <ac:spMkLst>
            <pc:docMk/>
            <pc:sldMk cId="3971725317" sldId="265"/>
            <ac:spMk id="14" creationId="{8FBA68A5-A7C7-4D91-AB95-6E0B6FFD8743}"/>
          </ac:spMkLst>
        </pc:spChg>
        <pc:spChg chg="add del">
          <ac:chgData name="chloekoh6@gmail.com" userId="6c3746b70e607c37" providerId="LiveId" clId="{59E54859-A423-434A-94B2-1594D776DFD0}" dt="2022-12-03T16:55:16.604" v="735" actId="26606"/>
          <ac:spMkLst>
            <pc:docMk/>
            <pc:sldMk cId="3971725317" sldId="265"/>
            <ac:spMk id="16" creationId="{DA4051E3-92B2-42FC-BB3D-372E4A614439}"/>
          </ac:spMkLst>
        </pc:spChg>
        <pc:spChg chg="add del">
          <ac:chgData name="chloekoh6@gmail.com" userId="6c3746b70e607c37" providerId="LiveId" clId="{59E54859-A423-434A-94B2-1594D776DFD0}" dt="2022-12-03T16:55:16.604" v="735" actId="26606"/>
          <ac:spMkLst>
            <pc:docMk/>
            <pc:sldMk cId="3971725317" sldId="265"/>
            <ac:spMk id="24" creationId="{870F1165-C2FC-4313-ADED-D8514C00E1EE}"/>
          </ac:spMkLst>
        </pc:spChg>
        <pc:spChg chg="add del">
          <ac:chgData name="chloekoh6@gmail.com" userId="6c3746b70e607c37" providerId="LiveId" clId="{59E54859-A423-434A-94B2-1594D776DFD0}" dt="2022-12-03T16:55:16.604" v="735" actId="26606"/>
          <ac:spMkLst>
            <pc:docMk/>
            <pc:sldMk cId="3971725317" sldId="265"/>
            <ac:spMk id="26" creationId="{3FD564DD-780E-4279-99FF-A16618E11908}"/>
          </ac:spMkLst>
        </pc:spChg>
        <pc:spChg chg="add del">
          <ac:chgData name="chloekoh6@gmail.com" userId="6c3746b70e607c37" providerId="LiveId" clId="{59E54859-A423-434A-94B2-1594D776DFD0}" dt="2022-12-03T16:55:16.604" v="735" actId="26606"/>
          <ac:spMkLst>
            <pc:docMk/>
            <pc:sldMk cId="3971725317" sldId="265"/>
            <ac:spMk id="30" creationId="{F5BB14C7-B6E4-427D-AEAC-7A18D089F922}"/>
          </ac:spMkLst>
        </pc:spChg>
        <pc:spChg chg="add del">
          <ac:chgData name="chloekoh6@gmail.com" userId="6c3746b70e607c37" providerId="LiveId" clId="{59E54859-A423-434A-94B2-1594D776DFD0}" dt="2022-12-03T16:55:16.586" v="734" actId="26606"/>
          <ac:spMkLst>
            <pc:docMk/>
            <pc:sldMk cId="3971725317" sldId="265"/>
            <ac:spMk id="39" creationId="{8FBA68A5-A7C7-4D91-AB95-6E0B6FFD8743}"/>
          </ac:spMkLst>
        </pc:spChg>
        <pc:spChg chg="add del">
          <ac:chgData name="chloekoh6@gmail.com" userId="6c3746b70e607c37" providerId="LiveId" clId="{59E54859-A423-434A-94B2-1594D776DFD0}" dt="2022-12-03T16:55:16.586" v="734" actId="26606"/>
          <ac:spMkLst>
            <pc:docMk/>
            <pc:sldMk cId="3971725317" sldId="265"/>
            <ac:spMk id="41" creationId="{DA4051E3-92B2-42FC-BB3D-372E4A614439}"/>
          </ac:spMkLst>
        </pc:spChg>
        <pc:spChg chg="add del">
          <ac:chgData name="chloekoh6@gmail.com" userId="6c3746b70e607c37" providerId="LiveId" clId="{59E54859-A423-434A-94B2-1594D776DFD0}" dt="2022-12-03T16:55:16.586" v="734" actId="26606"/>
          <ac:spMkLst>
            <pc:docMk/>
            <pc:sldMk cId="3971725317" sldId="265"/>
            <ac:spMk id="49" creationId="{B9BBDDCC-0358-4EDD-9820-287B1D8FDEE8}"/>
          </ac:spMkLst>
        </pc:spChg>
        <pc:spChg chg="add del">
          <ac:chgData name="chloekoh6@gmail.com" userId="6c3746b70e607c37" providerId="LiveId" clId="{59E54859-A423-434A-94B2-1594D776DFD0}" dt="2022-12-03T16:55:16.586" v="734" actId="26606"/>
          <ac:spMkLst>
            <pc:docMk/>
            <pc:sldMk cId="3971725317" sldId="265"/>
            <ac:spMk id="51" creationId="{B2B3B5E1-901E-49C0-9F76-B48432DE9129}"/>
          </ac:spMkLst>
        </pc:spChg>
        <pc:spChg chg="add del">
          <ac:chgData name="chloekoh6@gmail.com" userId="6c3746b70e607c37" providerId="LiveId" clId="{59E54859-A423-434A-94B2-1594D776DFD0}" dt="2022-12-03T16:55:16.586" v="734" actId="26606"/>
          <ac:spMkLst>
            <pc:docMk/>
            <pc:sldMk cId="3971725317" sldId="265"/>
            <ac:spMk id="53" creationId="{FBE31AC6-E383-4D2B-9A24-69EEE084D547}"/>
          </ac:spMkLst>
        </pc:spChg>
        <pc:spChg chg="add">
          <ac:chgData name="chloekoh6@gmail.com" userId="6c3746b70e607c37" providerId="LiveId" clId="{59E54859-A423-434A-94B2-1594D776DFD0}" dt="2022-12-03T16:55:16.604" v="735" actId="26606"/>
          <ac:spMkLst>
            <pc:docMk/>
            <pc:sldMk cId="3971725317" sldId="265"/>
            <ac:spMk id="61" creationId="{8FBA68A5-A7C7-4D91-AB95-6E0B6FFD8743}"/>
          </ac:spMkLst>
        </pc:spChg>
        <pc:spChg chg="add">
          <ac:chgData name="chloekoh6@gmail.com" userId="6c3746b70e607c37" providerId="LiveId" clId="{59E54859-A423-434A-94B2-1594D776DFD0}" dt="2022-12-03T16:55:16.604" v="735" actId="26606"/>
          <ac:spMkLst>
            <pc:docMk/>
            <pc:sldMk cId="3971725317" sldId="265"/>
            <ac:spMk id="62" creationId="{DA4051E3-92B2-42FC-BB3D-372E4A614439}"/>
          </ac:spMkLst>
        </pc:spChg>
        <pc:spChg chg="add">
          <ac:chgData name="chloekoh6@gmail.com" userId="6c3746b70e607c37" providerId="LiveId" clId="{59E54859-A423-434A-94B2-1594D776DFD0}" dt="2022-12-03T16:55:16.604" v="735" actId="26606"/>
          <ac:spMkLst>
            <pc:docMk/>
            <pc:sldMk cId="3971725317" sldId="265"/>
            <ac:spMk id="66" creationId="{870F1165-C2FC-4313-ADED-D8514C00E1EE}"/>
          </ac:spMkLst>
        </pc:spChg>
        <pc:spChg chg="add">
          <ac:chgData name="chloekoh6@gmail.com" userId="6c3746b70e607c37" providerId="LiveId" clId="{59E54859-A423-434A-94B2-1594D776DFD0}" dt="2022-12-03T16:55:16.604" v="735" actId="26606"/>
          <ac:spMkLst>
            <pc:docMk/>
            <pc:sldMk cId="3971725317" sldId="265"/>
            <ac:spMk id="67" creationId="{3FD564DD-780E-4279-99FF-A16618E11908}"/>
          </ac:spMkLst>
        </pc:spChg>
        <pc:spChg chg="add">
          <ac:chgData name="chloekoh6@gmail.com" userId="6c3746b70e607c37" providerId="LiveId" clId="{59E54859-A423-434A-94B2-1594D776DFD0}" dt="2022-12-03T16:55:16.604" v="735" actId="26606"/>
          <ac:spMkLst>
            <pc:docMk/>
            <pc:sldMk cId="3971725317" sldId="265"/>
            <ac:spMk id="69" creationId="{F5BB14C7-B6E4-427D-AEAC-7A18D089F922}"/>
          </ac:spMkLst>
        </pc:spChg>
        <pc:picChg chg="add mod ord">
          <ac:chgData name="chloekoh6@gmail.com" userId="6c3746b70e607c37" providerId="LiveId" clId="{59E54859-A423-434A-94B2-1594D776DFD0}" dt="2022-12-03T16:55:16.586" v="734" actId="26606"/>
          <ac:picMkLst>
            <pc:docMk/>
            <pc:sldMk cId="3971725317" sldId="265"/>
            <ac:picMk id="9" creationId="{DAECFA1A-BF63-6E97-28DE-8BEC3D4A33C5}"/>
          </ac:picMkLst>
        </pc:picChg>
        <pc:cxnChg chg="add del">
          <ac:chgData name="chloekoh6@gmail.com" userId="6c3746b70e607c37" providerId="LiveId" clId="{59E54859-A423-434A-94B2-1594D776DFD0}" dt="2022-12-03T16:55:16.604" v="735" actId="26606"/>
          <ac:cxnSpMkLst>
            <pc:docMk/>
            <pc:sldMk cId="3971725317" sldId="265"/>
            <ac:cxnSpMk id="18" creationId="{3C425084-C97A-4C25-AE47-DDECF2DD3ABC}"/>
          </ac:cxnSpMkLst>
        </pc:cxnChg>
        <pc:cxnChg chg="add del">
          <ac:chgData name="chloekoh6@gmail.com" userId="6c3746b70e607c37" providerId="LiveId" clId="{59E54859-A423-434A-94B2-1594D776DFD0}" dt="2022-12-03T16:55:16.604" v="735" actId="26606"/>
          <ac:cxnSpMkLst>
            <pc:docMk/>
            <pc:sldMk cId="3971725317" sldId="265"/>
            <ac:cxnSpMk id="20" creationId="{96A478A1-0B34-4F2B-88FA-CF47551E5DF9}"/>
          </ac:cxnSpMkLst>
        </pc:cxnChg>
        <pc:cxnChg chg="add del">
          <ac:chgData name="chloekoh6@gmail.com" userId="6c3746b70e607c37" providerId="LiveId" clId="{59E54859-A423-434A-94B2-1594D776DFD0}" dt="2022-12-03T16:55:16.604" v="735" actId="26606"/>
          <ac:cxnSpMkLst>
            <pc:docMk/>
            <pc:sldMk cId="3971725317" sldId="265"/>
            <ac:cxnSpMk id="22" creationId="{C7F5CC56-CBE8-4152-AD5E-982DD286AA28}"/>
          </ac:cxnSpMkLst>
        </pc:cxnChg>
        <pc:cxnChg chg="add del">
          <ac:chgData name="chloekoh6@gmail.com" userId="6c3746b70e607c37" providerId="LiveId" clId="{59E54859-A423-434A-94B2-1594D776DFD0}" dt="2022-12-03T16:55:16.604" v="735" actId="26606"/>
          <ac:cxnSpMkLst>
            <pc:docMk/>
            <pc:sldMk cId="3971725317" sldId="265"/>
            <ac:cxnSpMk id="28" creationId="{ABAD74CF-CB22-463B-9031-D3BE16111B9B}"/>
          </ac:cxnSpMkLst>
        </pc:cxnChg>
        <pc:cxnChg chg="add del">
          <ac:chgData name="chloekoh6@gmail.com" userId="6c3746b70e607c37" providerId="LiveId" clId="{59E54859-A423-434A-94B2-1594D776DFD0}" dt="2022-12-03T16:55:16.604" v="735" actId="26606"/>
          <ac:cxnSpMkLst>
            <pc:docMk/>
            <pc:sldMk cId="3971725317" sldId="265"/>
            <ac:cxnSpMk id="32" creationId="{E95C7366-6A36-4307-81CE-FBD79DFF0980}"/>
          </ac:cxnSpMkLst>
        </pc:cxnChg>
        <pc:cxnChg chg="add del">
          <ac:chgData name="chloekoh6@gmail.com" userId="6c3746b70e607c37" providerId="LiveId" clId="{59E54859-A423-434A-94B2-1594D776DFD0}" dt="2022-12-03T16:55:16.604" v="735" actId="26606"/>
          <ac:cxnSpMkLst>
            <pc:docMk/>
            <pc:sldMk cId="3971725317" sldId="265"/>
            <ac:cxnSpMk id="34" creationId="{82B589D1-AB2D-469C-960E-40C719BA8281}"/>
          </ac:cxnSpMkLst>
        </pc:cxnChg>
        <pc:cxnChg chg="add del">
          <ac:chgData name="chloekoh6@gmail.com" userId="6c3746b70e607c37" providerId="LiveId" clId="{59E54859-A423-434A-94B2-1594D776DFD0}" dt="2022-12-03T16:55:16.586" v="734" actId="26606"/>
          <ac:cxnSpMkLst>
            <pc:docMk/>
            <pc:sldMk cId="3971725317" sldId="265"/>
            <ac:cxnSpMk id="43" creationId="{3C425084-C97A-4C25-AE47-DDECF2DD3ABC}"/>
          </ac:cxnSpMkLst>
        </pc:cxnChg>
        <pc:cxnChg chg="add del">
          <ac:chgData name="chloekoh6@gmail.com" userId="6c3746b70e607c37" providerId="LiveId" clId="{59E54859-A423-434A-94B2-1594D776DFD0}" dt="2022-12-03T16:55:16.586" v="734" actId="26606"/>
          <ac:cxnSpMkLst>
            <pc:docMk/>
            <pc:sldMk cId="3971725317" sldId="265"/>
            <ac:cxnSpMk id="45" creationId="{96A478A1-0B34-4F2B-88FA-CF47551E5DF9}"/>
          </ac:cxnSpMkLst>
        </pc:cxnChg>
        <pc:cxnChg chg="add del">
          <ac:chgData name="chloekoh6@gmail.com" userId="6c3746b70e607c37" providerId="LiveId" clId="{59E54859-A423-434A-94B2-1594D776DFD0}" dt="2022-12-03T16:55:16.586" v="734" actId="26606"/>
          <ac:cxnSpMkLst>
            <pc:docMk/>
            <pc:sldMk cId="3971725317" sldId="265"/>
            <ac:cxnSpMk id="47" creationId="{0A09E39A-DA3F-4BDC-A89A-6545C1DD3721}"/>
          </ac:cxnSpMkLst>
        </pc:cxnChg>
        <pc:cxnChg chg="add del">
          <ac:chgData name="chloekoh6@gmail.com" userId="6c3746b70e607c37" providerId="LiveId" clId="{59E54859-A423-434A-94B2-1594D776DFD0}" dt="2022-12-03T16:55:16.586" v="734" actId="26606"/>
          <ac:cxnSpMkLst>
            <pc:docMk/>
            <pc:sldMk cId="3971725317" sldId="265"/>
            <ac:cxnSpMk id="55" creationId="{2DD089E2-CEA3-48C4-9094-610D00D9460C}"/>
          </ac:cxnSpMkLst>
        </pc:cxnChg>
        <pc:cxnChg chg="add del">
          <ac:chgData name="chloekoh6@gmail.com" userId="6c3746b70e607c37" providerId="LiveId" clId="{59E54859-A423-434A-94B2-1594D776DFD0}" dt="2022-12-03T16:55:16.586" v="734" actId="26606"/>
          <ac:cxnSpMkLst>
            <pc:docMk/>
            <pc:sldMk cId="3971725317" sldId="265"/>
            <ac:cxnSpMk id="57" creationId="{2F49F475-10BF-4E7D-9BE8-5329BCAFE2C8}"/>
          </ac:cxnSpMkLst>
        </pc:cxnChg>
        <pc:cxnChg chg="add del">
          <ac:chgData name="chloekoh6@gmail.com" userId="6c3746b70e607c37" providerId="LiveId" clId="{59E54859-A423-434A-94B2-1594D776DFD0}" dt="2022-12-03T16:55:16.586" v="734" actId="26606"/>
          <ac:cxnSpMkLst>
            <pc:docMk/>
            <pc:sldMk cId="3971725317" sldId="265"/>
            <ac:cxnSpMk id="59" creationId="{621E947D-525D-4D2A-B0C3-E1BFCA6060FD}"/>
          </ac:cxnSpMkLst>
        </pc:cxnChg>
        <pc:cxnChg chg="add">
          <ac:chgData name="chloekoh6@gmail.com" userId="6c3746b70e607c37" providerId="LiveId" clId="{59E54859-A423-434A-94B2-1594D776DFD0}" dt="2022-12-03T16:55:16.604" v="735" actId="26606"/>
          <ac:cxnSpMkLst>
            <pc:docMk/>
            <pc:sldMk cId="3971725317" sldId="265"/>
            <ac:cxnSpMk id="63" creationId="{3C425084-C97A-4C25-AE47-DDECF2DD3ABC}"/>
          </ac:cxnSpMkLst>
        </pc:cxnChg>
        <pc:cxnChg chg="add">
          <ac:chgData name="chloekoh6@gmail.com" userId="6c3746b70e607c37" providerId="LiveId" clId="{59E54859-A423-434A-94B2-1594D776DFD0}" dt="2022-12-03T16:55:16.604" v="735" actId="26606"/>
          <ac:cxnSpMkLst>
            <pc:docMk/>
            <pc:sldMk cId="3971725317" sldId="265"/>
            <ac:cxnSpMk id="64" creationId="{96A478A1-0B34-4F2B-88FA-CF47551E5DF9}"/>
          </ac:cxnSpMkLst>
        </pc:cxnChg>
        <pc:cxnChg chg="add">
          <ac:chgData name="chloekoh6@gmail.com" userId="6c3746b70e607c37" providerId="LiveId" clId="{59E54859-A423-434A-94B2-1594D776DFD0}" dt="2022-12-03T16:55:16.604" v="735" actId="26606"/>
          <ac:cxnSpMkLst>
            <pc:docMk/>
            <pc:sldMk cId="3971725317" sldId="265"/>
            <ac:cxnSpMk id="65" creationId="{C7F5CC56-CBE8-4152-AD5E-982DD286AA28}"/>
          </ac:cxnSpMkLst>
        </pc:cxnChg>
        <pc:cxnChg chg="add">
          <ac:chgData name="chloekoh6@gmail.com" userId="6c3746b70e607c37" providerId="LiveId" clId="{59E54859-A423-434A-94B2-1594D776DFD0}" dt="2022-12-03T16:55:16.604" v="735" actId="26606"/>
          <ac:cxnSpMkLst>
            <pc:docMk/>
            <pc:sldMk cId="3971725317" sldId="265"/>
            <ac:cxnSpMk id="68" creationId="{ABAD74CF-CB22-463B-9031-D3BE16111B9B}"/>
          </ac:cxnSpMkLst>
        </pc:cxnChg>
        <pc:cxnChg chg="add">
          <ac:chgData name="chloekoh6@gmail.com" userId="6c3746b70e607c37" providerId="LiveId" clId="{59E54859-A423-434A-94B2-1594D776DFD0}" dt="2022-12-03T16:55:16.604" v="735" actId="26606"/>
          <ac:cxnSpMkLst>
            <pc:docMk/>
            <pc:sldMk cId="3971725317" sldId="265"/>
            <ac:cxnSpMk id="70" creationId="{E95C7366-6A36-4307-81CE-FBD79DFF0980}"/>
          </ac:cxnSpMkLst>
        </pc:cxnChg>
        <pc:cxnChg chg="add">
          <ac:chgData name="chloekoh6@gmail.com" userId="6c3746b70e607c37" providerId="LiveId" clId="{59E54859-A423-434A-94B2-1594D776DFD0}" dt="2022-12-03T16:55:16.604" v="735" actId="26606"/>
          <ac:cxnSpMkLst>
            <pc:docMk/>
            <pc:sldMk cId="3971725317" sldId="265"/>
            <ac:cxnSpMk id="71" creationId="{82B589D1-AB2D-469C-960E-40C719BA8281}"/>
          </ac:cxnSpMkLst>
        </pc:cxnChg>
      </pc:sldChg>
      <pc:sldChg chg="addSp delSp modSp new mod setBg">
        <pc:chgData name="chloekoh6@gmail.com" userId="6c3746b70e607c37" providerId="LiveId" clId="{59E54859-A423-434A-94B2-1594D776DFD0}" dt="2022-12-03T17:15:48.939" v="1094" actId="20577"/>
        <pc:sldMkLst>
          <pc:docMk/>
          <pc:sldMk cId="3072364419" sldId="266"/>
        </pc:sldMkLst>
        <pc:spChg chg="mod">
          <ac:chgData name="chloekoh6@gmail.com" userId="6c3746b70e607c37" providerId="LiveId" clId="{59E54859-A423-434A-94B2-1594D776DFD0}" dt="2022-12-03T16:55:31.055" v="748" actId="20577"/>
          <ac:spMkLst>
            <pc:docMk/>
            <pc:sldMk cId="3072364419" sldId="266"/>
            <ac:spMk id="2" creationId="{50E86F18-7609-20A6-87D9-620118C82F7A}"/>
          </ac:spMkLst>
        </pc:spChg>
        <pc:spChg chg="del">
          <ac:chgData name="chloekoh6@gmail.com" userId="6c3746b70e607c37" providerId="LiveId" clId="{59E54859-A423-434A-94B2-1594D776DFD0}" dt="2022-12-03T16:50:24.908" v="712" actId="22"/>
          <ac:spMkLst>
            <pc:docMk/>
            <pc:sldMk cId="3072364419" sldId="266"/>
            <ac:spMk id="3" creationId="{85D38935-24EF-2A7C-DA79-2213C1BC0D5E}"/>
          </ac:spMkLst>
        </pc:spChg>
        <pc:spChg chg="mod">
          <ac:chgData name="chloekoh6@gmail.com" userId="6c3746b70e607c37" providerId="LiveId" clId="{59E54859-A423-434A-94B2-1594D776DFD0}" dt="2022-12-03T17:15:48.939" v="1094" actId="20577"/>
          <ac:spMkLst>
            <pc:docMk/>
            <pc:sldMk cId="3072364419" sldId="266"/>
            <ac:spMk id="4" creationId="{13C6474F-26B5-AF64-1438-01F1A227E073}"/>
          </ac:spMkLst>
        </pc:spChg>
        <pc:spChg chg="mod">
          <ac:chgData name="chloekoh6@gmail.com" userId="6c3746b70e607c37" providerId="LiveId" clId="{59E54859-A423-434A-94B2-1594D776DFD0}" dt="2022-12-03T16:50:31.368" v="713" actId="26606"/>
          <ac:spMkLst>
            <pc:docMk/>
            <pc:sldMk cId="3072364419" sldId="266"/>
            <ac:spMk id="5" creationId="{91D1A8CF-A600-C97E-C163-7F770DD69DBD}"/>
          </ac:spMkLst>
        </pc:spChg>
        <pc:spChg chg="mod">
          <ac:chgData name="chloekoh6@gmail.com" userId="6c3746b70e607c37" providerId="LiveId" clId="{59E54859-A423-434A-94B2-1594D776DFD0}" dt="2022-12-03T16:50:31.368" v="713" actId="26606"/>
          <ac:spMkLst>
            <pc:docMk/>
            <pc:sldMk cId="3072364419" sldId="266"/>
            <ac:spMk id="6" creationId="{BB1E9831-C8AD-46FE-8EE2-0800AC76C9CB}"/>
          </ac:spMkLst>
        </pc:spChg>
        <pc:spChg chg="mod">
          <ac:chgData name="chloekoh6@gmail.com" userId="6c3746b70e607c37" providerId="LiveId" clId="{59E54859-A423-434A-94B2-1594D776DFD0}" dt="2022-12-03T16:50:31.368" v="713" actId="26606"/>
          <ac:spMkLst>
            <pc:docMk/>
            <pc:sldMk cId="3072364419" sldId="266"/>
            <ac:spMk id="7" creationId="{1C102FCC-2EA5-16C2-B326-86E818DCC80C}"/>
          </ac:spMkLst>
        </pc:spChg>
        <pc:spChg chg="add">
          <ac:chgData name="chloekoh6@gmail.com" userId="6c3746b70e607c37" providerId="LiveId" clId="{59E54859-A423-434A-94B2-1594D776DFD0}" dt="2022-12-03T16:50:31.368" v="713" actId="26606"/>
          <ac:spMkLst>
            <pc:docMk/>
            <pc:sldMk cId="3072364419" sldId="266"/>
            <ac:spMk id="14" creationId="{8FBA68A5-A7C7-4D91-AB95-6E0B6FFD8743}"/>
          </ac:spMkLst>
        </pc:spChg>
        <pc:spChg chg="add">
          <ac:chgData name="chloekoh6@gmail.com" userId="6c3746b70e607c37" providerId="LiveId" clId="{59E54859-A423-434A-94B2-1594D776DFD0}" dt="2022-12-03T16:50:31.368" v="713" actId="26606"/>
          <ac:spMkLst>
            <pc:docMk/>
            <pc:sldMk cId="3072364419" sldId="266"/>
            <ac:spMk id="16" creationId="{DA4051E3-92B2-42FC-BB3D-372E4A614439}"/>
          </ac:spMkLst>
        </pc:spChg>
        <pc:spChg chg="add">
          <ac:chgData name="chloekoh6@gmail.com" userId="6c3746b70e607c37" providerId="LiveId" clId="{59E54859-A423-434A-94B2-1594D776DFD0}" dt="2022-12-03T16:50:31.368" v="713" actId="26606"/>
          <ac:spMkLst>
            <pc:docMk/>
            <pc:sldMk cId="3072364419" sldId="266"/>
            <ac:spMk id="24" creationId="{870F1165-C2FC-4313-ADED-D8514C00E1EE}"/>
          </ac:spMkLst>
        </pc:spChg>
        <pc:spChg chg="add">
          <ac:chgData name="chloekoh6@gmail.com" userId="6c3746b70e607c37" providerId="LiveId" clId="{59E54859-A423-434A-94B2-1594D776DFD0}" dt="2022-12-03T16:50:31.368" v="713" actId="26606"/>
          <ac:spMkLst>
            <pc:docMk/>
            <pc:sldMk cId="3072364419" sldId="266"/>
            <ac:spMk id="26" creationId="{3FD564DD-780E-4279-99FF-A16618E11908}"/>
          </ac:spMkLst>
        </pc:spChg>
        <pc:spChg chg="add">
          <ac:chgData name="chloekoh6@gmail.com" userId="6c3746b70e607c37" providerId="LiveId" clId="{59E54859-A423-434A-94B2-1594D776DFD0}" dt="2022-12-03T16:50:31.368" v="713" actId="26606"/>
          <ac:spMkLst>
            <pc:docMk/>
            <pc:sldMk cId="3072364419" sldId="266"/>
            <ac:spMk id="30" creationId="{F5BB14C7-B6E4-427D-AEAC-7A18D089F922}"/>
          </ac:spMkLst>
        </pc:spChg>
        <pc:picChg chg="add mod ord">
          <ac:chgData name="chloekoh6@gmail.com" userId="6c3746b70e607c37" providerId="LiveId" clId="{59E54859-A423-434A-94B2-1594D776DFD0}" dt="2022-12-03T16:50:31.368" v="713" actId="26606"/>
          <ac:picMkLst>
            <pc:docMk/>
            <pc:sldMk cId="3072364419" sldId="266"/>
            <ac:picMk id="9" creationId="{A78350D5-969E-4111-406B-8BEF1D9D8FDD}"/>
          </ac:picMkLst>
        </pc:picChg>
        <pc:cxnChg chg="add">
          <ac:chgData name="chloekoh6@gmail.com" userId="6c3746b70e607c37" providerId="LiveId" clId="{59E54859-A423-434A-94B2-1594D776DFD0}" dt="2022-12-03T16:50:31.368" v="713" actId="26606"/>
          <ac:cxnSpMkLst>
            <pc:docMk/>
            <pc:sldMk cId="3072364419" sldId="266"/>
            <ac:cxnSpMk id="18" creationId="{3C425084-C97A-4C25-AE47-DDECF2DD3ABC}"/>
          </ac:cxnSpMkLst>
        </pc:cxnChg>
        <pc:cxnChg chg="add">
          <ac:chgData name="chloekoh6@gmail.com" userId="6c3746b70e607c37" providerId="LiveId" clId="{59E54859-A423-434A-94B2-1594D776DFD0}" dt="2022-12-03T16:50:31.368" v="713" actId="26606"/>
          <ac:cxnSpMkLst>
            <pc:docMk/>
            <pc:sldMk cId="3072364419" sldId="266"/>
            <ac:cxnSpMk id="20" creationId="{96A478A1-0B34-4F2B-88FA-CF47551E5DF9}"/>
          </ac:cxnSpMkLst>
        </pc:cxnChg>
        <pc:cxnChg chg="add">
          <ac:chgData name="chloekoh6@gmail.com" userId="6c3746b70e607c37" providerId="LiveId" clId="{59E54859-A423-434A-94B2-1594D776DFD0}" dt="2022-12-03T16:50:31.368" v="713" actId="26606"/>
          <ac:cxnSpMkLst>
            <pc:docMk/>
            <pc:sldMk cId="3072364419" sldId="266"/>
            <ac:cxnSpMk id="22" creationId="{C7F5CC56-CBE8-4152-AD5E-982DD286AA28}"/>
          </ac:cxnSpMkLst>
        </pc:cxnChg>
        <pc:cxnChg chg="add">
          <ac:chgData name="chloekoh6@gmail.com" userId="6c3746b70e607c37" providerId="LiveId" clId="{59E54859-A423-434A-94B2-1594D776DFD0}" dt="2022-12-03T16:50:31.368" v="713" actId="26606"/>
          <ac:cxnSpMkLst>
            <pc:docMk/>
            <pc:sldMk cId="3072364419" sldId="266"/>
            <ac:cxnSpMk id="28" creationId="{ABAD74CF-CB22-463B-9031-D3BE16111B9B}"/>
          </ac:cxnSpMkLst>
        </pc:cxnChg>
        <pc:cxnChg chg="add">
          <ac:chgData name="chloekoh6@gmail.com" userId="6c3746b70e607c37" providerId="LiveId" clId="{59E54859-A423-434A-94B2-1594D776DFD0}" dt="2022-12-03T16:50:31.368" v="713" actId="26606"/>
          <ac:cxnSpMkLst>
            <pc:docMk/>
            <pc:sldMk cId="3072364419" sldId="266"/>
            <ac:cxnSpMk id="32" creationId="{E95C7366-6A36-4307-81CE-FBD79DFF0980}"/>
          </ac:cxnSpMkLst>
        </pc:cxnChg>
        <pc:cxnChg chg="add">
          <ac:chgData name="chloekoh6@gmail.com" userId="6c3746b70e607c37" providerId="LiveId" clId="{59E54859-A423-434A-94B2-1594D776DFD0}" dt="2022-12-03T16:50:31.368" v="713" actId="26606"/>
          <ac:cxnSpMkLst>
            <pc:docMk/>
            <pc:sldMk cId="3072364419" sldId="266"/>
            <ac:cxnSpMk id="34" creationId="{82B589D1-AB2D-469C-960E-40C719BA8281}"/>
          </ac:cxnSpMkLst>
        </pc:cxnChg>
      </pc:sldChg>
      <pc:sldChg chg="addSp delSp modSp new mod setBg">
        <pc:chgData name="chloekoh6@gmail.com" userId="6c3746b70e607c37" providerId="LiveId" clId="{59E54859-A423-434A-94B2-1594D776DFD0}" dt="2022-12-03T17:16:52.960" v="1223" actId="20577"/>
        <pc:sldMkLst>
          <pc:docMk/>
          <pc:sldMk cId="3847299692" sldId="267"/>
        </pc:sldMkLst>
        <pc:spChg chg="mod">
          <ac:chgData name="chloekoh6@gmail.com" userId="6c3746b70e607c37" providerId="LiveId" clId="{59E54859-A423-434A-94B2-1594D776DFD0}" dt="2022-12-03T16:55:43.741" v="765" actId="20577"/>
          <ac:spMkLst>
            <pc:docMk/>
            <pc:sldMk cId="3847299692" sldId="267"/>
            <ac:spMk id="2" creationId="{CA93FC7F-3A9F-445F-A4D4-BB11ABCC395A}"/>
          </ac:spMkLst>
        </pc:spChg>
        <pc:spChg chg="del">
          <ac:chgData name="chloekoh6@gmail.com" userId="6c3746b70e607c37" providerId="LiveId" clId="{59E54859-A423-434A-94B2-1594D776DFD0}" dt="2022-12-03T16:52:25.087" v="715" actId="22"/>
          <ac:spMkLst>
            <pc:docMk/>
            <pc:sldMk cId="3847299692" sldId="267"/>
            <ac:spMk id="3" creationId="{B005731F-3029-3449-6FE8-C3AACB7E2C23}"/>
          </ac:spMkLst>
        </pc:spChg>
        <pc:spChg chg="mod">
          <ac:chgData name="chloekoh6@gmail.com" userId="6c3746b70e607c37" providerId="LiveId" clId="{59E54859-A423-434A-94B2-1594D776DFD0}" dt="2022-12-03T17:16:52.960" v="1223" actId="20577"/>
          <ac:spMkLst>
            <pc:docMk/>
            <pc:sldMk cId="3847299692" sldId="267"/>
            <ac:spMk id="4" creationId="{7C9EA5C0-323C-E040-20BD-6A0C1BEE8E74}"/>
          </ac:spMkLst>
        </pc:spChg>
        <pc:spChg chg="mod">
          <ac:chgData name="chloekoh6@gmail.com" userId="6c3746b70e607c37" providerId="LiveId" clId="{59E54859-A423-434A-94B2-1594D776DFD0}" dt="2022-12-03T16:52:26.865" v="716" actId="26606"/>
          <ac:spMkLst>
            <pc:docMk/>
            <pc:sldMk cId="3847299692" sldId="267"/>
            <ac:spMk id="5" creationId="{433A4A4D-D999-7B9B-C973-1598A3D01FF2}"/>
          </ac:spMkLst>
        </pc:spChg>
        <pc:spChg chg="mod">
          <ac:chgData name="chloekoh6@gmail.com" userId="6c3746b70e607c37" providerId="LiveId" clId="{59E54859-A423-434A-94B2-1594D776DFD0}" dt="2022-12-03T16:52:26.865" v="716" actId="26606"/>
          <ac:spMkLst>
            <pc:docMk/>
            <pc:sldMk cId="3847299692" sldId="267"/>
            <ac:spMk id="6" creationId="{20473606-3564-8253-0429-070DF6E4E8CE}"/>
          </ac:spMkLst>
        </pc:spChg>
        <pc:spChg chg="mod">
          <ac:chgData name="chloekoh6@gmail.com" userId="6c3746b70e607c37" providerId="LiveId" clId="{59E54859-A423-434A-94B2-1594D776DFD0}" dt="2022-12-03T16:52:26.865" v="716" actId="26606"/>
          <ac:spMkLst>
            <pc:docMk/>
            <pc:sldMk cId="3847299692" sldId="267"/>
            <ac:spMk id="7" creationId="{EF3C0D71-4335-22E1-92D0-6E680DE2391B}"/>
          </ac:spMkLst>
        </pc:spChg>
        <pc:spChg chg="add">
          <ac:chgData name="chloekoh6@gmail.com" userId="6c3746b70e607c37" providerId="LiveId" clId="{59E54859-A423-434A-94B2-1594D776DFD0}" dt="2022-12-03T16:52:26.865" v="716" actId="26606"/>
          <ac:spMkLst>
            <pc:docMk/>
            <pc:sldMk cId="3847299692" sldId="267"/>
            <ac:spMk id="14" creationId="{8FBA68A5-A7C7-4D91-AB95-6E0B6FFD8743}"/>
          </ac:spMkLst>
        </pc:spChg>
        <pc:spChg chg="add">
          <ac:chgData name="chloekoh6@gmail.com" userId="6c3746b70e607c37" providerId="LiveId" clId="{59E54859-A423-434A-94B2-1594D776DFD0}" dt="2022-12-03T16:52:26.865" v="716" actId="26606"/>
          <ac:spMkLst>
            <pc:docMk/>
            <pc:sldMk cId="3847299692" sldId="267"/>
            <ac:spMk id="16" creationId="{DA4051E3-92B2-42FC-BB3D-372E4A614439}"/>
          </ac:spMkLst>
        </pc:spChg>
        <pc:spChg chg="add">
          <ac:chgData name="chloekoh6@gmail.com" userId="6c3746b70e607c37" providerId="LiveId" clId="{59E54859-A423-434A-94B2-1594D776DFD0}" dt="2022-12-03T16:52:26.865" v="716" actId="26606"/>
          <ac:spMkLst>
            <pc:docMk/>
            <pc:sldMk cId="3847299692" sldId="267"/>
            <ac:spMk id="24" creationId="{870F1165-C2FC-4313-ADED-D8514C00E1EE}"/>
          </ac:spMkLst>
        </pc:spChg>
        <pc:spChg chg="add">
          <ac:chgData name="chloekoh6@gmail.com" userId="6c3746b70e607c37" providerId="LiveId" clId="{59E54859-A423-434A-94B2-1594D776DFD0}" dt="2022-12-03T16:52:26.865" v="716" actId="26606"/>
          <ac:spMkLst>
            <pc:docMk/>
            <pc:sldMk cId="3847299692" sldId="267"/>
            <ac:spMk id="26" creationId="{3FD564DD-780E-4279-99FF-A16618E11908}"/>
          </ac:spMkLst>
        </pc:spChg>
        <pc:spChg chg="add">
          <ac:chgData name="chloekoh6@gmail.com" userId="6c3746b70e607c37" providerId="LiveId" clId="{59E54859-A423-434A-94B2-1594D776DFD0}" dt="2022-12-03T16:52:26.865" v="716" actId="26606"/>
          <ac:spMkLst>
            <pc:docMk/>
            <pc:sldMk cId="3847299692" sldId="267"/>
            <ac:spMk id="30" creationId="{F5BB14C7-B6E4-427D-AEAC-7A18D089F922}"/>
          </ac:spMkLst>
        </pc:spChg>
        <pc:picChg chg="add mod ord">
          <ac:chgData name="chloekoh6@gmail.com" userId="6c3746b70e607c37" providerId="LiveId" clId="{59E54859-A423-434A-94B2-1594D776DFD0}" dt="2022-12-03T16:52:26.865" v="716" actId="26606"/>
          <ac:picMkLst>
            <pc:docMk/>
            <pc:sldMk cId="3847299692" sldId="267"/>
            <ac:picMk id="9" creationId="{3A95A98A-EB77-905B-937E-86954133009E}"/>
          </ac:picMkLst>
        </pc:picChg>
        <pc:cxnChg chg="add">
          <ac:chgData name="chloekoh6@gmail.com" userId="6c3746b70e607c37" providerId="LiveId" clId="{59E54859-A423-434A-94B2-1594D776DFD0}" dt="2022-12-03T16:52:26.865" v="716" actId="26606"/>
          <ac:cxnSpMkLst>
            <pc:docMk/>
            <pc:sldMk cId="3847299692" sldId="267"/>
            <ac:cxnSpMk id="18" creationId="{3C425084-C97A-4C25-AE47-DDECF2DD3ABC}"/>
          </ac:cxnSpMkLst>
        </pc:cxnChg>
        <pc:cxnChg chg="add">
          <ac:chgData name="chloekoh6@gmail.com" userId="6c3746b70e607c37" providerId="LiveId" clId="{59E54859-A423-434A-94B2-1594D776DFD0}" dt="2022-12-03T16:52:26.865" v="716" actId="26606"/>
          <ac:cxnSpMkLst>
            <pc:docMk/>
            <pc:sldMk cId="3847299692" sldId="267"/>
            <ac:cxnSpMk id="20" creationId="{96A478A1-0B34-4F2B-88FA-CF47551E5DF9}"/>
          </ac:cxnSpMkLst>
        </pc:cxnChg>
        <pc:cxnChg chg="add">
          <ac:chgData name="chloekoh6@gmail.com" userId="6c3746b70e607c37" providerId="LiveId" clId="{59E54859-A423-434A-94B2-1594D776DFD0}" dt="2022-12-03T16:52:26.865" v="716" actId="26606"/>
          <ac:cxnSpMkLst>
            <pc:docMk/>
            <pc:sldMk cId="3847299692" sldId="267"/>
            <ac:cxnSpMk id="22" creationId="{C7F5CC56-CBE8-4152-AD5E-982DD286AA28}"/>
          </ac:cxnSpMkLst>
        </pc:cxnChg>
        <pc:cxnChg chg="add">
          <ac:chgData name="chloekoh6@gmail.com" userId="6c3746b70e607c37" providerId="LiveId" clId="{59E54859-A423-434A-94B2-1594D776DFD0}" dt="2022-12-03T16:52:26.865" v="716" actId="26606"/>
          <ac:cxnSpMkLst>
            <pc:docMk/>
            <pc:sldMk cId="3847299692" sldId="267"/>
            <ac:cxnSpMk id="28" creationId="{ABAD74CF-CB22-463B-9031-D3BE16111B9B}"/>
          </ac:cxnSpMkLst>
        </pc:cxnChg>
        <pc:cxnChg chg="add">
          <ac:chgData name="chloekoh6@gmail.com" userId="6c3746b70e607c37" providerId="LiveId" clId="{59E54859-A423-434A-94B2-1594D776DFD0}" dt="2022-12-03T16:52:26.865" v="716" actId="26606"/>
          <ac:cxnSpMkLst>
            <pc:docMk/>
            <pc:sldMk cId="3847299692" sldId="267"/>
            <ac:cxnSpMk id="32" creationId="{E95C7366-6A36-4307-81CE-FBD79DFF0980}"/>
          </ac:cxnSpMkLst>
        </pc:cxnChg>
        <pc:cxnChg chg="add">
          <ac:chgData name="chloekoh6@gmail.com" userId="6c3746b70e607c37" providerId="LiveId" clId="{59E54859-A423-434A-94B2-1594D776DFD0}" dt="2022-12-03T16:52:26.865" v="716" actId="26606"/>
          <ac:cxnSpMkLst>
            <pc:docMk/>
            <pc:sldMk cId="3847299692" sldId="267"/>
            <ac:cxnSpMk id="34" creationId="{82B589D1-AB2D-469C-960E-40C719BA8281}"/>
          </ac:cxnSpMkLst>
        </pc:cxnChg>
      </pc:sldChg>
      <pc:sldChg chg="addSp delSp modSp new mod setBg">
        <pc:chgData name="chloekoh6@gmail.com" userId="6c3746b70e607c37" providerId="LiveId" clId="{59E54859-A423-434A-94B2-1594D776DFD0}" dt="2022-12-04T05:08:29.632" v="1767" actId="5793"/>
        <pc:sldMkLst>
          <pc:docMk/>
          <pc:sldMk cId="676131779" sldId="269"/>
        </pc:sldMkLst>
        <pc:spChg chg="mod">
          <ac:chgData name="chloekoh6@gmail.com" userId="6c3746b70e607c37" providerId="LiveId" clId="{59E54859-A423-434A-94B2-1594D776DFD0}" dt="2022-12-04T05:08:10.382" v="1729" actId="20577"/>
          <ac:spMkLst>
            <pc:docMk/>
            <pc:sldMk cId="676131779" sldId="269"/>
            <ac:spMk id="2" creationId="{909A4FB1-53D9-50FD-E6A1-09BCC49375F3}"/>
          </ac:spMkLst>
        </pc:spChg>
        <pc:spChg chg="del">
          <ac:chgData name="chloekoh6@gmail.com" userId="6c3746b70e607c37" providerId="LiveId" clId="{59E54859-A423-434A-94B2-1594D776DFD0}" dt="2022-12-04T04:33:50.752" v="1464" actId="22"/>
          <ac:spMkLst>
            <pc:docMk/>
            <pc:sldMk cId="676131779" sldId="269"/>
            <ac:spMk id="3" creationId="{FA2819EE-9A25-5C95-E401-D3381472A299}"/>
          </ac:spMkLst>
        </pc:spChg>
        <pc:spChg chg="mod ord">
          <ac:chgData name="chloekoh6@gmail.com" userId="6c3746b70e607c37" providerId="LiveId" clId="{59E54859-A423-434A-94B2-1594D776DFD0}" dt="2022-12-04T05:08:29.632" v="1767" actId="5793"/>
          <ac:spMkLst>
            <pc:docMk/>
            <pc:sldMk cId="676131779" sldId="269"/>
            <ac:spMk id="4" creationId="{F4E47BA4-11CD-0112-4F13-54130922D999}"/>
          </ac:spMkLst>
        </pc:spChg>
        <pc:spChg chg="mod ord">
          <ac:chgData name="chloekoh6@gmail.com" userId="6c3746b70e607c37" providerId="LiveId" clId="{59E54859-A423-434A-94B2-1594D776DFD0}" dt="2022-12-04T04:33:56.361" v="1467" actId="26606"/>
          <ac:spMkLst>
            <pc:docMk/>
            <pc:sldMk cId="676131779" sldId="269"/>
            <ac:spMk id="5" creationId="{348F6846-7A66-C926-4F41-E31BDB62B2DC}"/>
          </ac:spMkLst>
        </pc:spChg>
        <pc:spChg chg="mod">
          <ac:chgData name="chloekoh6@gmail.com" userId="6c3746b70e607c37" providerId="LiveId" clId="{59E54859-A423-434A-94B2-1594D776DFD0}" dt="2022-12-04T04:33:56.361" v="1467" actId="26606"/>
          <ac:spMkLst>
            <pc:docMk/>
            <pc:sldMk cId="676131779" sldId="269"/>
            <ac:spMk id="6" creationId="{E7BDEC3A-6518-E976-3990-A31330C5360A}"/>
          </ac:spMkLst>
        </pc:spChg>
        <pc:spChg chg="mod">
          <ac:chgData name="chloekoh6@gmail.com" userId="6c3746b70e607c37" providerId="LiveId" clId="{59E54859-A423-434A-94B2-1594D776DFD0}" dt="2022-12-04T04:33:56.361" v="1467" actId="26606"/>
          <ac:spMkLst>
            <pc:docMk/>
            <pc:sldMk cId="676131779" sldId="269"/>
            <ac:spMk id="7" creationId="{5A241CFB-109A-2BB8-05A0-4F1C96DF243F}"/>
          </ac:spMkLst>
        </pc:spChg>
        <pc:spChg chg="add del">
          <ac:chgData name="chloekoh6@gmail.com" userId="6c3746b70e607c37" providerId="LiveId" clId="{59E54859-A423-434A-94B2-1594D776DFD0}" dt="2022-12-04T04:33:56.321" v="1466" actId="26606"/>
          <ac:spMkLst>
            <pc:docMk/>
            <pc:sldMk cId="676131779" sldId="269"/>
            <ac:spMk id="14" creationId="{8FBA68A5-A7C7-4D91-AB95-6E0B6FFD8743}"/>
          </ac:spMkLst>
        </pc:spChg>
        <pc:spChg chg="add del">
          <ac:chgData name="chloekoh6@gmail.com" userId="6c3746b70e607c37" providerId="LiveId" clId="{59E54859-A423-434A-94B2-1594D776DFD0}" dt="2022-12-04T04:33:56.321" v="1466" actId="26606"/>
          <ac:spMkLst>
            <pc:docMk/>
            <pc:sldMk cId="676131779" sldId="269"/>
            <ac:spMk id="16" creationId="{DA4051E3-92B2-42FC-BB3D-372E4A614439}"/>
          </ac:spMkLst>
        </pc:spChg>
        <pc:spChg chg="add del">
          <ac:chgData name="chloekoh6@gmail.com" userId="6c3746b70e607c37" providerId="LiveId" clId="{59E54859-A423-434A-94B2-1594D776DFD0}" dt="2022-12-04T04:33:56.321" v="1466" actId="26606"/>
          <ac:spMkLst>
            <pc:docMk/>
            <pc:sldMk cId="676131779" sldId="269"/>
            <ac:spMk id="24" creationId="{B9BBDDCC-0358-4EDD-9820-287B1D8FDEE8}"/>
          </ac:spMkLst>
        </pc:spChg>
        <pc:spChg chg="add del">
          <ac:chgData name="chloekoh6@gmail.com" userId="6c3746b70e607c37" providerId="LiveId" clId="{59E54859-A423-434A-94B2-1594D776DFD0}" dt="2022-12-04T04:33:56.321" v="1466" actId="26606"/>
          <ac:spMkLst>
            <pc:docMk/>
            <pc:sldMk cId="676131779" sldId="269"/>
            <ac:spMk id="26" creationId="{B2B3B5E1-901E-49C0-9F76-B48432DE9129}"/>
          </ac:spMkLst>
        </pc:spChg>
        <pc:spChg chg="add del">
          <ac:chgData name="chloekoh6@gmail.com" userId="6c3746b70e607c37" providerId="LiveId" clId="{59E54859-A423-434A-94B2-1594D776DFD0}" dt="2022-12-04T04:33:56.321" v="1466" actId="26606"/>
          <ac:spMkLst>
            <pc:docMk/>
            <pc:sldMk cId="676131779" sldId="269"/>
            <ac:spMk id="28" creationId="{FBE31AC6-E383-4D2B-9A24-69EEE084D547}"/>
          </ac:spMkLst>
        </pc:spChg>
        <pc:spChg chg="add">
          <ac:chgData name="chloekoh6@gmail.com" userId="6c3746b70e607c37" providerId="LiveId" clId="{59E54859-A423-434A-94B2-1594D776DFD0}" dt="2022-12-04T04:33:56.361" v="1467" actId="26606"/>
          <ac:spMkLst>
            <pc:docMk/>
            <pc:sldMk cId="676131779" sldId="269"/>
            <ac:spMk id="36" creationId="{8FBA68A5-A7C7-4D91-AB95-6E0B6FFD8743}"/>
          </ac:spMkLst>
        </pc:spChg>
        <pc:spChg chg="add">
          <ac:chgData name="chloekoh6@gmail.com" userId="6c3746b70e607c37" providerId="LiveId" clId="{59E54859-A423-434A-94B2-1594D776DFD0}" dt="2022-12-04T04:33:56.361" v="1467" actId="26606"/>
          <ac:spMkLst>
            <pc:docMk/>
            <pc:sldMk cId="676131779" sldId="269"/>
            <ac:spMk id="37" creationId="{DA4051E3-92B2-42FC-BB3D-372E4A614439}"/>
          </ac:spMkLst>
        </pc:spChg>
        <pc:spChg chg="add">
          <ac:chgData name="chloekoh6@gmail.com" userId="6c3746b70e607c37" providerId="LiveId" clId="{59E54859-A423-434A-94B2-1594D776DFD0}" dt="2022-12-04T04:33:56.361" v="1467" actId="26606"/>
          <ac:spMkLst>
            <pc:docMk/>
            <pc:sldMk cId="676131779" sldId="269"/>
            <ac:spMk id="41" creationId="{870F1165-C2FC-4313-ADED-D8514C00E1EE}"/>
          </ac:spMkLst>
        </pc:spChg>
        <pc:spChg chg="add">
          <ac:chgData name="chloekoh6@gmail.com" userId="6c3746b70e607c37" providerId="LiveId" clId="{59E54859-A423-434A-94B2-1594D776DFD0}" dt="2022-12-04T04:33:56.361" v="1467" actId="26606"/>
          <ac:spMkLst>
            <pc:docMk/>
            <pc:sldMk cId="676131779" sldId="269"/>
            <ac:spMk id="42" creationId="{3FD564DD-780E-4279-99FF-A16618E11908}"/>
          </ac:spMkLst>
        </pc:spChg>
        <pc:spChg chg="add">
          <ac:chgData name="chloekoh6@gmail.com" userId="6c3746b70e607c37" providerId="LiveId" clId="{59E54859-A423-434A-94B2-1594D776DFD0}" dt="2022-12-04T04:33:56.361" v="1467" actId="26606"/>
          <ac:spMkLst>
            <pc:docMk/>
            <pc:sldMk cId="676131779" sldId="269"/>
            <ac:spMk id="44" creationId="{F5BB14C7-B6E4-427D-AEAC-7A18D089F922}"/>
          </ac:spMkLst>
        </pc:spChg>
        <pc:picChg chg="add mod ord">
          <ac:chgData name="chloekoh6@gmail.com" userId="6c3746b70e607c37" providerId="LiveId" clId="{59E54859-A423-434A-94B2-1594D776DFD0}" dt="2022-12-04T04:33:56.361" v="1467" actId="26606"/>
          <ac:picMkLst>
            <pc:docMk/>
            <pc:sldMk cId="676131779" sldId="269"/>
            <ac:picMk id="9" creationId="{608C882E-AF5C-8394-8B6F-F9BA847BEDD6}"/>
          </ac:picMkLst>
        </pc:picChg>
        <pc:cxnChg chg="add del">
          <ac:chgData name="chloekoh6@gmail.com" userId="6c3746b70e607c37" providerId="LiveId" clId="{59E54859-A423-434A-94B2-1594D776DFD0}" dt="2022-12-04T04:33:56.321" v="1466" actId="26606"/>
          <ac:cxnSpMkLst>
            <pc:docMk/>
            <pc:sldMk cId="676131779" sldId="269"/>
            <ac:cxnSpMk id="18" creationId="{3C425084-C97A-4C25-AE47-DDECF2DD3ABC}"/>
          </ac:cxnSpMkLst>
        </pc:cxnChg>
        <pc:cxnChg chg="add del">
          <ac:chgData name="chloekoh6@gmail.com" userId="6c3746b70e607c37" providerId="LiveId" clId="{59E54859-A423-434A-94B2-1594D776DFD0}" dt="2022-12-04T04:33:56.321" v="1466" actId="26606"/>
          <ac:cxnSpMkLst>
            <pc:docMk/>
            <pc:sldMk cId="676131779" sldId="269"/>
            <ac:cxnSpMk id="20" creationId="{96A478A1-0B34-4F2B-88FA-CF47551E5DF9}"/>
          </ac:cxnSpMkLst>
        </pc:cxnChg>
        <pc:cxnChg chg="add del">
          <ac:chgData name="chloekoh6@gmail.com" userId="6c3746b70e607c37" providerId="LiveId" clId="{59E54859-A423-434A-94B2-1594D776DFD0}" dt="2022-12-04T04:33:56.321" v="1466" actId="26606"/>
          <ac:cxnSpMkLst>
            <pc:docMk/>
            <pc:sldMk cId="676131779" sldId="269"/>
            <ac:cxnSpMk id="22" creationId="{0A09E39A-DA3F-4BDC-A89A-6545C1DD3721}"/>
          </ac:cxnSpMkLst>
        </pc:cxnChg>
        <pc:cxnChg chg="add del">
          <ac:chgData name="chloekoh6@gmail.com" userId="6c3746b70e607c37" providerId="LiveId" clId="{59E54859-A423-434A-94B2-1594D776DFD0}" dt="2022-12-04T04:33:56.321" v="1466" actId="26606"/>
          <ac:cxnSpMkLst>
            <pc:docMk/>
            <pc:sldMk cId="676131779" sldId="269"/>
            <ac:cxnSpMk id="30" creationId="{2DD089E2-CEA3-48C4-9094-610D00D9460C}"/>
          </ac:cxnSpMkLst>
        </pc:cxnChg>
        <pc:cxnChg chg="add del">
          <ac:chgData name="chloekoh6@gmail.com" userId="6c3746b70e607c37" providerId="LiveId" clId="{59E54859-A423-434A-94B2-1594D776DFD0}" dt="2022-12-04T04:33:56.321" v="1466" actId="26606"/>
          <ac:cxnSpMkLst>
            <pc:docMk/>
            <pc:sldMk cId="676131779" sldId="269"/>
            <ac:cxnSpMk id="32" creationId="{2F49F475-10BF-4E7D-9BE8-5329BCAFE2C8}"/>
          </ac:cxnSpMkLst>
        </pc:cxnChg>
        <pc:cxnChg chg="add del">
          <ac:chgData name="chloekoh6@gmail.com" userId="6c3746b70e607c37" providerId="LiveId" clId="{59E54859-A423-434A-94B2-1594D776DFD0}" dt="2022-12-04T04:33:56.321" v="1466" actId="26606"/>
          <ac:cxnSpMkLst>
            <pc:docMk/>
            <pc:sldMk cId="676131779" sldId="269"/>
            <ac:cxnSpMk id="34" creationId="{621E947D-525D-4D2A-B0C3-E1BFCA6060FD}"/>
          </ac:cxnSpMkLst>
        </pc:cxnChg>
        <pc:cxnChg chg="add">
          <ac:chgData name="chloekoh6@gmail.com" userId="6c3746b70e607c37" providerId="LiveId" clId="{59E54859-A423-434A-94B2-1594D776DFD0}" dt="2022-12-04T04:33:56.361" v="1467" actId="26606"/>
          <ac:cxnSpMkLst>
            <pc:docMk/>
            <pc:sldMk cId="676131779" sldId="269"/>
            <ac:cxnSpMk id="38" creationId="{3C425084-C97A-4C25-AE47-DDECF2DD3ABC}"/>
          </ac:cxnSpMkLst>
        </pc:cxnChg>
        <pc:cxnChg chg="add">
          <ac:chgData name="chloekoh6@gmail.com" userId="6c3746b70e607c37" providerId="LiveId" clId="{59E54859-A423-434A-94B2-1594D776DFD0}" dt="2022-12-04T04:33:56.361" v="1467" actId="26606"/>
          <ac:cxnSpMkLst>
            <pc:docMk/>
            <pc:sldMk cId="676131779" sldId="269"/>
            <ac:cxnSpMk id="39" creationId="{96A478A1-0B34-4F2B-88FA-CF47551E5DF9}"/>
          </ac:cxnSpMkLst>
        </pc:cxnChg>
        <pc:cxnChg chg="add">
          <ac:chgData name="chloekoh6@gmail.com" userId="6c3746b70e607c37" providerId="LiveId" clId="{59E54859-A423-434A-94B2-1594D776DFD0}" dt="2022-12-04T04:33:56.361" v="1467" actId="26606"/>
          <ac:cxnSpMkLst>
            <pc:docMk/>
            <pc:sldMk cId="676131779" sldId="269"/>
            <ac:cxnSpMk id="40" creationId="{C7F5CC56-CBE8-4152-AD5E-982DD286AA28}"/>
          </ac:cxnSpMkLst>
        </pc:cxnChg>
        <pc:cxnChg chg="add">
          <ac:chgData name="chloekoh6@gmail.com" userId="6c3746b70e607c37" providerId="LiveId" clId="{59E54859-A423-434A-94B2-1594D776DFD0}" dt="2022-12-04T04:33:56.361" v="1467" actId="26606"/>
          <ac:cxnSpMkLst>
            <pc:docMk/>
            <pc:sldMk cId="676131779" sldId="269"/>
            <ac:cxnSpMk id="43" creationId="{ABAD74CF-CB22-463B-9031-D3BE16111B9B}"/>
          </ac:cxnSpMkLst>
        </pc:cxnChg>
        <pc:cxnChg chg="add">
          <ac:chgData name="chloekoh6@gmail.com" userId="6c3746b70e607c37" providerId="LiveId" clId="{59E54859-A423-434A-94B2-1594D776DFD0}" dt="2022-12-04T04:33:56.361" v="1467" actId="26606"/>
          <ac:cxnSpMkLst>
            <pc:docMk/>
            <pc:sldMk cId="676131779" sldId="269"/>
            <ac:cxnSpMk id="45" creationId="{E95C7366-6A36-4307-81CE-FBD79DFF0980}"/>
          </ac:cxnSpMkLst>
        </pc:cxnChg>
        <pc:cxnChg chg="add">
          <ac:chgData name="chloekoh6@gmail.com" userId="6c3746b70e607c37" providerId="LiveId" clId="{59E54859-A423-434A-94B2-1594D776DFD0}" dt="2022-12-04T04:33:56.361" v="1467" actId="26606"/>
          <ac:cxnSpMkLst>
            <pc:docMk/>
            <pc:sldMk cId="676131779" sldId="269"/>
            <ac:cxnSpMk id="46" creationId="{82B589D1-AB2D-469C-960E-40C719BA8281}"/>
          </ac:cxnSpMkLst>
        </pc:cxnChg>
      </pc:sldChg>
      <pc:sldChg chg="addSp delSp modSp new mod setBg">
        <pc:chgData name="chloekoh6@gmail.com" userId="6c3746b70e607c37" providerId="LiveId" clId="{59E54859-A423-434A-94B2-1594D776DFD0}" dt="2022-12-04T05:06:47.277" v="1581" actId="20577"/>
        <pc:sldMkLst>
          <pc:docMk/>
          <pc:sldMk cId="2173794995" sldId="270"/>
        </pc:sldMkLst>
        <pc:spChg chg="mod">
          <ac:chgData name="chloekoh6@gmail.com" userId="6c3746b70e607c37" providerId="LiveId" clId="{59E54859-A423-434A-94B2-1594D776DFD0}" dt="2022-12-04T05:06:08.929" v="1506" actId="20577"/>
          <ac:spMkLst>
            <pc:docMk/>
            <pc:sldMk cId="2173794995" sldId="270"/>
            <ac:spMk id="2" creationId="{FDA8258B-F415-063A-769E-F6D32A997A19}"/>
          </ac:spMkLst>
        </pc:spChg>
        <pc:spChg chg="del">
          <ac:chgData name="chloekoh6@gmail.com" userId="6c3746b70e607c37" providerId="LiveId" clId="{59E54859-A423-434A-94B2-1594D776DFD0}" dt="2022-12-04T04:53:14.249" v="1469" actId="22"/>
          <ac:spMkLst>
            <pc:docMk/>
            <pc:sldMk cId="2173794995" sldId="270"/>
            <ac:spMk id="3" creationId="{CF1D7838-9EF6-8F02-9A32-88B619A40A73}"/>
          </ac:spMkLst>
        </pc:spChg>
        <pc:spChg chg="mod">
          <ac:chgData name="chloekoh6@gmail.com" userId="6c3746b70e607c37" providerId="LiveId" clId="{59E54859-A423-434A-94B2-1594D776DFD0}" dt="2022-12-04T05:06:47.277" v="1581" actId="20577"/>
          <ac:spMkLst>
            <pc:docMk/>
            <pc:sldMk cId="2173794995" sldId="270"/>
            <ac:spMk id="4" creationId="{CDB80C13-8838-1C74-830F-B3D5FCF91F87}"/>
          </ac:spMkLst>
        </pc:spChg>
        <pc:spChg chg="mod">
          <ac:chgData name="chloekoh6@gmail.com" userId="6c3746b70e607c37" providerId="LiveId" clId="{59E54859-A423-434A-94B2-1594D776DFD0}" dt="2022-12-04T04:53:17.630" v="1470" actId="26606"/>
          <ac:spMkLst>
            <pc:docMk/>
            <pc:sldMk cId="2173794995" sldId="270"/>
            <ac:spMk id="5" creationId="{A5D50304-D664-E1C5-D8BA-0BFA5DF05223}"/>
          </ac:spMkLst>
        </pc:spChg>
        <pc:spChg chg="mod">
          <ac:chgData name="chloekoh6@gmail.com" userId="6c3746b70e607c37" providerId="LiveId" clId="{59E54859-A423-434A-94B2-1594D776DFD0}" dt="2022-12-04T04:53:17.630" v="1470" actId="26606"/>
          <ac:spMkLst>
            <pc:docMk/>
            <pc:sldMk cId="2173794995" sldId="270"/>
            <ac:spMk id="6" creationId="{6462FD9A-56B3-61E1-8DE9-BBE23CA725F9}"/>
          </ac:spMkLst>
        </pc:spChg>
        <pc:spChg chg="mod">
          <ac:chgData name="chloekoh6@gmail.com" userId="6c3746b70e607c37" providerId="LiveId" clId="{59E54859-A423-434A-94B2-1594D776DFD0}" dt="2022-12-04T04:53:17.630" v="1470" actId="26606"/>
          <ac:spMkLst>
            <pc:docMk/>
            <pc:sldMk cId="2173794995" sldId="270"/>
            <ac:spMk id="7" creationId="{977E3D3B-A3CA-FD18-9A95-4158FB38956F}"/>
          </ac:spMkLst>
        </pc:spChg>
        <pc:spChg chg="add del mod">
          <ac:chgData name="chloekoh6@gmail.com" userId="6c3746b70e607c37" providerId="LiveId" clId="{59E54859-A423-434A-94B2-1594D776DFD0}" dt="2022-12-04T05:00:59.706" v="1474" actId="478"/>
          <ac:spMkLst>
            <pc:docMk/>
            <pc:sldMk cId="2173794995" sldId="270"/>
            <ac:spMk id="13" creationId="{5864514C-70AD-7D83-CFBF-C81F3CE19DDA}"/>
          </ac:spMkLst>
        </pc:spChg>
        <pc:spChg chg="add del">
          <ac:chgData name="chloekoh6@gmail.com" userId="6c3746b70e607c37" providerId="LiveId" clId="{59E54859-A423-434A-94B2-1594D776DFD0}" dt="2022-12-04T05:01:01.920" v="1475" actId="26606"/>
          <ac:spMkLst>
            <pc:docMk/>
            <pc:sldMk cId="2173794995" sldId="270"/>
            <ac:spMk id="14" creationId="{8FBA68A5-A7C7-4D91-AB95-6E0B6FFD8743}"/>
          </ac:spMkLst>
        </pc:spChg>
        <pc:spChg chg="add del">
          <ac:chgData name="chloekoh6@gmail.com" userId="6c3746b70e607c37" providerId="LiveId" clId="{59E54859-A423-434A-94B2-1594D776DFD0}" dt="2022-12-04T05:01:01.920" v="1475" actId="26606"/>
          <ac:spMkLst>
            <pc:docMk/>
            <pc:sldMk cId="2173794995" sldId="270"/>
            <ac:spMk id="16" creationId="{DA4051E3-92B2-42FC-BB3D-372E4A614439}"/>
          </ac:spMkLst>
        </pc:spChg>
        <pc:spChg chg="add del">
          <ac:chgData name="chloekoh6@gmail.com" userId="6c3746b70e607c37" providerId="LiveId" clId="{59E54859-A423-434A-94B2-1594D776DFD0}" dt="2022-12-04T05:01:01.920" v="1475" actId="26606"/>
          <ac:spMkLst>
            <pc:docMk/>
            <pc:sldMk cId="2173794995" sldId="270"/>
            <ac:spMk id="24" creationId="{870F1165-C2FC-4313-ADED-D8514C00E1EE}"/>
          </ac:spMkLst>
        </pc:spChg>
        <pc:spChg chg="add del">
          <ac:chgData name="chloekoh6@gmail.com" userId="6c3746b70e607c37" providerId="LiveId" clId="{59E54859-A423-434A-94B2-1594D776DFD0}" dt="2022-12-04T05:01:01.920" v="1475" actId="26606"/>
          <ac:spMkLst>
            <pc:docMk/>
            <pc:sldMk cId="2173794995" sldId="270"/>
            <ac:spMk id="26" creationId="{3FD564DD-780E-4279-99FF-A16618E11908}"/>
          </ac:spMkLst>
        </pc:spChg>
        <pc:spChg chg="add del">
          <ac:chgData name="chloekoh6@gmail.com" userId="6c3746b70e607c37" providerId="LiveId" clId="{59E54859-A423-434A-94B2-1594D776DFD0}" dt="2022-12-04T05:01:01.920" v="1475" actId="26606"/>
          <ac:spMkLst>
            <pc:docMk/>
            <pc:sldMk cId="2173794995" sldId="270"/>
            <ac:spMk id="30" creationId="{F5BB14C7-B6E4-427D-AEAC-7A18D089F922}"/>
          </ac:spMkLst>
        </pc:spChg>
        <pc:spChg chg="add">
          <ac:chgData name="chloekoh6@gmail.com" userId="6c3746b70e607c37" providerId="LiveId" clId="{59E54859-A423-434A-94B2-1594D776DFD0}" dt="2022-12-04T05:01:01.920" v="1475" actId="26606"/>
          <ac:spMkLst>
            <pc:docMk/>
            <pc:sldMk cId="2173794995" sldId="270"/>
            <ac:spMk id="39" creationId="{8FBA68A5-A7C7-4D91-AB95-6E0B6FFD8743}"/>
          </ac:spMkLst>
        </pc:spChg>
        <pc:spChg chg="add">
          <ac:chgData name="chloekoh6@gmail.com" userId="6c3746b70e607c37" providerId="LiveId" clId="{59E54859-A423-434A-94B2-1594D776DFD0}" dt="2022-12-04T05:01:01.920" v="1475" actId="26606"/>
          <ac:spMkLst>
            <pc:docMk/>
            <pc:sldMk cId="2173794995" sldId="270"/>
            <ac:spMk id="41" creationId="{DA4051E3-92B2-42FC-BB3D-372E4A614439}"/>
          </ac:spMkLst>
        </pc:spChg>
        <pc:spChg chg="add">
          <ac:chgData name="chloekoh6@gmail.com" userId="6c3746b70e607c37" providerId="LiveId" clId="{59E54859-A423-434A-94B2-1594D776DFD0}" dt="2022-12-04T05:01:01.920" v="1475" actId="26606"/>
          <ac:spMkLst>
            <pc:docMk/>
            <pc:sldMk cId="2173794995" sldId="270"/>
            <ac:spMk id="49" creationId="{870F1165-C2FC-4313-ADED-D8514C00E1EE}"/>
          </ac:spMkLst>
        </pc:spChg>
        <pc:spChg chg="add">
          <ac:chgData name="chloekoh6@gmail.com" userId="6c3746b70e607c37" providerId="LiveId" clId="{59E54859-A423-434A-94B2-1594D776DFD0}" dt="2022-12-04T05:01:01.920" v="1475" actId="26606"/>
          <ac:spMkLst>
            <pc:docMk/>
            <pc:sldMk cId="2173794995" sldId="270"/>
            <ac:spMk id="51" creationId="{3FD564DD-780E-4279-99FF-A16618E11908}"/>
          </ac:spMkLst>
        </pc:spChg>
        <pc:spChg chg="add">
          <ac:chgData name="chloekoh6@gmail.com" userId="6c3746b70e607c37" providerId="LiveId" clId="{59E54859-A423-434A-94B2-1594D776DFD0}" dt="2022-12-04T05:01:01.920" v="1475" actId="26606"/>
          <ac:spMkLst>
            <pc:docMk/>
            <pc:sldMk cId="2173794995" sldId="270"/>
            <ac:spMk id="55" creationId="{F5BB14C7-B6E4-427D-AEAC-7A18D089F922}"/>
          </ac:spMkLst>
        </pc:spChg>
        <pc:picChg chg="add del mod ord">
          <ac:chgData name="chloekoh6@gmail.com" userId="6c3746b70e607c37" providerId="LiveId" clId="{59E54859-A423-434A-94B2-1594D776DFD0}" dt="2022-12-04T05:00:55.056" v="1472" actId="478"/>
          <ac:picMkLst>
            <pc:docMk/>
            <pc:sldMk cId="2173794995" sldId="270"/>
            <ac:picMk id="9" creationId="{A73C159D-6781-D46A-49B8-36B026787E1A}"/>
          </ac:picMkLst>
        </pc:picChg>
        <pc:picChg chg="add del mod ord">
          <ac:chgData name="chloekoh6@gmail.com" userId="6c3746b70e607c37" providerId="LiveId" clId="{59E54859-A423-434A-94B2-1594D776DFD0}" dt="2022-12-04T05:03:36.579" v="1484" actId="21"/>
          <ac:picMkLst>
            <pc:docMk/>
            <pc:sldMk cId="2173794995" sldId="270"/>
            <ac:picMk id="11" creationId="{CD9CF617-ABA7-6053-6CFC-11AE37DB9E6F}"/>
          </ac:picMkLst>
        </pc:picChg>
        <pc:picChg chg="add del">
          <ac:chgData name="chloekoh6@gmail.com" userId="6c3746b70e607c37" providerId="LiveId" clId="{59E54859-A423-434A-94B2-1594D776DFD0}" dt="2022-12-04T05:01:12.643" v="1477" actId="22"/>
          <ac:picMkLst>
            <pc:docMk/>
            <pc:sldMk cId="2173794995" sldId="270"/>
            <ac:picMk id="17" creationId="{3A190B43-D198-EB42-38F9-2EAB4EF36E25}"/>
          </ac:picMkLst>
        </pc:picChg>
        <pc:picChg chg="add mod">
          <ac:chgData name="chloekoh6@gmail.com" userId="6c3746b70e607c37" providerId="LiveId" clId="{59E54859-A423-434A-94B2-1594D776DFD0}" dt="2022-12-04T05:03:39.366" v="1486" actId="1076"/>
          <ac:picMkLst>
            <pc:docMk/>
            <pc:sldMk cId="2173794995" sldId="270"/>
            <ac:picMk id="19" creationId="{39533863-B93F-15FA-D9CA-B65291D02D3B}"/>
          </ac:picMkLst>
        </pc:picChg>
        <pc:cxnChg chg="add del">
          <ac:chgData name="chloekoh6@gmail.com" userId="6c3746b70e607c37" providerId="LiveId" clId="{59E54859-A423-434A-94B2-1594D776DFD0}" dt="2022-12-04T05:01:01.920" v="1475" actId="26606"/>
          <ac:cxnSpMkLst>
            <pc:docMk/>
            <pc:sldMk cId="2173794995" sldId="270"/>
            <ac:cxnSpMk id="18" creationId="{3C425084-C97A-4C25-AE47-DDECF2DD3ABC}"/>
          </ac:cxnSpMkLst>
        </pc:cxnChg>
        <pc:cxnChg chg="add del">
          <ac:chgData name="chloekoh6@gmail.com" userId="6c3746b70e607c37" providerId="LiveId" clId="{59E54859-A423-434A-94B2-1594D776DFD0}" dt="2022-12-04T05:01:01.920" v="1475" actId="26606"/>
          <ac:cxnSpMkLst>
            <pc:docMk/>
            <pc:sldMk cId="2173794995" sldId="270"/>
            <ac:cxnSpMk id="20" creationId="{96A478A1-0B34-4F2B-88FA-CF47551E5DF9}"/>
          </ac:cxnSpMkLst>
        </pc:cxnChg>
        <pc:cxnChg chg="add del">
          <ac:chgData name="chloekoh6@gmail.com" userId="6c3746b70e607c37" providerId="LiveId" clId="{59E54859-A423-434A-94B2-1594D776DFD0}" dt="2022-12-04T05:01:01.920" v="1475" actId="26606"/>
          <ac:cxnSpMkLst>
            <pc:docMk/>
            <pc:sldMk cId="2173794995" sldId="270"/>
            <ac:cxnSpMk id="22" creationId="{C7F5CC56-CBE8-4152-AD5E-982DD286AA28}"/>
          </ac:cxnSpMkLst>
        </pc:cxnChg>
        <pc:cxnChg chg="add del">
          <ac:chgData name="chloekoh6@gmail.com" userId="6c3746b70e607c37" providerId="LiveId" clId="{59E54859-A423-434A-94B2-1594D776DFD0}" dt="2022-12-04T05:01:01.920" v="1475" actId="26606"/>
          <ac:cxnSpMkLst>
            <pc:docMk/>
            <pc:sldMk cId="2173794995" sldId="270"/>
            <ac:cxnSpMk id="28" creationId="{ABAD74CF-CB22-463B-9031-D3BE16111B9B}"/>
          </ac:cxnSpMkLst>
        </pc:cxnChg>
        <pc:cxnChg chg="add del">
          <ac:chgData name="chloekoh6@gmail.com" userId="6c3746b70e607c37" providerId="LiveId" clId="{59E54859-A423-434A-94B2-1594D776DFD0}" dt="2022-12-04T05:01:01.920" v="1475" actId="26606"/>
          <ac:cxnSpMkLst>
            <pc:docMk/>
            <pc:sldMk cId="2173794995" sldId="270"/>
            <ac:cxnSpMk id="32" creationId="{E95C7366-6A36-4307-81CE-FBD79DFF0980}"/>
          </ac:cxnSpMkLst>
        </pc:cxnChg>
        <pc:cxnChg chg="add del">
          <ac:chgData name="chloekoh6@gmail.com" userId="6c3746b70e607c37" providerId="LiveId" clId="{59E54859-A423-434A-94B2-1594D776DFD0}" dt="2022-12-04T05:01:01.920" v="1475" actId="26606"/>
          <ac:cxnSpMkLst>
            <pc:docMk/>
            <pc:sldMk cId="2173794995" sldId="270"/>
            <ac:cxnSpMk id="34" creationId="{82B589D1-AB2D-469C-960E-40C719BA8281}"/>
          </ac:cxnSpMkLst>
        </pc:cxnChg>
        <pc:cxnChg chg="add">
          <ac:chgData name="chloekoh6@gmail.com" userId="6c3746b70e607c37" providerId="LiveId" clId="{59E54859-A423-434A-94B2-1594D776DFD0}" dt="2022-12-04T05:01:01.920" v="1475" actId="26606"/>
          <ac:cxnSpMkLst>
            <pc:docMk/>
            <pc:sldMk cId="2173794995" sldId="270"/>
            <ac:cxnSpMk id="43" creationId="{3C425084-C97A-4C25-AE47-DDECF2DD3ABC}"/>
          </ac:cxnSpMkLst>
        </pc:cxnChg>
        <pc:cxnChg chg="add">
          <ac:chgData name="chloekoh6@gmail.com" userId="6c3746b70e607c37" providerId="LiveId" clId="{59E54859-A423-434A-94B2-1594D776DFD0}" dt="2022-12-04T05:01:01.920" v="1475" actId="26606"/>
          <ac:cxnSpMkLst>
            <pc:docMk/>
            <pc:sldMk cId="2173794995" sldId="270"/>
            <ac:cxnSpMk id="45" creationId="{96A478A1-0B34-4F2B-88FA-CF47551E5DF9}"/>
          </ac:cxnSpMkLst>
        </pc:cxnChg>
        <pc:cxnChg chg="add">
          <ac:chgData name="chloekoh6@gmail.com" userId="6c3746b70e607c37" providerId="LiveId" clId="{59E54859-A423-434A-94B2-1594D776DFD0}" dt="2022-12-04T05:01:01.920" v="1475" actId="26606"/>
          <ac:cxnSpMkLst>
            <pc:docMk/>
            <pc:sldMk cId="2173794995" sldId="270"/>
            <ac:cxnSpMk id="47" creationId="{C7F5CC56-CBE8-4152-AD5E-982DD286AA28}"/>
          </ac:cxnSpMkLst>
        </pc:cxnChg>
        <pc:cxnChg chg="add">
          <ac:chgData name="chloekoh6@gmail.com" userId="6c3746b70e607c37" providerId="LiveId" clId="{59E54859-A423-434A-94B2-1594D776DFD0}" dt="2022-12-04T05:01:01.920" v="1475" actId="26606"/>
          <ac:cxnSpMkLst>
            <pc:docMk/>
            <pc:sldMk cId="2173794995" sldId="270"/>
            <ac:cxnSpMk id="53" creationId="{ABAD74CF-CB22-463B-9031-D3BE16111B9B}"/>
          </ac:cxnSpMkLst>
        </pc:cxnChg>
        <pc:cxnChg chg="add">
          <ac:chgData name="chloekoh6@gmail.com" userId="6c3746b70e607c37" providerId="LiveId" clId="{59E54859-A423-434A-94B2-1594D776DFD0}" dt="2022-12-04T05:01:01.920" v="1475" actId="26606"/>
          <ac:cxnSpMkLst>
            <pc:docMk/>
            <pc:sldMk cId="2173794995" sldId="270"/>
            <ac:cxnSpMk id="57" creationId="{E95C7366-6A36-4307-81CE-FBD79DFF0980}"/>
          </ac:cxnSpMkLst>
        </pc:cxnChg>
        <pc:cxnChg chg="add">
          <ac:chgData name="chloekoh6@gmail.com" userId="6c3746b70e607c37" providerId="LiveId" clId="{59E54859-A423-434A-94B2-1594D776DFD0}" dt="2022-12-04T05:01:01.920" v="1475" actId="26606"/>
          <ac:cxnSpMkLst>
            <pc:docMk/>
            <pc:sldMk cId="2173794995" sldId="270"/>
            <ac:cxnSpMk id="59" creationId="{82B589D1-AB2D-469C-960E-40C719BA8281}"/>
          </ac:cxnSpMkLst>
        </pc:cxnChg>
      </pc:sldChg>
      <pc:sldChg chg="new del">
        <pc:chgData name="chloekoh6@gmail.com" userId="6c3746b70e607c37" providerId="LiveId" clId="{59E54859-A423-434A-94B2-1594D776DFD0}" dt="2022-12-04T05:01:23.581" v="1479" actId="47"/>
        <pc:sldMkLst>
          <pc:docMk/>
          <pc:sldMk cId="396073374" sldId="272"/>
        </pc:sldMkLst>
      </pc:sldChg>
      <pc:sldChg chg="addSp delSp modSp add mod">
        <pc:chgData name="chloekoh6@gmail.com" userId="6c3746b70e607c37" providerId="LiveId" clId="{59E54859-A423-434A-94B2-1594D776DFD0}" dt="2022-12-04T05:07:54.554" v="1720" actId="20577"/>
        <pc:sldMkLst>
          <pc:docMk/>
          <pc:sldMk cId="3800988428" sldId="272"/>
        </pc:sldMkLst>
        <pc:spChg chg="mod">
          <ac:chgData name="chloekoh6@gmail.com" userId="6c3746b70e607c37" providerId="LiveId" clId="{59E54859-A423-434A-94B2-1594D776DFD0}" dt="2022-12-04T05:03:50.693" v="1496" actId="20577"/>
          <ac:spMkLst>
            <pc:docMk/>
            <pc:sldMk cId="3800988428" sldId="272"/>
            <ac:spMk id="2" creationId="{FDA8258B-F415-063A-769E-F6D32A997A19}"/>
          </ac:spMkLst>
        </pc:spChg>
        <pc:spChg chg="mod">
          <ac:chgData name="chloekoh6@gmail.com" userId="6c3746b70e607c37" providerId="LiveId" clId="{59E54859-A423-434A-94B2-1594D776DFD0}" dt="2022-12-04T05:07:54.554" v="1720" actId="20577"/>
          <ac:spMkLst>
            <pc:docMk/>
            <pc:sldMk cId="3800988428" sldId="272"/>
            <ac:spMk id="4" creationId="{CDB80C13-8838-1C74-830F-B3D5FCF91F87}"/>
          </ac:spMkLst>
        </pc:spChg>
        <pc:spChg chg="del">
          <ac:chgData name="chloekoh6@gmail.com" userId="6c3746b70e607c37" providerId="LiveId" clId="{59E54859-A423-434A-94B2-1594D776DFD0}" dt="2022-12-04T05:05:55.515" v="1500" actId="26606"/>
          <ac:spMkLst>
            <pc:docMk/>
            <pc:sldMk cId="3800988428" sldId="272"/>
            <ac:spMk id="39" creationId="{8FBA68A5-A7C7-4D91-AB95-6E0B6FFD8743}"/>
          </ac:spMkLst>
        </pc:spChg>
        <pc:spChg chg="del">
          <ac:chgData name="chloekoh6@gmail.com" userId="6c3746b70e607c37" providerId="LiveId" clId="{59E54859-A423-434A-94B2-1594D776DFD0}" dt="2022-12-04T05:05:55.515" v="1500" actId="26606"/>
          <ac:spMkLst>
            <pc:docMk/>
            <pc:sldMk cId="3800988428" sldId="272"/>
            <ac:spMk id="41" creationId="{DA4051E3-92B2-42FC-BB3D-372E4A614439}"/>
          </ac:spMkLst>
        </pc:spChg>
        <pc:spChg chg="del">
          <ac:chgData name="chloekoh6@gmail.com" userId="6c3746b70e607c37" providerId="LiveId" clId="{59E54859-A423-434A-94B2-1594D776DFD0}" dt="2022-12-04T05:05:55.515" v="1500" actId="26606"/>
          <ac:spMkLst>
            <pc:docMk/>
            <pc:sldMk cId="3800988428" sldId="272"/>
            <ac:spMk id="49" creationId="{870F1165-C2FC-4313-ADED-D8514C00E1EE}"/>
          </ac:spMkLst>
        </pc:spChg>
        <pc:spChg chg="del">
          <ac:chgData name="chloekoh6@gmail.com" userId="6c3746b70e607c37" providerId="LiveId" clId="{59E54859-A423-434A-94B2-1594D776DFD0}" dt="2022-12-04T05:05:55.515" v="1500" actId="26606"/>
          <ac:spMkLst>
            <pc:docMk/>
            <pc:sldMk cId="3800988428" sldId="272"/>
            <ac:spMk id="51" creationId="{3FD564DD-780E-4279-99FF-A16618E11908}"/>
          </ac:spMkLst>
        </pc:spChg>
        <pc:spChg chg="del">
          <ac:chgData name="chloekoh6@gmail.com" userId="6c3746b70e607c37" providerId="LiveId" clId="{59E54859-A423-434A-94B2-1594D776DFD0}" dt="2022-12-04T05:05:55.515" v="1500" actId="26606"/>
          <ac:spMkLst>
            <pc:docMk/>
            <pc:sldMk cId="3800988428" sldId="272"/>
            <ac:spMk id="55" creationId="{F5BB14C7-B6E4-427D-AEAC-7A18D089F922}"/>
          </ac:spMkLst>
        </pc:spChg>
        <pc:spChg chg="add">
          <ac:chgData name="chloekoh6@gmail.com" userId="6c3746b70e607c37" providerId="LiveId" clId="{59E54859-A423-434A-94B2-1594D776DFD0}" dt="2022-12-04T05:05:55.515" v="1500" actId="26606"/>
          <ac:spMkLst>
            <pc:docMk/>
            <pc:sldMk cId="3800988428" sldId="272"/>
            <ac:spMk id="64" creationId="{8FBA68A5-A7C7-4D91-AB95-6E0B6FFD8743}"/>
          </ac:spMkLst>
        </pc:spChg>
        <pc:spChg chg="add">
          <ac:chgData name="chloekoh6@gmail.com" userId="6c3746b70e607c37" providerId="LiveId" clId="{59E54859-A423-434A-94B2-1594D776DFD0}" dt="2022-12-04T05:05:55.515" v="1500" actId="26606"/>
          <ac:spMkLst>
            <pc:docMk/>
            <pc:sldMk cId="3800988428" sldId="272"/>
            <ac:spMk id="66" creationId="{DA4051E3-92B2-42FC-BB3D-372E4A614439}"/>
          </ac:spMkLst>
        </pc:spChg>
        <pc:spChg chg="add">
          <ac:chgData name="chloekoh6@gmail.com" userId="6c3746b70e607c37" providerId="LiveId" clId="{59E54859-A423-434A-94B2-1594D776DFD0}" dt="2022-12-04T05:05:55.515" v="1500" actId="26606"/>
          <ac:spMkLst>
            <pc:docMk/>
            <pc:sldMk cId="3800988428" sldId="272"/>
            <ac:spMk id="74" creationId="{870F1165-C2FC-4313-ADED-D8514C00E1EE}"/>
          </ac:spMkLst>
        </pc:spChg>
        <pc:spChg chg="add">
          <ac:chgData name="chloekoh6@gmail.com" userId="6c3746b70e607c37" providerId="LiveId" clId="{59E54859-A423-434A-94B2-1594D776DFD0}" dt="2022-12-04T05:05:55.515" v="1500" actId="26606"/>
          <ac:spMkLst>
            <pc:docMk/>
            <pc:sldMk cId="3800988428" sldId="272"/>
            <ac:spMk id="76" creationId="{3FD564DD-780E-4279-99FF-A16618E11908}"/>
          </ac:spMkLst>
        </pc:spChg>
        <pc:spChg chg="add">
          <ac:chgData name="chloekoh6@gmail.com" userId="6c3746b70e607c37" providerId="LiveId" clId="{59E54859-A423-434A-94B2-1594D776DFD0}" dt="2022-12-04T05:05:55.515" v="1500" actId="26606"/>
          <ac:spMkLst>
            <pc:docMk/>
            <pc:sldMk cId="3800988428" sldId="272"/>
            <ac:spMk id="80" creationId="{F5BB14C7-B6E4-427D-AEAC-7A18D089F922}"/>
          </ac:spMkLst>
        </pc:spChg>
        <pc:picChg chg="add del mod">
          <ac:chgData name="chloekoh6@gmail.com" userId="6c3746b70e607c37" providerId="LiveId" clId="{59E54859-A423-434A-94B2-1594D776DFD0}" dt="2022-12-04T05:05:51.089" v="1498" actId="478"/>
          <ac:picMkLst>
            <pc:docMk/>
            <pc:sldMk cId="3800988428" sldId="272"/>
            <ac:picMk id="3" creationId="{FA70F848-1EE6-52DE-7F61-2EEEBF9F71CC}"/>
          </ac:picMkLst>
        </pc:picChg>
        <pc:picChg chg="add mod ord">
          <ac:chgData name="chloekoh6@gmail.com" userId="6c3746b70e607c37" providerId="LiveId" clId="{59E54859-A423-434A-94B2-1594D776DFD0}" dt="2022-12-04T05:05:55.515" v="1500" actId="26606"/>
          <ac:picMkLst>
            <pc:docMk/>
            <pc:sldMk cId="3800988428" sldId="272"/>
            <ac:picMk id="9" creationId="{91B1A057-1D06-63A8-AA1E-C4F0A960685C}"/>
          </ac:picMkLst>
        </pc:picChg>
        <pc:picChg chg="del">
          <ac:chgData name="chloekoh6@gmail.com" userId="6c3746b70e607c37" providerId="LiveId" clId="{59E54859-A423-434A-94B2-1594D776DFD0}" dt="2022-12-04T05:01:39.749" v="1481" actId="478"/>
          <ac:picMkLst>
            <pc:docMk/>
            <pc:sldMk cId="3800988428" sldId="272"/>
            <ac:picMk id="11" creationId="{CD9CF617-ABA7-6053-6CFC-11AE37DB9E6F}"/>
          </ac:picMkLst>
        </pc:picChg>
        <pc:cxnChg chg="del">
          <ac:chgData name="chloekoh6@gmail.com" userId="6c3746b70e607c37" providerId="LiveId" clId="{59E54859-A423-434A-94B2-1594D776DFD0}" dt="2022-12-04T05:05:55.515" v="1500" actId="26606"/>
          <ac:cxnSpMkLst>
            <pc:docMk/>
            <pc:sldMk cId="3800988428" sldId="272"/>
            <ac:cxnSpMk id="43" creationId="{3C425084-C97A-4C25-AE47-DDECF2DD3ABC}"/>
          </ac:cxnSpMkLst>
        </pc:cxnChg>
        <pc:cxnChg chg="del">
          <ac:chgData name="chloekoh6@gmail.com" userId="6c3746b70e607c37" providerId="LiveId" clId="{59E54859-A423-434A-94B2-1594D776DFD0}" dt="2022-12-04T05:05:55.515" v="1500" actId="26606"/>
          <ac:cxnSpMkLst>
            <pc:docMk/>
            <pc:sldMk cId="3800988428" sldId="272"/>
            <ac:cxnSpMk id="45" creationId="{96A478A1-0B34-4F2B-88FA-CF47551E5DF9}"/>
          </ac:cxnSpMkLst>
        </pc:cxnChg>
        <pc:cxnChg chg="del">
          <ac:chgData name="chloekoh6@gmail.com" userId="6c3746b70e607c37" providerId="LiveId" clId="{59E54859-A423-434A-94B2-1594D776DFD0}" dt="2022-12-04T05:05:55.515" v="1500" actId="26606"/>
          <ac:cxnSpMkLst>
            <pc:docMk/>
            <pc:sldMk cId="3800988428" sldId="272"/>
            <ac:cxnSpMk id="47" creationId="{C7F5CC56-CBE8-4152-AD5E-982DD286AA28}"/>
          </ac:cxnSpMkLst>
        </pc:cxnChg>
        <pc:cxnChg chg="del">
          <ac:chgData name="chloekoh6@gmail.com" userId="6c3746b70e607c37" providerId="LiveId" clId="{59E54859-A423-434A-94B2-1594D776DFD0}" dt="2022-12-04T05:05:55.515" v="1500" actId="26606"/>
          <ac:cxnSpMkLst>
            <pc:docMk/>
            <pc:sldMk cId="3800988428" sldId="272"/>
            <ac:cxnSpMk id="53" creationId="{ABAD74CF-CB22-463B-9031-D3BE16111B9B}"/>
          </ac:cxnSpMkLst>
        </pc:cxnChg>
        <pc:cxnChg chg="del">
          <ac:chgData name="chloekoh6@gmail.com" userId="6c3746b70e607c37" providerId="LiveId" clId="{59E54859-A423-434A-94B2-1594D776DFD0}" dt="2022-12-04T05:05:55.515" v="1500" actId="26606"/>
          <ac:cxnSpMkLst>
            <pc:docMk/>
            <pc:sldMk cId="3800988428" sldId="272"/>
            <ac:cxnSpMk id="57" creationId="{E95C7366-6A36-4307-81CE-FBD79DFF0980}"/>
          </ac:cxnSpMkLst>
        </pc:cxnChg>
        <pc:cxnChg chg="del">
          <ac:chgData name="chloekoh6@gmail.com" userId="6c3746b70e607c37" providerId="LiveId" clId="{59E54859-A423-434A-94B2-1594D776DFD0}" dt="2022-12-04T05:05:55.515" v="1500" actId="26606"/>
          <ac:cxnSpMkLst>
            <pc:docMk/>
            <pc:sldMk cId="3800988428" sldId="272"/>
            <ac:cxnSpMk id="59" creationId="{82B589D1-AB2D-469C-960E-40C719BA8281}"/>
          </ac:cxnSpMkLst>
        </pc:cxnChg>
        <pc:cxnChg chg="add">
          <ac:chgData name="chloekoh6@gmail.com" userId="6c3746b70e607c37" providerId="LiveId" clId="{59E54859-A423-434A-94B2-1594D776DFD0}" dt="2022-12-04T05:05:55.515" v="1500" actId="26606"/>
          <ac:cxnSpMkLst>
            <pc:docMk/>
            <pc:sldMk cId="3800988428" sldId="272"/>
            <ac:cxnSpMk id="68" creationId="{3C425084-C97A-4C25-AE47-DDECF2DD3ABC}"/>
          </ac:cxnSpMkLst>
        </pc:cxnChg>
        <pc:cxnChg chg="add">
          <ac:chgData name="chloekoh6@gmail.com" userId="6c3746b70e607c37" providerId="LiveId" clId="{59E54859-A423-434A-94B2-1594D776DFD0}" dt="2022-12-04T05:05:55.515" v="1500" actId="26606"/>
          <ac:cxnSpMkLst>
            <pc:docMk/>
            <pc:sldMk cId="3800988428" sldId="272"/>
            <ac:cxnSpMk id="70" creationId="{96A478A1-0B34-4F2B-88FA-CF47551E5DF9}"/>
          </ac:cxnSpMkLst>
        </pc:cxnChg>
        <pc:cxnChg chg="add">
          <ac:chgData name="chloekoh6@gmail.com" userId="6c3746b70e607c37" providerId="LiveId" clId="{59E54859-A423-434A-94B2-1594D776DFD0}" dt="2022-12-04T05:05:55.515" v="1500" actId="26606"/>
          <ac:cxnSpMkLst>
            <pc:docMk/>
            <pc:sldMk cId="3800988428" sldId="272"/>
            <ac:cxnSpMk id="72" creationId="{C7F5CC56-CBE8-4152-AD5E-982DD286AA28}"/>
          </ac:cxnSpMkLst>
        </pc:cxnChg>
        <pc:cxnChg chg="add">
          <ac:chgData name="chloekoh6@gmail.com" userId="6c3746b70e607c37" providerId="LiveId" clId="{59E54859-A423-434A-94B2-1594D776DFD0}" dt="2022-12-04T05:05:55.515" v="1500" actId="26606"/>
          <ac:cxnSpMkLst>
            <pc:docMk/>
            <pc:sldMk cId="3800988428" sldId="272"/>
            <ac:cxnSpMk id="78" creationId="{ABAD74CF-CB22-463B-9031-D3BE16111B9B}"/>
          </ac:cxnSpMkLst>
        </pc:cxnChg>
        <pc:cxnChg chg="add">
          <ac:chgData name="chloekoh6@gmail.com" userId="6c3746b70e607c37" providerId="LiveId" clId="{59E54859-A423-434A-94B2-1594D776DFD0}" dt="2022-12-04T05:05:55.515" v="1500" actId="26606"/>
          <ac:cxnSpMkLst>
            <pc:docMk/>
            <pc:sldMk cId="3800988428" sldId="272"/>
            <ac:cxnSpMk id="82" creationId="{E95C7366-6A36-4307-81CE-FBD79DFF0980}"/>
          </ac:cxnSpMkLst>
        </pc:cxnChg>
        <pc:cxnChg chg="add">
          <ac:chgData name="chloekoh6@gmail.com" userId="6c3746b70e607c37" providerId="LiveId" clId="{59E54859-A423-434A-94B2-1594D776DFD0}" dt="2022-12-04T05:05:55.515" v="1500" actId="26606"/>
          <ac:cxnSpMkLst>
            <pc:docMk/>
            <pc:sldMk cId="3800988428" sldId="272"/>
            <ac:cxnSpMk id="84" creationId="{82B589D1-AB2D-469C-960E-40C719BA8281}"/>
          </ac:cxnSpMkLst>
        </pc:cxnChg>
      </pc:sldChg>
      <pc:sldMasterChg chg="add del addSldLayout delSldLayout">
        <pc:chgData name="chloekoh6@gmail.com" userId="6c3746b70e607c37" providerId="LiveId" clId="{59E54859-A423-434A-94B2-1594D776DFD0}" dt="2022-12-02T11:13:36.005" v="11" actId="26606"/>
        <pc:sldMasterMkLst>
          <pc:docMk/>
          <pc:sldMasterMk cId="524719281" sldId="2147483660"/>
        </pc:sldMasterMkLst>
        <pc:sldLayoutChg chg="add del">
          <pc:chgData name="chloekoh6@gmail.com" userId="6c3746b70e607c37" providerId="LiveId" clId="{59E54859-A423-434A-94B2-1594D776DFD0}" dt="2022-12-02T11:13:36.005" v="11" actId="26606"/>
          <pc:sldLayoutMkLst>
            <pc:docMk/>
            <pc:sldMasterMk cId="524719281" sldId="2147483660"/>
            <pc:sldLayoutMk cId="287640800" sldId="2147483661"/>
          </pc:sldLayoutMkLst>
        </pc:sldLayoutChg>
        <pc:sldLayoutChg chg="add del">
          <pc:chgData name="chloekoh6@gmail.com" userId="6c3746b70e607c37" providerId="LiveId" clId="{59E54859-A423-434A-94B2-1594D776DFD0}" dt="2022-12-02T11:13:36.005" v="11" actId="26606"/>
          <pc:sldLayoutMkLst>
            <pc:docMk/>
            <pc:sldMasterMk cId="524719281" sldId="2147483660"/>
            <pc:sldLayoutMk cId="3652697540" sldId="2147483662"/>
          </pc:sldLayoutMkLst>
        </pc:sldLayoutChg>
        <pc:sldLayoutChg chg="add del">
          <pc:chgData name="chloekoh6@gmail.com" userId="6c3746b70e607c37" providerId="LiveId" clId="{59E54859-A423-434A-94B2-1594D776DFD0}" dt="2022-12-02T11:13:36.005" v="11" actId="26606"/>
          <pc:sldLayoutMkLst>
            <pc:docMk/>
            <pc:sldMasterMk cId="524719281" sldId="2147483660"/>
            <pc:sldLayoutMk cId="3890789137" sldId="2147483663"/>
          </pc:sldLayoutMkLst>
        </pc:sldLayoutChg>
        <pc:sldLayoutChg chg="add del">
          <pc:chgData name="chloekoh6@gmail.com" userId="6c3746b70e607c37" providerId="LiveId" clId="{59E54859-A423-434A-94B2-1594D776DFD0}" dt="2022-12-02T11:13:36.005" v="11" actId="26606"/>
          <pc:sldLayoutMkLst>
            <pc:docMk/>
            <pc:sldMasterMk cId="524719281" sldId="2147483660"/>
            <pc:sldLayoutMk cId="3982729505" sldId="2147483664"/>
          </pc:sldLayoutMkLst>
        </pc:sldLayoutChg>
        <pc:sldLayoutChg chg="add del">
          <pc:chgData name="chloekoh6@gmail.com" userId="6c3746b70e607c37" providerId="LiveId" clId="{59E54859-A423-434A-94B2-1594D776DFD0}" dt="2022-12-02T11:13:36.005" v="11" actId="26606"/>
          <pc:sldLayoutMkLst>
            <pc:docMk/>
            <pc:sldMasterMk cId="524719281" sldId="2147483660"/>
            <pc:sldLayoutMk cId="2592854402" sldId="2147483665"/>
          </pc:sldLayoutMkLst>
        </pc:sldLayoutChg>
        <pc:sldLayoutChg chg="add del">
          <pc:chgData name="chloekoh6@gmail.com" userId="6c3746b70e607c37" providerId="LiveId" clId="{59E54859-A423-434A-94B2-1594D776DFD0}" dt="2022-12-02T11:13:36.005" v="11" actId="26606"/>
          <pc:sldLayoutMkLst>
            <pc:docMk/>
            <pc:sldMasterMk cId="524719281" sldId="2147483660"/>
            <pc:sldLayoutMk cId="1199761322" sldId="2147483666"/>
          </pc:sldLayoutMkLst>
        </pc:sldLayoutChg>
        <pc:sldLayoutChg chg="add del">
          <pc:chgData name="chloekoh6@gmail.com" userId="6c3746b70e607c37" providerId="LiveId" clId="{59E54859-A423-434A-94B2-1594D776DFD0}" dt="2022-12-02T11:13:36.005" v="11" actId="26606"/>
          <pc:sldLayoutMkLst>
            <pc:docMk/>
            <pc:sldMasterMk cId="524719281" sldId="2147483660"/>
            <pc:sldLayoutMk cId="3182235460" sldId="2147483667"/>
          </pc:sldLayoutMkLst>
        </pc:sldLayoutChg>
        <pc:sldLayoutChg chg="add del">
          <pc:chgData name="chloekoh6@gmail.com" userId="6c3746b70e607c37" providerId="LiveId" clId="{59E54859-A423-434A-94B2-1594D776DFD0}" dt="2022-12-02T11:13:36.005" v="11" actId="26606"/>
          <pc:sldLayoutMkLst>
            <pc:docMk/>
            <pc:sldMasterMk cId="524719281" sldId="2147483660"/>
            <pc:sldLayoutMk cId="1417991167" sldId="2147483668"/>
          </pc:sldLayoutMkLst>
        </pc:sldLayoutChg>
        <pc:sldLayoutChg chg="add del">
          <pc:chgData name="chloekoh6@gmail.com" userId="6c3746b70e607c37" providerId="LiveId" clId="{59E54859-A423-434A-94B2-1594D776DFD0}" dt="2022-12-02T11:13:36.005" v="11" actId="26606"/>
          <pc:sldLayoutMkLst>
            <pc:docMk/>
            <pc:sldMasterMk cId="524719281" sldId="2147483660"/>
            <pc:sldLayoutMk cId="896001552" sldId="2147483669"/>
          </pc:sldLayoutMkLst>
        </pc:sldLayoutChg>
        <pc:sldLayoutChg chg="add del">
          <pc:chgData name="chloekoh6@gmail.com" userId="6c3746b70e607c37" providerId="LiveId" clId="{59E54859-A423-434A-94B2-1594D776DFD0}" dt="2022-12-02T11:13:36.005" v="11" actId="26606"/>
          <pc:sldLayoutMkLst>
            <pc:docMk/>
            <pc:sldMasterMk cId="524719281" sldId="2147483660"/>
            <pc:sldLayoutMk cId="2131247159" sldId="2147483670"/>
          </pc:sldLayoutMkLst>
        </pc:sldLayoutChg>
        <pc:sldLayoutChg chg="add del">
          <pc:chgData name="chloekoh6@gmail.com" userId="6c3746b70e607c37" providerId="LiveId" clId="{59E54859-A423-434A-94B2-1594D776DFD0}" dt="2022-12-02T11:13:36.005" v="11" actId="26606"/>
          <pc:sldLayoutMkLst>
            <pc:docMk/>
            <pc:sldMasterMk cId="524719281" sldId="2147483660"/>
            <pc:sldLayoutMk cId="82731180" sldId="2147483671"/>
          </pc:sldLayoutMkLst>
        </pc:sldLayoutChg>
      </pc:sldMasterChg>
      <pc:sldMasterChg chg="add del addSldLayout delSldLayout">
        <pc:chgData name="chloekoh6@gmail.com" userId="6c3746b70e607c37" providerId="LiveId" clId="{59E54859-A423-434A-94B2-1594D776DFD0}" dt="2022-12-02T11:13:35.910" v="10" actId="26606"/>
        <pc:sldMasterMkLst>
          <pc:docMk/>
          <pc:sldMasterMk cId="3840911530" sldId="2147483672"/>
        </pc:sldMasterMkLst>
        <pc:sldLayoutChg chg="add del">
          <pc:chgData name="chloekoh6@gmail.com" userId="6c3746b70e607c37" providerId="LiveId" clId="{59E54859-A423-434A-94B2-1594D776DFD0}" dt="2022-12-02T11:13:35.910" v="10" actId="26606"/>
          <pc:sldLayoutMkLst>
            <pc:docMk/>
            <pc:sldMasterMk cId="3840911530" sldId="2147483672"/>
            <pc:sldLayoutMk cId="730404488" sldId="2147483673"/>
          </pc:sldLayoutMkLst>
        </pc:sldLayoutChg>
        <pc:sldLayoutChg chg="add del">
          <pc:chgData name="chloekoh6@gmail.com" userId="6c3746b70e607c37" providerId="LiveId" clId="{59E54859-A423-434A-94B2-1594D776DFD0}" dt="2022-12-02T11:13:35.910" v="10" actId="26606"/>
          <pc:sldLayoutMkLst>
            <pc:docMk/>
            <pc:sldMasterMk cId="3840911530" sldId="2147483672"/>
            <pc:sldLayoutMk cId="313772121" sldId="2147483674"/>
          </pc:sldLayoutMkLst>
        </pc:sldLayoutChg>
        <pc:sldLayoutChg chg="add del">
          <pc:chgData name="chloekoh6@gmail.com" userId="6c3746b70e607c37" providerId="LiveId" clId="{59E54859-A423-434A-94B2-1594D776DFD0}" dt="2022-12-02T11:13:35.910" v="10" actId="26606"/>
          <pc:sldLayoutMkLst>
            <pc:docMk/>
            <pc:sldMasterMk cId="3840911530" sldId="2147483672"/>
            <pc:sldLayoutMk cId="3303954465" sldId="2147483675"/>
          </pc:sldLayoutMkLst>
        </pc:sldLayoutChg>
        <pc:sldLayoutChg chg="add del">
          <pc:chgData name="chloekoh6@gmail.com" userId="6c3746b70e607c37" providerId="LiveId" clId="{59E54859-A423-434A-94B2-1594D776DFD0}" dt="2022-12-02T11:13:35.910" v="10" actId="26606"/>
          <pc:sldLayoutMkLst>
            <pc:docMk/>
            <pc:sldMasterMk cId="3840911530" sldId="2147483672"/>
            <pc:sldLayoutMk cId="3157031948" sldId="2147483676"/>
          </pc:sldLayoutMkLst>
        </pc:sldLayoutChg>
        <pc:sldLayoutChg chg="add del">
          <pc:chgData name="chloekoh6@gmail.com" userId="6c3746b70e607c37" providerId="LiveId" clId="{59E54859-A423-434A-94B2-1594D776DFD0}" dt="2022-12-02T11:13:35.910" v="10" actId="26606"/>
          <pc:sldLayoutMkLst>
            <pc:docMk/>
            <pc:sldMasterMk cId="3840911530" sldId="2147483672"/>
            <pc:sldLayoutMk cId="2827953305" sldId="2147483677"/>
          </pc:sldLayoutMkLst>
        </pc:sldLayoutChg>
        <pc:sldLayoutChg chg="add del">
          <pc:chgData name="chloekoh6@gmail.com" userId="6c3746b70e607c37" providerId="LiveId" clId="{59E54859-A423-434A-94B2-1594D776DFD0}" dt="2022-12-02T11:13:35.910" v="10" actId="26606"/>
          <pc:sldLayoutMkLst>
            <pc:docMk/>
            <pc:sldMasterMk cId="3840911530" sldId="2147483672"/>
            <pc:sldLayoutMk cId="816423525" sldId="2147483678"/>
          </pc:sldLayoutMkLst>
        </pc:sldLayoutChg>
        <pc:sldLayoutChg chg="add del">
          <pc:chgData name="chloekoh6@gmail.com" userId="6c3746b70e607c37" providerId="LiveId" clId="{59E54859-A423-434A-94B2-1594D776DFD0}" dt="2022-12-02T11:13:35.910" v="10" actId="26606"/>
          <pc:sldLayoutMkLst>
            <pc:docMk/>
            <pc:sldMasterMk cId="3840911530" sldId="2147483672"/>
            <pc:sldLayoutMk cId="440951469" sldId="2147483679"/>
          </pc:sldLayoutMkLst>
        </pc:sldLayoutChg>
        <pc:sldLayoutChg chg="add del">
          <pc:chgData name="chloekoh6@gmail.com" userId="6c3746b70e607c37" providerId="LiveId" clId="{59E54859-A423-434A-94B2-1594D776DFD0}" dt="2022-12-02T11:13:35.910" v="10" actId="26606"/>
          <pc:sldLayoutMkLst>
            <pc:docMk/>
            <pc:sldMasterMk cId="3840911530" sldId="2147483672"/>
            <pc:sldLayoutMk cId="3249808480" sldId="2147483680"/>
          </pc:sldLayoutMkLst>
        </pc:sldLayoutChg>
        <pc:sldLayoutChg chg="add del">
          <pc:chgData name="chloekoh6@gmail.com" userId="6c3746b70e607c37" providerId="LiveId" clId="{59E54859-A423-434A-94B2-1594D776DFD0}" dt="2022-12-02T11:13:35.910" v="10" actId="26606"/>
          <pc:sldLayoutMkLst>
            <pc:docMk/>
            <pc:sldMasterMk cId="3840911530" sldId="2147483672"/>
            <pc:sldLayoutMk cId="3777652004" sldId="2147483681"/>
          </pc:sldLayoutMkLst>
        </pc:sldLayoutChg>
        <pc:sldLayoutChg chg="add del">
          <pc:chgData name="chloekoh6@gmail.com" userId="6c3746b70e607c37" providerId="LiveId" clId="{59E54859-A423-434A-94B2-1594D776DFD0}" dt="2022-12-02T11:13:35.910" v="10" actId="26606"/>
          <pc:sldLayoutMkLst>
            <pc:docMk/>
            <pc:sldMasterMk cId="3840911530" sldId="2147483672"/>
            <pc:sldLayoutMk cId="471954699" sldId="2147483682"/>
          </pc:sldLayoutMkLst>
        </pc:sldLayoutChg>
        <pc:sldLayoutChg chg="add del">
          <pc:chgData name="chloekoh6@gmail.com" userId="6c3746b70e607c37" providerId="LiveId" clId="{59E54859-A423-434A-94B2-1594D776DFD0}" dt="2022-12-02T11:13:35.910" v="10" actId="26606"/>
          <pc:sldLayoutMkLst>
            <pc:docMk/>
            <pc:sldMasterMk cId="3840911530" sldId="2147483672"/>
            <pc:sldLayoutMk cId="2785472693" sldId="2147483683"/>
          </pc:sldLayoutMkLst>
        </pc:sldLayoutChg>
      </pc:sldMasterChg>
      <pc:sldMasterChg chg="add del addSldLayout delSldLayout">
        <pc:chgData name="chloekoh6@gmail.com" userId="6c3746b70e607c37" providerId="LiveId" clId="{59E54859-A423-434A-94B2-1594D776DFD0}" dt="2022-12-02T11:13:36.005" v="11" actId="26606"/>
        <pc:sldMasterMkLst>
          <pc:docMk/>
          <pc:sldMasterMk cId="2859611250" sldId="2147483695"/>
        </pc:sldMasterMkLst>
        <pc:sldLayoutChg chg="add del">
          <pc:chgData name="chloekoh6@gmail.com" userId="6c3746b70e607c37" providerId="LiveId" clId="{59E54859-A423-434A-94B2-1594D776DFD0}" dt="2022-12-02T11:13:36.005" v="11" actId="26606"/>
          <pc:sldLayoutMkLst>
            <pc:docMk/>
            <pc:sldMasterMk cId="2859611250" sldId="2147483695"/>
            <pc:sldLayoutMk cId="3574741000" sldId="2147483684"/>
          </pc:sldLayoutMkLst>
        </pc:sldLayoutChg>
        <pc:sldLayoutChg chg="add del">
          <pc:chgData name="chloekoh6@gmail.com" userId="6c3746b70e607c37" providerId="LiveId" clId="{59E54859-A423-434A-94B2-1594D776DFD0}" dt="2022-12-02T11:13:36.005" v="11" actId="26606"/>
          <pc:sldLayoutMkLst>
            <pc:docMk/>
            <pc:sldMasterMk cId="2859611250" sldId="2147483695"/>
            <pc:sldLayoutMk cId="1132712205" sldId="2147483685"/>
          </pc:sldLayoutMkLst>
        </pc:sldLayoutChg>
        <pc:sldLayoutChg chg="add del">
          <pc:chgData name="chloekoh6@gmail.com" userId="6c3746b70e607c37" providerId="LiveId" clId="{59E54859-A423-434A-94B2-1594D776DFD0}" dt="2022-12-02T11:13:36.005" v="11" actId="26606"/>
          <pc:sldLayoutMkLst>
            <pc:docMk/>
            <pc:sldMasterMk cId="2859611250" sldId="2147483695"/>
            <pc:sldLayoutMk cId="3795656101" sldId="2147483686"/>
          </pc:sldLayoutMkLst>
        </pc:sldLayoutChg>
        <pc:sldLayoutChg chg="add del">
          <pc:chgData name="chloekoh6@gmail.com" userId="6c3746b70e607c37" providerId="LiveId" clId="{59E54859-A423-434A-94B2-1594D776DFD0}" dt="2022-12-02T11:13:36.005" v="11" actId="26606"/>
          <pc:sldLayoutMkLst>
            <pc:docMk/>
            <pc:sldMasterMk cId="2859611250" sldId="2147483695"/>
            <pc:sldLayoutMk cId="1655751506" sldId="2147483687"/>
          </pc:sldLayoutMkLst>
        </pc:sldLayoutChg>
        <pc:sldLayoutChg chg="add del">
          <pc:chgData name="chloekoh6@gmail.com" userId="6c3746b70e607c37" providerId="LiveId" clId="{59E54859-A423-434A-94B2-1594D776DFD0}" dt="2022-12-02T11:13:36.005" v="11" actId="26606"/>
          <pc:sldLayoutMkLst>
            <pc:docMk/>
            <pc:sldMasterMk cId="2859611250" sldId="2147483695"/>
            <pc:sldLayoutMk cId="3829940161" sldId="2147483688"/>
          </pc:sldLayoutMkLst>
        </pc:sldLayoutChg>
        <pc:sldLayoutChg chg="add del">
          <pc:chgData name="chloekoh6@gmail.com" userId="6c3746b70e607c37" providerId="LiveId" clId="{59E54859-A423-434A-94B2-1594D776DFD0}" dt="2022-12-02T11:13:36.005" v="11" actId="26606"/>
          <pc:sldLayoutMkLst>
            <pc:docMk/>
            <pc:sldMasterMk cId="2859611250" sldId="2147483695"/>
            <pc:sldLayoutMk cId="2732898689" sldId="2147483689"/>
          </pc:sldLayoutMkLst>
        </pc:sldLayoutChg>
        <pc:sldLayoutChg chg="add del">
          <pc:chgData name="chloekoh6@gmail.com" userId="6c3746b70e607c37" providerId="LiveId" clId="{59E54859-A423-434A-94B2-1594D776DFD0}" dt="2022-12-02T11:13:36.005" v="11" actId="26606"/>
          <pc:sldLayoutMkLst>
            <pc:docMk/>
            <pc:sldMasterMk cId="2859611250" sldId="2147483695"/>
            <pc:sldLayoutMk cId="716909152" sldId="2147483690"/>
          </pc:sldLayoutMkLst>
        </pc:sldLayoutChg>
        <pc:sldLayoutChg chg="add del">
          <pc:chgData name="chloekoh6@gmail.com" userId="6c3746b70e607c37" providerId="LiveId" clId="{59E54859-A423-434A-94B2-1594D776DFD0}" dt="2022-12-02T11:13:36.005" v="11" actId="26606"/>
          <pc:sldLayoutMkLst>
            <pc:docMk/>
            <pc:sldMasterMk cId="2859611250" sldId="2147483695"/>
            <pc:sldLayoutMk cId="2753881365" sldId="2147483691"/>
          </pc:sldLayoutMkLst>
        </pc:sldLayoutChg>
        <pc:sldLayoutChg chg="add del">
          <pc:chgData name="chloekoh6@gmail.com" userId="6c3746b70e607c37" providerId="LiveId" clId="{59E54859-A423-434A-94B2-1594D776DFD0}" dt="2022-12-02T11:13:36.005" v="11" actId="26606"/>
          <pc:sldLayoutMkLst>
            <pc:docMk/>
            <pc:sldMasterMk cId="2859611250" sldId="2147483695"/>
            <pc:sldLayoutMk cId="2722009589" sldId="2147483692"/>
          </pc:sldLayoutMkLst>
        </pc:sldLayoutChg>
        <pc:sldLayoutChg chg="add del">
          <pc:chgData name="chloekoh6@gmail.com" userId="6c3746b70e607c37" providerId="LiveId" clId="{59E54859-A423-434A-94B2-1594D776DFD0}" dt="2022-12-02T11:13:36.005" v="11" actId="26606"/>
          <pc:sldLayoutMkLst>
            <pc:docMk/>
            <pc:sldMasterMk cId="2859611250" sldId="2147483695"/>
            <pc:sldLayoutMk cId="3743323596" sldId="2147483693"/>
          </pc:sldLayoutMkLst>
        </pc:sldLayoutChg>
        <pc:sldLayoutChg chg="add del">
          <pc:chgData name="chloekoh6@gmail.com" userId="6c3746b70e607c37" providerId="LiveId" clId="{59E54859-A423-434A-94B2-1594D776DFD0}" dt="2022-12-02T11:13:36.005" v="11" actId="26606"/>
          <pc:sldLayoutMkLst>
            <pc:docMk/>
            <pc:sldMasterMk cId="2859611250" sldId="2147483695"/>
            <pc:sldLayoutMk cId="2578782291" sldId="2147483694"/>
          </pc:sldLayoutMkLst>
        </pc:sldLayoutChg>
      </pc:sldMasterChg>
      <pc:sldMasterChg chg="add del addSldLayout delSldLayout">
        <pc:chgData name="chloekoh6@gmail.com" userId="6c3746b70e607c37" providerId="LiveId" clId="{59E54859-A423-434A-94B2-1594D776DFD0}" dt="2022-12-02T11:13:31.774" v="4" actId="26606"/>
        <pc:sldMasterMkLst>
          <pc:docMk/>
          <pc:sldMasterMk cId="1480368340" sldId="2147483735"/>
        </pc:sldMasterMkLst>
        <pc:sldLayoutChg chg="add del">
          <pc:chgData name="chloekoh6@gmail.com" userId="6c3746b70e607c37" providerId="LiveId" clId="{59E54859-A423-434A-94B2-1594D776DFD0}" dt="2022-12-02T11:13:31.774" v="4" actId="26606"/>
          <pc:sldLayoutMkLst>
            <pc:docMk/>
            <pc:sldMasterMk cId="1480368340" sldId="2147483735"/>
            <pc:sldLayoutMk cId="434254459" sldId="2147483724"/>
          </pc:sldLayoutMkLst>
        </pc:sldLayoutChg>
        <pc:sldLayoutChg chg="add del">
          <pc:chgData name="chloekoh6@gmail.com" userId="6c3746b70e607c37" providerId="LiveId" clId="{59E54859-A423-434A-94B2-1594D776DFD0}" dt="2022-12-02T11:13:31.774" v="4" actId="26606"/>
          <pc:sldLayoutMkLst>
            <pc:docMk/>
            <pc:sldMasterMk cId="1480368340" sldId="2147483735"/>
            <pc:sldLayoutMk cId="1993415108" sldId="2147483725"/>
          </pc:sldLayoutMkLst>
        </pc:sldLayoutChg>
        <pc:sldLayoutChg chg="add del">
          <pc:chgData name="chloekoh6@gmail.com" userId="6c3746b70e607c37" providerId="LiveId" clId="{59E54859-A423-434A-94B2-1594D776DFD0}" dt="2022-12-02T11:13:31.774" v="4" actId="26606"/>
          <pc:sldLayoutMkLst>
            <pc:docMk/>
            <pc:sldMasterMk cId="1480368340" sldId="2147483735"/>
            <pc:sldLayoutMk cId="3937470308" sldId="2147483726"/>
          </pc:sldLayoutMkLst>
        </pc:sldLayoutChg>
        <pc:sldLayoutChg chg="add del">
          <pc:chgData name="chloekoh6@gmail.com" userId="6c3746b70e607c37" providerId="LiveId" clId="{59E54859-A423-434A-94B2-1594D776DFD0}" dt="2022-12-02T11:13:31.774" v="4" actId="26606"/>
          <pc:sldLayoutMkLst>
            <pc:docMk/>
            <pc:sldMasterMk cId="1480368340" sldId="2147483735"/>
            <pc:sldLayoutMk cId="3601717898" sldId="2147483727"/>
          </pc:sldLayoutMkLst>
        </pc:sldLayoutChg>
        <pc:sldLayoutChg chg="add del">
          <pc:chgData name="chloekoh6@gmail.com" userId="6c3746b70e607c37" providerId="LiveId" clId="{59E54859-A423-434A-94B2-1594D776DFD0}" dt="2022-12-02T11:13:31.774" v="4" actId="26606"/>
          <pc:sldLayoutMkLst>
            <pc:docMk/>
            <pc:sldMasterMk cId="1480368340" sldId="2147483735"/>
            <pc:sldLayoutMk cId="2377960254" sldId="2147483728"/>
          </pc:sldLayoutMkLst>
        </pc:sldLayoutChg>
        <pc:sldLayoutChg chg="add del">
          <pc:chgData name="chloekoh6@gmail.com" userId="6c3746b70e607c37" providerId="LiveId" clId="{59E54859-A423-434A-94B2-1594D776DFD0}" dt="2022-12-02T11:13:31.774" v="4" actId="26606"/>
          <pc:sldLayoutMkLst>
            <pc:docMk/>
            <pc:sldMasterMk cId="1480368340" sldId="2147483735"/>
            <pc:sldLayoutMk cId="1129296626" sldId="2147483729"/>
          </pc:sldLayoutMkLst>
        </pc:sldLayoutChg>
        <pc:sldLayoutChg chg="add del">
          <pc:chgData name="chloekoh6@gmail.com" userId="6c3746b70e607c37" providerId="LiveId" clId="{59E54859-A423-434A-94B2-1594D776DFD0}" dt="2022-12-02T11:13:31.774" v="4" actId="26606"/>
          <pc:sldLayoutMkLst>
            <pc:docMk/>
            <pc:sldMasterMk cId="1480368340" sldId="2147483735"/>
            <pc:sldLayoutMk cId="1254374095" sldId="2147483730"/>
          </pc:sldLayoutMkLst>
        </pc:sldLayoutChg>
        <pc:sldLayoutChg chg="add del">
          <pc:chgData name="chloekoh6@gmail.com" userId="6c3746b70e607c37" providerId="LiveId" clId="{59E54859-A423-434A-94B2-1594D776DFD0}" dt="2022-12-02T11:13:31.774" v="4" actId="26606"/>
          <pc:sldLayoutMkLst>
            <pc:docMk/>
            <pc:sldMasterMk cId="1480368340" sldId="2147483735"/>
            <pc:sldLayoutMk cId="1386737017" sldId="2147483731"/>
          </pc:sldLayoutMkLst>
        </pc:sldLayoutChg>
        <pc:sldLayoutChg chg="add del">
          <pc:chgData name="chloekoh6@gmail.com" userId="6c3746b70e607c37" providerId="LiveId" clId="{59E54859-A423-434A-94B2-1594D776DFD0}" dt="2022-12-02T11:13:31.774" v="4" actId="26606"/>
          <pc:sldLayoutMkLst>
            <pc:docMk/>
            <pc:sldMasterMk cId="1480368340" sldId="2147483735"/>
            <pc:sldLayoutMk cId="1508127893" sldId="2147483732"/>
          </pc:sldLayoutMkLst>
        </pc:sldLayoutChg>
        <pc:sldLayoutChg chg="add del">
          <pc:chgData name="chloekoh6@gmail.com" userId="6c3746b70e607c37" providerId="LiveId" clId="{59E54859-A423-434A-94B2-1594D776DFD0}" dt="2022-12-02T11:13:31.774" v="4" actId="26606"/>
          <pc:sldLayoutMkLst>
            <pc:docMk/>
            <pc:sldMasterMk cId="1480368340" sldId="2147483735"/>
            <pc:sldLayoutMk cId="3677364538" sldId="2147483733"/>
          </pc:sldLayoutMkLst>
        </pc:sldLayoutChg>
        <pc:sldLayoutChg chg="add del">
          <pc:chgData name="chloekoh6@gmail.com" userId="6c3746b70e607c37" providerId="LiveId" clId="{59E54859-A423-434A-94B2-1594D776DFD0}" dt="2022-12-02T11:13:31.774" v="4" actId="26606"/>
          <pc:sldLayoutMkLst>
            <pc:docMk/>
            <pc:sldMasterMk cId="1480368340" sldId="2147483735"/>
            <pc:sldLayoutMk cId="334359814" sldId="2147483734"/>
          </pc:sldLayoutMkLst>
        </pc:sldLayoutChg>
      </pc:sldMasterChg>
      <pc:sldMasterChg chg="add del addSldLayout delSldLayout">
        <pc:chgData name="chloekoh6@gmail.com" userId="6c3746b70e607c37" providerId="LiveId" clId="{59E54859-A423-434A-94B2-1594D776DFD0}" dt="2022-12-02T11:13:33.650" v="6" actId="26606"/>
        <pc:sldMasterMkLst>
          <pc:docMk/>
          <pc:sldMasterMk cId="1514386371" sldId="2147483760"/>
        </pc:sldMasterMkLst>
        <pc:sldLayoutChg chg="add del">
          <pc:chgData name="chloekoh6@gmail.com" userId="6c3746b70e607c37" providerId="LiveId" clId="{59E54859-A423-434A-94B2-1594D776DFD0}" dt="2022-12-02T11:13:33.650" v="6" actId="26606"/>
          <pc:sldLayoutMkLst>
            <pc:docMk/>
            <pc:sldMasterMk cId="1514386371" sldId="2147483760"/>
            <pc:sldLayoutMk cId="2291200156" sldId="2147483749"/>
          </pc:sldLayoutMkLst>
        </pc:sldLayoutChg>
        <pc:sldLayoutChg chg="add del">
          <pc:chgData name="chloekoh6@gmail.com" userId="6c3746b70e607c37" providerId="LiveId" clId="{59E54859-A423-434A-94B2-1594D776DFD0}" dt="2022-12-02T11:13:33.650" v="6" actId="26606"/>
          <pc:sldLayoutMkLst>
            <pc:docMk/>
            <pc:sldMasterMk cId="1514386371" sldId="2147483760"/>
            <pc:sldLayoutMk cId="4041386444" sldId="2147483750"/>
          </pc:sldLayoutMkLst>
        </pc:sldLayoutChg>
        <pc:sldLayoutChg chg="add del">
          <pc:chgData name="chloekoh6@gmail.com" userId="6c3746b70e607c37" providerId="LiveId" clId="{59E54859-A423-434A-94B2-1594D776DFD0}" dt="2022-12-02T11:13:33.650" v="6" actId="26606"/>
          <pc:sldLayoutMkLst>
            <pc:docMk/>
            <pc:sldMasterMk cId="1514386371" sldId="2147483760"/>
            <pc:sldLayoutMk cId="163885143" sldId="2147483751"/>
          </pc:sldLayoutMkLst>
        </pc:sldLayoutChg>
        <pc:sldLayoutChg chg="add del">
          <pc:chgData name="chloekoh6@gmail.com" userId="6c3746b70e607c37" providerId="LiveId" clId="{59E54859-A423-434A-94B2-1594D776DFD0}" dt="2022-12-02T11:13:33.650" v="6" actId="26606"/>
          <pc:sldLayoutMkLst>
            <pc:docMk/>
            <pc:sldMasterMk cId="1514386371" sldId="2147483760"/>
            <pc:sldLayoutMk cId="2408204362" sldId="2147483752"/>
          </pc:sldLayoutMkLst>
        </pc:sldLayoutChg>
        <pc:sldLayoutChg chg="add del">
          <pc:chgData name="chloekoh6@gmail.com" userId="6c3746b70e607c37" providerId="LiveId" clId="{59E54859-A423-434A-94B2-1594D776DFD0}" dt="2022-12-02T11:13:33.650" v="6" actId="26606"/>
          <pc:sldLayoutMkLst>
            <pc:docMk/>
            <pc:sldMasterMk cId="1514386371" sldId="2147483760"/>
            <pc:sldLayoutMk cId="2508391673" sldId="2147483753"/>
          </pc:sldLayoutMkLst>
        </pc:sldLayoutChg>
        <pc:sldLayoutChg chg="add del">
          <pc:chgData name="chloekoh6@gmail.com" userId="6c3746b70e607c37" providerId="LiveId" clId="{59E54859-A423-434A-94B2-1594D776DFD0}" dt="2022-12-02T11:13:33.650" v="6" actId="26606"/>
          <pc:sldLayoutMkLst>
            <pc:docMk/>
            <pc:sldMasterMk cId="1514386371" sldId="2147483760"/>
            <pc:sldLayoutMk cId="3315541436" sldId="2147483754"/>
          </pc:sldLayoutMkLst>
        </pc:sldLayoutChg>
        <pc:sldLayoutChg chg="add del">
          <pc:chgData name="chloekoh6@gmail.com" userId="6c3746b70e607c37" providerId="LiveId" clId="{59E54859-A423-434A-94B2-1594D776DFD0}" dt="2022-12-02T11:13:33.650" v="6" actId="26606"/>
          <pc:sldLayoutMkLst>
            <pc:docMk/>
            <pc:sldMasterMk cId="1514386371" sldId="2147483760"/>
            <pc:sldLayoutMk cId="1298342200" sldId="2147483755"/>
          </pc:sldLayoutMkLst>
        </pc:sldLayoutChg>
        <pc:sldLayoutChg chg="add del">
          <pc:chgData name="chloekoh6@gmail.com" userId="6c3746b70e607c37" providerId="LiveId" clId="{59E54859-A423-434A-94B2-1594D776DFD0}" dt="2022-12-02T11:13:33.650" v="6" actId="26606"/>
          <pc:sldLayoutMkLst>
            <pc:docMk/>
            <pc:sldMasterMk cId="1514386371" sldId="2147483760"/>
            <pc:sldLayoutMk cId="3714645283" sldId="2147483756"/>
          </pc:sldLayoutMkLst>
        </pc:sldLayoutChg>
        <pc:sldLayoutChg chg="add del">
          <pc:chgData name="chloekoh6@gmail.com" userId="6c3746b70e607c37" providerId="LiveId" clId="{59E54859-A423-434A-94B2-1594D776DFD0}" dt="2022-12-02T11:13:33.650" v="6" actId="26606"/>
          <pc:sldLayoutMkLst>
            <pc:docMk/>
            <pc:sldMasterMk cId="1514386371" sldId="2147483760"/>
            <pc:sldLayoutMk cId="3529223486" sldId="2147483757"/>
          </pc:sldLayoutMkLst>
        </pc:sldLayoutChg>
        <pc:sldLayoutChg chg="add del">
          <pc:chgData name="chloekoh6@gmail.com" userId="6c3746b70e607c37" providerId="LiveId" clId="{59E54859-A423-434A-94B2-1594D776DFD0}" dt="2022-12-02T11:13:33.650" v="6" actId="26606"/>
          <pc:sldLayoutMkLst>
            <pc:docMk/>
            <pc:sldMasterMk cId="1514386371" sldId="2147483760"/>
            <pc:sldLayoutMk cId="2292851276" sldId="2147483758"/>
          </pc:sldLayoutMkLst>
        </pc:sldLayoutChg>
        <pc:sldLayoutChg chg="add del">
          <pc:chgData name="chloekoh6@gmail.com" userId="6c3746b70e607c37" providerId="LiveId" clId="{59E54859-A423-434A-94B2-1594D776DFD0}" dt="2022-12-02T11:13:33.650" v="6" actId="26606"/>
          <pc:sldLayoutMkLst>
            <pc:docMk/>
            <pc:sldMasterMk cId="1514386371" sldId="2147483760"/>
            <pc:sldLayoutMk cId="3403798053" sldId="2147483759"/>
          </pc:sldLayoutMkLst>
        </pc:sldLayoutChg>
      </pc:sldMasterChg>
    </pc:docChg>
  </pc:docChgLst>
  <pc:docChgLst>
    <pc:chgData name="Guest User" providerId="Windows Live" clId="Web-{C95A4652-D234-49E1-B359-5C5663AAF988}"/>
    <pc:docChg chg="addSld delSld modSld sldOrd">
      <pc:chgData name="Guest User" userId="" providerId="Windows Live" clId="Web-{C95A4652-D234-49E1-B359-5C5663AAF988}" dt="2022-12-04T06:38:46.565" v="1069" actId="20577"/>
      <pc:docMkLst>
        <pc:docMk/>
      </pc:docMkLst>
      <pc:sldChg chg="modSp">
        <pc:chgData name="Guest User" userId="" providerId="Windows Live" clId="Web-{C95A4652-D234-49E1-B359-5C5663AAF988}" dt="2022-12-04T04:15:05.728" v="486" actId="20577"/>
        <pc:sldMkLst>
          <pc:docMk/>
          <pc:sldMk cId="3367309264" sldId="258"/>
        </pc:sldMkLst>
        <pc:spChg chg="mod">
          <ac:chgData name="Guest User" userId="" providerId="Windows Live" clId="Web-{C95A4652-D234-49E1-B359-5C5663AAF988}" dt="2022-12-04T04:15:05.728" v="486" actId="20577"/>
          <ac:spMkLst>
            <pc:docMk/>
            <pc:sldMk cId="3367309264" sldId="258"/>
            <ac:spMk id="4" creationId="{CAE52838-C09C-F7F3-E618-950A3868FF22}"/>
          </ac:spMkLst>
        </pc:spChg>
      </pc:sldChg>
      <pc:sldChg chg="addSp modSp">
        <pc:chgData name="Guest User" userId="" providerId="Windows Live" clId="Web-{C95A4652-D234-49E1-B359-5C5663AAF988}" dt="2022-12-04T06:19:24.375" v="903" actId="20577"/>
        <pc:sldMkLst>
          <pc:docMk/>
          <pc:sldMk cId="3073172665" sldId="260"/>
        </pc:sldMkLst>
        <pc:spChg chg="add mod">
          <ac:chgData name="Guest User" userId="" providerId="Windows Live" clId="Web-{C95A4652-D234-49E1-B359-5C5663AAF988}" dt="2022-12-04T06:19:24.375" v="903" actId="20577"/>
          <ac:spMkLst>
            <pc:docMk/>
            <pc:sldMk cId="3073172665" sldId="260"/>
            <ac:spMk id="3" creationId="{0DF39A4C-26AF-EBD5-4439-196587536F32}"/>
          </ac:spMkLst>
        </pc:spChg>
        <pc:spChg chg="mod">
          <ac:chgData name="Guest User" userId="" providerId="Windows Live" clId="Web-{C95A4652-D234-49E1-B359-5C5663AAF988}" dt="2022-12-04T04:37:04.273" v="595" actId="20577"/>
          <ac:spMkLst>
            <pc:docMk/>
            <pc:sldMk cId="3073172665" sldId="260"/>
            <ac:spMk id="4" creationId="{CAE52838-C09C-F7F3-E618-950A3868FF22}"/>
          </ac:spMkLst>
        </pc:spChg>
        <pc:picChg chg="mod">
          <ac:chgData name="Guest User" userId="" providerId="Windows Live" clId="Web-{C95A4652-D234-49E1-B359-5C5663AAF988}" dt="2022-12-04T04:06:07.400" v="452"/>
          <ac:picMkLst>
            <pc:docMk/>
            <pc:sldMk cId="3073172665" sldId="260"/>
            <ac:picMk id="8" creationId="{7725222E-B1CE-7E89-8932-2E90BB2C2C36}"/>
          </ac:picMkLst>
        </pc:picChg>
      </pc:sldChg>
      <pc:sldChg chg="addSp modSp">
        <pc:chgData name="Guest User" userId="" providerId="Windows Live" clId="Web-{C95A4652-D234-49E1-B359-5C5663AAF988}" dt="2022-12-04T06:19:08.781" v="898" actId="20577"/>
        <pc:sldMkLst>
          <pc:docMk/>
          <pc:sldMk cId="3658214817" sldId="261"/>
        </pc:sldMkLst>
        <pc:spChg chg="mod">
          <ac:chgData name="Guest User" userId="" providerId="Windows Live" clId="Web-{C95A4652-D234-49E1-B359-5C5663AAF988}" dt="2022-12-04T04:14:12.961" v="478" actId="20577"/>
          <ac:spMkLst>
            <pc:docMk/>
            <pc:sldMk cId="3658214817" sldId="261"/>
            <ac:spMk id="4" creationId="{CAE52838-C09C-F7F3-E618-950A3868FF22}"/>
          </ac:spMkLst>
        </pc:spChg>
        <pc:spChg chg="add mod">
          <ac:chgData name="Guest User" userId="" providerId="Windows Live" clId="Web-{C95A4652-D234-49E1-B359-5C5663AAF988}" dt="2022-12-04T06:19:08.781" v="898" actId="20577"/>
          <ac:spMkLst>
            <pc:docMk/>
            <pc:sldMk cId="3658214817" sldId="261"/>
            <ac:spMk id="8" creationId="{8293EC2A-9D42-FBE4-CBE0-174037507EA1}"/>
          </ac:spMkLst>
        </pc:spChg>
        <pc:picChg chg="add mod">
          <ac:chgData name="Guest User" userId="" providerId="Windows Live" clId="Web-{C95A4652-D234-49E1-B359-5C5663AAF988}" dt="2022-12-04T04:13:03.834" v="466" actId="1076"/>
          <ac:picMkLst>
            <pc:docMk/>
            <pc:sldMk cId="3658214817" sldId="261"/>
            <ac:picMk id="3" creationId="{6D662F4B-E61F-DB07-2A67-3376CD24AEC8}"/>
          </ac:picMkLst>
        </pc:picChg>
      </pc:sldChg>
      <pc:sldChg chg="modSp">
        <pc:chgData name="Guest User" userId="" providerId="Windows Live" clId="Web-{C95A4652-D234-49E1-B359-5C5663AAF988}" dt="2022-12-04T06:19:40.063" v="912" actId="20577"/>
        <pc:sldMkLst>
          <pc:docMk/>
          <pc:sldMk cId="2468964012" sldId="262"/>
        </pc:sldMkLst>
        <pc:spChg chg="mod">
          <ac:chgData name="Guest User" userId="" providerId="Windows Live" clId="Web-{C95A4652-D234-49E1-B359-5C5663AAF988}" dt="2022-12-04T06:19:40.063" v="912" actId="20577"/>
          <ac:spMkLst>
            <pc:docMk/>
            <pc:sldMk cId="2468964012" sldId="262"/>
            <ac:spMk id="4" creationId="{CAE52838-C09C-F7F3-E618-950A3868FF22}"/>
          </ac:spMkLst>
        </pc:spChg>
      </pc:sldChg>
      <pc:sldChg chg="modSp ord">
        <pc:chgData name="Guest User" userId="" providerId="Windows Live" clId="Web-{C95A4652-D234-49E1-B359-5C5663AAF988}" dt="2022-12-04T03:54:35.319" v="451" actId="20577"/>
        <pc:sldMkLst>
          <pc:docMk/>
          <pc:sldMk cId="3676519210" sldId="263"/>
        </pc:sldMkLst>
        <pc:spChg chg="mod">
          <ac:chgData name="Guest User" userId="" providerId="Windows Live" clId="Web-{C95A4652-D234-49E1-B359-5C5663AAF988}" dt="2022-12-04T03:54:35.319" v="451" actId="20577"/>
          <ac:spMkLst>
            <pc:docMk/>
            <pc:sldMk cId="3676519210" sldId="263"/>
            <ac:spMk id="4" creationId="{8E3D7B85-FDAE-4114-6A9A-9C176313ECCD}"/>
          </ac:spMkLst>
        </pc:spChg>
      </pc:sldChg>
      <pc:sldChg chg="modSp">
        <pc:chgData name="Guest User" userId="" providerId="Windows Live" clId="Web-{C95A4652-D234-49E1-B359-5C5663AAF988}" dt="2022-12-04T06:38:46.565" v="1069" actId="20577"/>
        <pc:sldMkLst>
          <pc:docMk/>
          <pc:sldMk cId="1185186763" sldId="264"/>
        </pc:sldMkLst>
        <pc:spChg chg="mod">
          <ac:chgData name="Guest User" userId="" providerId="Windows Live" clId="Web-{C95A4652-D234-49E1-B359-5C5663AAF988}" dt="2022-12-04T06:38:46.565" v="1069" actId="20577"/>
          <ac:spMkLst>
            <pc:docMk/>
            <pc:sldMk cId="1185186763" sldId="264"/>
            <ac:spMk id="4" creationId="{1508F3BD-FED5-6B3F-B4BB-0E332FE1EAC1}"/>
          </ac:spMkLst>
        </pc:spChg>
      </pc:sldChg>
      <pc:sldChg chg="modSp">
        <pc:chgData name="Guest User" userId="" providerId="Windows Live" clId="Web-{C95A4652-D234-49E1-B359-5C5663AAF988}" dt="2022-12-04T06:20:36.971" v="924" actId="20577"/>
        <pc:sldMkLst>
          <pc:docMk/>
          <pc:sldMk cId="3971725317" sldId="265"/>
        </pc:sldMkLst>
        <pc:spChg chg="mod">
          <ac:chgData name="Guest User" userId="" providerId="Windows Live" clId="Web-{C95A4652-D234-49E1-B359-5C5663AAF988}" dt="2022-12-04T06:20:36.971" v="924" actId="20577"/>
          <ac:spMkLst>
            <pc:docMk/>
            <pc:sldMk cId="3971725317" sldId="265"/>
            <ac:spMk id="4" creationId="{96C5F57F-C225-9C50-3B62-171417CF8226}"/>
          </ac:spMkLst>
        </pc:spChg>
      </pc:sldChg>
      <pc:sldChg chg="addSp modSp">
        <pc:chgData name="Guest User" userId="" providerId="Windows Live" clId="Web-{C95A4652-D234-49E1-B359-5C5663AAF988}" dt="2022-12-04T06:20:08.251" v="921" actId="20577"/>
        <pc:sldMkLst>
          <pc:docMk/>
          <pc:sldMk cId="3847299692" sldId="267"/>
        </pc:sldMkLst>
        <pc:spChg chg="add mod">
          <ac:chgData name="Guest User" userId="" providerId="Windows Live" clId="Web-{C95A4652-D234-49E1-B359-5C5663AAF988}" dt="2022-12-04T03:42:04.987" v="403"/>
          <ac:spMkLst>
            <pc:docMk/>
            <pc:sldMk cId="3847299692" sldId="267"/>
            <ac:spMk id="3" creationId="{E2AEC725-C29E-715E-ABF6-0FCEA5589AC8}"/>
          </ac:spMkLst>
        </pc:spChg>
        <pc:spChg chg="mod">
          <ac:chgData name="Guest User" userId="" providerId="Windows Live" clId="Web-{C95A4652-D234-49E1-B359-5C5663AAF988}" dt="2022-12-04T06:20:08.251" v="921" actId="20577"/>
          <ac:spMkLst>
            <pc:docMk/>
            <pc:sldMk cId="3847299692" sldId="267"/>
            <ac:spMk id="4" creationId="{7C9EA5C0-323C-E040-20BD-6A0C1BEE8E74}"/>
          </ac:spMkLst>
        </pc:spChg>
        <pc:picChg chg="add mod">
          <ac:chgData name="Guest User" userId="" providerId="Windows Live" clId="Web-{C95A4652-D234-49E1-B359-5C5663AAF988}" dt="2022-12-04T03:41:46.970" v="402" actId="1076"/>
          <ac:picMkLst>
            <pc:docMk/>
            <pc:sldMk cId="3847299692" sldId="267"/>
            <ac:picMk id="8" creationId="{52B3B1B4-F718-5A2E-1F4A-D85091ABC955}"/>
          </ac:picMkLst>
        </pc:picChg>
      </pc:sldChg>
      <pc:sldChg chg="new del">
        <pc:chgData name="Guest User" userId="" providerId="Windows Live" clId="Web-{C95A4652-D234-49E1-B359-5C5663AAF988}" dt="2022-12-03T19:47:29.127" v="1"/>
        <pc:sldMkLst>
          <pc:docMk/>
          <pc:sldMk cId="693741252" sldId="268"/>
        </pc:sldMkLst>
      </pc:sldChg>
      <pc:sldChg chg="modSp add replId">
        <pc:chgData name="Guest User" userId="" providerId="Windows Live" clId="Web-{C95A4652-D234-49E1-B359-5C5663AAF988}" dt="2022-12-04T04:35:49.441" v="588" actId="20577"/>
        <pc:sldMkLst>
          <pc:docMk/>
          <pc:sldMk cId="2732628979" sldId="268"/>
        </pc:sldMkLst>
        <pc:spChg chg="mod">
          <ac:chgData name="Guest User" userId="" providerId="Windows Live" clId="Web-{C95A4652-D234-49E1-B359-5C5663AAF988}" dt="2022-12-04T02:21:40.756" v="33" actId="20577"/>
          <ac:spMkLst>
            <pc:docMk/>
            <pc:sldMk cId="2732628979" sldId="268"/>
            <ac:spMk id="2" creationId="{CA93FC7F-3A9F-445F-A4D4-BB11ABCC395A}"/>
          </ac:spMkLst>
        </pc:spChg>
        <pc:spChg chg="mod">
          <ac:chgData name="Guest User" userId="" providerId="Windows Live" clId="Web-{C95A4652-D234-49E1-B359-5C5663AAF988}" dt="2022-12-04T04:35:49.441" v="588" actId="20577"/>
          <ac:spMkLst>
            <pc:docMk/>
            <pc:sldMk cId="2732628979" sldId="268"/>
            <ac:spMk id="4" creationId="{7C9EA5C0-323C-E040-20BD-6A0C1BEE8E74}"/>
          </ac:spMkLst>
        </pc:spChg>
        <pc:picChg chg="mod">
          <ac:chgData name="Guest User" userId="" providerId="Windows Live" clId="Web-{C95A4652-D234-49E1-B359-5C5663AAF988}" dt="2022-12-04T02:18:49.160" v="14"/>
          <ac:picMkLst>
            <pc:docMk/>
            <pc:sldMk cId="2732628979" sldId="268"/>
            <ac:picMk id="9" creationId="{3A95A98A-EB77-905B-937E-86954133009E}"/>
          </ac:picMkLst>
        </pc:picChg>
      </pc:sldChg>
      <pc:sldChg chg="modSp del">
        <pc:chgData name="Guest User" userId="" providerId="Windows Live" clId="Web-{C95A4652-D234-49E1-B359-5C5663AAF988}" dt="2022-12-04T06:13:07.211" v="736"/>
        <pc:sldMkLst>
          <pc:docMk/>
          <pc:sldMk cId="2173794995" sldId="270"/>
        </pc:sldMkLst>
        <pc:picChg chg="mod">
          <ac:chgData name="Guest User" userId="" providerId="Windows Live" clId="Web-{C95A4652-D234-49E1-B359-5C5663AAF988}" dt="2022-12-04T06:11:53.507" v="729" actId="1076"/>
          <ac:picMkLst>
            <pc:docMk/>
            <pc:sldMk cId="2173794995" sldId="270"/>
            <ac:picMk id="19" creationId="{39533863-B93F-15FA-D9CA-B65291D02D3B}"/>
          </ac:picMkLst>
        </pc:picChg>
      </pc:sldChg>
      <pc:sldChg chg="modSp add del ord replId">
        <pc:chgData name="Guest User" userId="" providerId="Windows Live" clId="Web-{C95A4652-D234-49E1-B359-5C5663AAF988}" dt="2022-12-04T06:08:57.003" v="662"/>
        <pc:sldMkLst>
          <pc:docMk/>
          <pc:sldMk cId="2467484418" sldId="271"/>
        </pc:sldMkLst>
        <pc:spChg chg="mod">
          <ac:chgData name="Guest User" userId="" providerId="Windows Live" clId="Web-{C95A4652-D234-49E1-B359-5C5663AAF988}" dt="2022-12-04T05:00:37.625" v="609" actId="20577"/>
          <ac:spMkLst>
            <pc:docMk/>
            <pc:sldMk cId="2467484418" sldId="271"/>
            <ac:spMk id="2" creationId="{FDA8258B-F415-063A-769E-F6D32A997A19}"/>
          </ac:spMkLst>
        </pc:spChg>
        <pc:picChg chg="mod">
          <ac:chgData name="Guest User" userId="" providerId="Windows Live" clId="Web-{C95A4652-D234-49E1-B359-5C5663AAF988}" dt="2022-12-04T05:03:35.381" v="610"/>
          <ac:picMkLst>
            <pc:docMk/>
            <pc:sldMk cId="2467484418" sldId="271"/>
            <ac:picMk id="9" creationId="{A73C159D-6781-D46A-49B8-36B026787E1A}"/>
          </ac:picMkLst>
        </pc:picChg>
      </pc:sldChg>
      <pc:sldChg chg="modSp">
        <pc:chgData name="Guest User" userId="" providerId="Windows Live" clId="Web-{C95A4652-D234-49E1-B359-5C5663AAF988}" dt="2022-12-04T06:06:36.172" v="642" actId="20577"/>
        <pc:sldMkLst>
          <pc:docMk/>
          <pc:sldMk cId="3800988428" sldId="272"/>
        </pc:sldMkLst>
        <pc:spChg chg="mod">
          <ac:chgData name="Guest User" userId="" providerId="Windows Live" clId="Web-{C95A4652-D234-49E1-B359-5C5663AAF988}" dt="2022-12-04T06:06:36.172" v="642" actId="20577"/>
          <ac:spMkLst>
            <pc:docMk/>
            <pc:sldMk cId="3800988428" sldId="272"/>
            <ac:spMk id="4" creationId="{CDB80C13-8838-1C74-830F-B3D5FCF91F87}"/>
          </ac:spMkLst>
        </pc:spChg>
      </pc:sldChg>
      <pc:sldChg chg="addSp delSp modSp add ord replId">
        <pc:chgData name="Guest User" userId="" providerId="Windows Live" clId="Web-{C95A4652-D234-49E1-B359-5C5663AAF988}" dt="2022-12-04T06:12:22.976" v="735" actId="14100"/>
        <pc:sldMkLst>
          <pc:docMk/>
          <pc:sldMk cId="359417448" sldId="273"/>
        </pc:sldMkLst>
        <pc:spChg chg="mod">
          <ac:chgData name="Guest User" userId="" providerId="Windows Live" clId="Web-{C95A4652-D234-49E1-B359-5C5663AAF988}" dt="2022-12-04T06:08:45.316" v="661" actId="20577"/>
          <ac:spMkLst>
            <pc:docMk/>
            <pc:sldMk cId="359417448" sldId="273"/>
            <ac:spMk id="2" creationId="{9491451E-3441-2BE1-5094-C5604BB9F63E}"/>
          </ac:spMkLst>
        </pc:spChg>
        <pc:spChg chg="mod">
          <ac:chgData name="Guest User" userId="" providerId="Windows Live" clId="Web-{C95A4652-D234-49E1-B359-5C5663AAF988}" dt="2022-12-04T06:10:40.365" v="727" actId="20577"/>
          <ac:spMkLst>
            <pc:docMk/>
            <pc:sldMk cId="359417448" sldId="273"/>
            <ac:spMk id="4" creationId="{CAE52838-C09C-F7F3-E618-950A3868FF22}"/>
          </ac:spMkLst>
        </pc:spChg>
        <pc:picChg chg="add mod">
          <ac:chgData name="Guest User" userId="" providerId="Windows Live" clId="Web-{C95A4652-D234-49E1-B359-5C5663AAF988}" dt="2022-12-04T06:12:22.976" v="735" actId="14100"/>
          <ac:picMkLst>
            <pc:docMk/>
            <pc:sldMk cId="359417448" sldId="273"/>
            <ac:picMk id="8" creationId="{4A1A1AE0-8271-4F67-4FEE-6EABE8B9B6D6}"/>
          </ac:picMkLst>
        </pc:picChg>
        <pc:picChg chg="del">
          <ac:chgData name="Guest User" userId="" providerId="Windows Live" clId="Web-{C95A4652-D234-49E1-B359-5C5663AAF988}" dt="2022-12-04T06:12:12.179" v="732"/>
          <ac:picMkLst>
            <pc:docMk/>
            <pc:sldMk cId="359417448" sldId="273"/>
            <ac:picMk id="11" creationId="{B6758940-9F79-1BBB-11D0-2FC9C36E0F52}"/>
          </ac:picMkLst>
        </pc:picChg>
        <pc:picChg chg="mod">
          <ac:chgData name="Guest User" userId="" providerId="Windows Live" clId="Web-{C95A4652-D234-49E1-B359-5C5663AAF988}" dt="2022-12-04T06:11:12.162" v="728"/>
          <ac:picMkLst>
            <pc:docMk/>
            <pc:sldMk cId="359417448" sldId="273"/>
            <ac:picMk id="12" creationId="{4A97A41A-6C58-8035-D2C7-2E5535A94DB8}"/>
          </ac:picMkLst>
        </pc:picChg>
      </pc:sldChg>
    </pc:docChg>
  </pc:docChgLst>
  <pc:docChgLst>
    <pc:chgData name="Kovan Tan" userId="0375aa208a09dd31" providerId="Windows Live" clId="Web-{4550FBA8-81D8-4F44-8B23-A4469114525C}"/>
    <pc:docChg chg="addSld delSld modSld sldOrd addMainMaster delMainMaster">
      <pc:chgData name="Kovan Tan" userId="0375aa208a09dd31" providerId="Windows Live" clId="Web-{4550FBA8-81D8-4F44-8B23-A4469114525C}" dt="2022-12-29T10:16:27.769" v="931" actId="20577"/>
      <pc:docMkLst>
        <pc:docMk/>
      </pc:docMkLst>
      <pc:sldChg chg="addSp delSp modSp mod modClrScheme delDesignElem chgLayout">
        <pc:chgData name="Kovan Tan" userId="0375aa208a09dd31" providerId="Windows Live" clId="Web-{4550FBA8-81D8-4F44-8B23-A4469114525C}" dt="2022-12-29T08:55:42.426" v="488"/>
        <pc:sldMkLst>
          <pc:docMk/>
          <pc:sldMk cId="550308782" sldId="256"/>
        </pc:sldMkLst>
        <pc:spChg chg="mod ord">
          <ac:chgData name="Kovan Tan" userId="0375aa208a09dd31" providerId="Windows Live" clId="Web-{4550FBA8-81D8-4F44-8B23-A4469114525C}" dt="2022-12-29T08:55:42.426" v="488"/>
          <ac:spMkLst>
            <pc:docMk/>
            <pc:sldMk cId="550308782" sldId="256"/>
            <ac:spMk id="2" creationId="{18CB1B41-C2E4-D580-BAB3-A729190063A5}"/>
          </ac:spMkLst>
        </pc:spChg>
        <pc:spChg chg="del">
          <ac:chgData name="Kovan Tan" userId="0375aa208a09dd31" providerId="Windows Live" clId="Web-{4550FBA8-81D8-4F44-8B23-A4469114525C}" dt="2022-12-29T07:34:49.569" v="0"/>
          <ac:spMkLst>
            <pc:docMk/>
            <pc:sldMk cId="550308782" sldId="256"/>
            <ac:spMk id="3" creationId="{4E96D349-506D-590A-0B38-DF4C2679F5DA}"/>
          </ac:spMkLst>
        </pc:spChg>
        <pc:spChg chg="add del">
          <ac:chgData name="Kovan Tan" userId="0375aa208a09dd31" providerId="Windows Live" clId="Web-{4550FBA8-81D8-4F44-8B23-A4469114525C}" dt="2022-12-29T08:55:42.426" v="488"/>
          <ac:spMkLst>
            <pc:docMk/>
            <pc:sldMk cId="550308782" sldId="256"/>
            <ac:spMk id="41" creationId="{D7468962-6189-43AD-BB02-A6F88AD0E5B4}"/>
          </ac:spMkLst>
        </pc:spChg>
        <pc:spChg chg="add del">
          <ac:chgData name="Kovan Tan" userId="0375aa208a09dd31" providerId="Windows Live" clId="Web-{4550FBA8-81D8-4F44-8B23-A4469114525C}" dt="2022-12-29T08:55:42.426" v="488"/>
          <ac:spMkLst>
            <pc:docMk/>
            <pc:sldMk cId="550308782" sldId="256"/>
            <ac:spMk id="42" creationId="{5BF2E68D-E9CA-4A00-AE2B-17BCDFABC383}"/>
          </ac:spMkLst>
        </pc:spChg>
        <pc:spChg chg="add del">
          <ac:chgData name="Kovan Tan" userId="0375aa208a09dd31" providerId="Windows Live" clId="Web-{4550FBA8-81D8-4F44-8B23-A4469114525C}" dt="2022-12-29T08:55:42.426" v="488"/>
          <ac:spMkLst>
            <pc:docMk/>
            <pc:sldMk cId="550308782" sldId="256"/>
            <ac:spMk id="44" creationId="{7E1304CE-399E-4EFB-AC6F-CA3ABE76CD93}"/>
          </ac:spMkLst>
        </pc:spChg>
        <pc:cxnChg chg="add del">
          <ac:chgData name="Kovan Tan" userId="0375aa208a09dd31" providerId="Windows Live" clId="Web-{4550FBA8-81D8-4F44-8B23-A4469114525C}" dt="2022-12-29T08:55:42.426" v="488"/>
          <ac:cxnSpMkLst>
            <pc:docMk/>
            <pc:sldMk cId="550308782" sldId="256"/>
            <ac:cxnSpMk id="45" creationId="{0B346787-55AA-410B-9763-FB4DF19D58B3}"/>
          </ac:cxnSpMkLst>
        </pc:cxnChg>
        <pc:cxnChg chg="add del">
          <ac:chgData name="Kovan Tan" userId="0375aa208a09dd31" providerId="Windows Live" clId="Web-{4550FBA8-81D8-4F44-8B23-A4469114525C}" dt="2022-12-29T08:55:42.426" v="488"/>
          <ac:cxnSpMkLst>
            <pc:docMk/>
            <pc:sldMk cId="550308782" sldId="256"/>
            <ac:cxnSpMk id="46" creationId="{F74228F0-C94A-49D1-98AF-F8C229FF099F}"/>
          </ac:cxnSpMkLst>
        </pc:cxnChg>
        <pc:cxnChg chg="add del">
          <ac:chgData name="Kovan Tan" userId="0375aa208a09dd31" providerId="Windows Live" clId="Web-{4550FBA8-81D8-4F44-8B23-A4469114525C}" dt="2022-12-29T08:55:42.426" v="488"/>
          <ac:cxnSpMkLst>
            <pc:docMk/>
            <pc:sldMk cId="550308782" sldId="256"/>
            <ac:cxnSpMk id="47" creationId="{9C5F0E5C-AB75-49D9-8D9B-727A524E402A}"/>
          </ac:cxnSpMkLst>
        </pc:cxnChg>
      </pc:sldChg>
      <pc:sldChg chg="addSp delSp modSp mod modClrScheme delDesignElem chgLayout">
        <pc:chgData name="Kovan Tan" userId="0375aa208a09dd31" providerId="Windows Live" clId="Web-{4550FBA8-81D8-4F44-8B23-A4469114525C}" dt="2022-12-29T08:55:42.426" v="488"/>
        <pc:sldMkLst>
          <pc:docMk/>
          <pc:sldMk cId="960478826" sldId="257"/>
        </pc:sldMkLst>
        <pc:spChg chg="mod ord">
          <ac:chgData name="Kovan Tan" userId="0375aa208a09dd31" providerId="Windows Live" clId="Web-{4550FBA8-81D8-4F44-8B23-A4469114525C}" dt="2022-12-29T08:55:42.426" v="488"/>
          <ac:spMkLst>
            <pc:docMk/>
            <pc:sldMk cId="960478826" sldId="257"/>
            <ac:spMk id="2" creationId="{576A4385-FADD-7CA5-8B3C-DAE85CC1803D}"/>
          </ac:spMkLst>
        </pc:spChg>
        <pc:spChg chg="mod ord">
          <ac:chgData name="Kovan Tan" userId="0375aa208a09dd31" providerId="Windows Live" clId="Web-{4550FBA8-81D8-4F44-8B23-A4469114525C}" dt="2022-12-29T08:55:42.426" v="488"/>
          <ac:spMkLst>
            <pc:docMk/>
            <pc:sldMk cId="960478826" sldId="257"/>
            <ac:spMk id="4" creationId="{4813D8BD-7F54-B272-F498-6D6C11700C8F}"/>
          </ac:spMkLst>
        </pc:spChg>
        <pc:spChg chg="mod ord">
          <ac:chgData name="Kovan Tan" userId="0375aa208a09dd31" providerId="Windows Live" clId="Web-{4550FBA8-81D8-4F44-8B23-A4469114525C}" dt="2022-12-29T08:55:42.426" v="488"/>
          <ac:spMkLst>
            <pc:docMk/>
            <pc:sldMk cId="960478826" sldId="257"/>
            <ac:spMk id="5" creationId="{330B7D0C-6F03-FA98-50AF-ABAB97EEDC5A}"/>
          </ac:spMkLst>
        </pc:spChg>
        <pc:spChg chg="mod ord">
          <ac:chgData name="Kovan Tan" userId="0375aa208a09dd31" providerId="Windows Live" clId="Web-{4550FBA8-81D8-4F44-8B23-A4469114525C}" dt="2022-12-29T08:55:42.426" v="488"/>
          <ac:spMkLst>
            <pc:docMk/>
            <pc:sldMk cId="960478826" sldId="257"/>
            <ac:spMk id="6" creationId="{2B75A681-5E47-8E01-5D0F-9411C278354B}"/>
          </ac:spMkLst>
        </pc:spChg>
        <pc:spChg chg="mod ord">
          <ac:chgData name="Kovan Tan" userId="0375aa208a09dd31" providerId="Windows Live" clId="Web-{4550FBA8-81D8-4F44-8B23-A4469114525C}" dt="2022-12-29T08:55:42.426" v="488"/>
          <ac:spMkLst>
            <pc:docMk/>
            <pc:sldMk cId="960478826" sldId="257"/>
            <ac:spMk id="7" creationId="{A595B9BC-DAA8-8FCC-1495-D88CB85309F3}"/>
          </ac:spMkLst>
        </pc:spChg>
        <pc:spChg chg="add del">
          <ac:chgData name="Kovan Tan" userId="0375aa208a09dd31" providerId="Windows Live" clId="Web-{4550FBA8-81D8-4F44-8B23-A4469114525C}" dt="2022-12-29T08:55:42.426" v="488"/>
          <ac:spMkLst>
            <pc:docMk/>
            <pc:sldMk cId="960478826" sldId="257"/>
            <ac:spMk id="163" creationId="{8FBA68A5-A7C7-4D91-AB95-6E0B6FFD8743}"/>
          </ac:spMkLst>
        </pc:spChg>
        <pc:spChg chg="add del">
          <ac:chgData name="Kovan Tan" userId="0375aa208a09dd31" providerId="Windows Live" clId="Web-{4550FBA8-81D8-4F44-8B23-A4469114525C}" dt="2022-12-29T08:55:42.426" v="488"/>
          <ac:spMkLst>
            <pc:docMk/>
            <pc:sldMk cId="960478826" sldId="257"/>
            <ac:spMk id="164" creationId="{DA4051E3-92B2-42FC-BB3D-372E4A614439}"/>
          </ac:spMkLst>
        </pc:spChg>
        <pc:spChg chg="add del">
          <ac:chgData name="Kovan Tan" userId="0375aa208a09dd31" providerId="Windows Live" clId="Web-{4550FBA8-81D8-4F44-8B23-A4469114525C}" dt="2022-12-29T08:55:42.426" v="488"/>
          <ac:spMkLst>
            <pc:docMk/>
            <pc:sldMk cId="960478826" sldId="257"/>
            <ac:spMk id="168" creationId="{B9BBDDCC-0358-4EDD-9820-287B1D8FDEE8}"/>
          </ac:spMkLst>
        </pc:spChg>
        <pc:spChg chg="add del">
          <ac:chgData name="Kovan Tan" userId="0375aa208a09dd31" providerId="Windows Live" clId="Web-{4550FBA8-81D8-4F44-8B23-A4469114525C}" dt="2022-12-29T08:55:42.426" v="488"/>
          <ac:spMkLst>
            <pc:docMk/>
            <pc:sldMk cId="960478826" sldId="257"/>
            <ac:spMk id="169" creationId="{B2B3B5E1-901E-49C0-9F76-B48432DE9129}"/>
          </ac:spMkLst>
        </pc:spChg>
        <pc:spChg chg="add del">
          <ac:chgData name="Kovan Tan" userId="0375aa208a09dd31" providerId="Windows Live" clId="Web-{4550FBA8-81D8-4F44-8B23-A4469114525C}" dt="2022-12-29T08:55:42.426" v="488"/>
          <ac:spMkLst>
            <pc:docMk/>
            <pc:sldMk cId="960478826" sldId="257"/>
            <ac:spMk id="170" creationId="{FBE31AC6-E383-4D2B-9A24-69EEE084D547}"/>
          </ac:spMkLst>
        </pc:spChg>
        <pc:cxnChg chg="add del">
          <ac:chgData name="Kovan Tan" userId="0375aa208a09dd31" providerId="Windows Live" clId="Web-{4550FBA8-81D8-4F44-8B23-A4469114525C}" dt="2022-12-29T08:55:42.426" v="488"/>
          <ac:cxnSpMkLst>
            <pc:docMk/>
            <pc:sldMk cId="960478826" sldId="257"/>
            <ac:cxnSpMk id="165" creationId="{3C425084-C97A-4C25-AE47-DDECF2DD3ABC}"/>
          </ac:cxnSpMkLst>
        </pc:cxnChg>
        <pc:cxnChg chg="add del">
          <ac:chgData name="Kovan Tan" userId="0375aa208a09dd31" providerId="Windows Live" clId="Web-{4550FBA8-81D8-4F44-8B23-A4469114525C}" dt="2022-12-29T08:55:42.426" v="488"/>
          <ac:cxnSpMkLst>
            <pc:docMk/>
            <pc:sldMk cId="960478826" sldId="257"/>
            <ac:cxnSpMk id="166" creationId="{96A478A1-0B34-4F2B-88FA-CF47551E5DF9}"/>
          </ac:cxnSpMkLst>
        </pc:cxnChg>
        <pc:cxnChg chg="add del">
          <ac:chgData name="Kovan Tan" userId="0375aa208a09dd31" providerId="Windows Live" clId="Web-{4550FBA8-81D8-4F44-8B23-A4469114525C}" dt="2022-12-29T08:55:42.426" v="488"/>
          <ac:cxnSpMkLst>
            <pc:docMk/>
            <pc:sldMk cId="960478826" sldId="257"/>
            <ac:cxnSpMk id="167" creationId="{0A09E39A-DA3F-4BDC-A89A-6545C1DD3721}"/>
          </ac:cxnSpMkLst>
        </pc:cxnChg>
        <pc:cxnChg chg="add del">
          <ac:chgData name="Kovan Tan" userId="0375aa208a09dd31" providerId="Windows Live" clId="Web-{4550FBA8-81D8-4F44-8B23-A4469114525C}" dt="2022-12-29T08:55:42.426" v="488"/>
          <ac:cxnSpMkLst>
            <pc:docMk/>
            <pc:sldMk cId="960478826" sldId="257"/>
            <ac:cxnSpMk id="171" creationId="{2DD089E2-CEA3-48C4-9094-610D00D9460C}"/>
          </ac:cxnSpMkLst>
        </pc:cxnChg>
        <pc:cxnChg chg="add del">
          <ac:chgData name="Kovan Tan" userId="0375aa208a09dd31" providerId="Windows Live" clId="Web-{4550FBA8-81D8-4F44-8B23-A4469114525C}" dt="2022-12-29T08:55:42.426" v="488"/>
          <ac:cxnSpMkLst>
            <pc:docMk/>
            <pc:sldMk cId="960478826" sldId="257"/>
            <ac:cxnSpMk id="172" creationId="{2F49F475-10BF-4E7D-9BE8-5329BCAFE2C8}"/>
          </ac:cxnSpMkLst>
        </pc:cxnChg>
        <pc:cxnChg chg="add del">
          <ac:chgData name="Kovan Tan" userId="0375aa208a09dd31" providerId="Windows Live" clId="Web-{4550FBA8-81D8-4F44-8B23-A4469114525C}" dt="2022-12-29T08:55:42.426" v="488"/>
          <ac:cxnSpMkLst>
            <pc:docMk/>
            <pc:sldMk cId="960478826" sldId="257"/>
            <ac:cxnSpMk id="173" creationId="{621E947D-525D-4D2A-B0C3-E1BFCA6060FD}"/>
          </ac:cxnSpMkLst>
        </pc:cxnChg>
      </pc:sldChg>
      <pc:sldChg chg="addSp delSp modSp mod modClrScheme delDesignElem chgLayout">
        <pc:chgData name="Kovan Tan" userId="0375aa208a09dd31" providerId="Windows Live" clId="Web-{4550FBA8-81D8-4F44-8B23-A4469114525C}" dt="2022-12-29T08:55:42.426" v="488"/>
        <pc:sldMkLst>
          <pc:docMk/>
          <pc:sldMk cId="3367309264" sldId="258"/>
        </pc:sldMkLst>
        <pc:spChg chg="mod ord">
          <ac:chgData name="Kovan Tan" userId="0375aa208a09dd31" providerId="Windows Live" clId="Web-{4550FBA8-81D8-4F44-8B23-A4469114525C}" dt="2022-12-29T08:55:42.426" v="488"/>
          <ac:spMkLst>
            <pc:docMk/>
            <pc:sldMk cId="3367309264" sldId="258"/>
            <ac:spMk id="2" creationId="{9491451E-3441-2BE1-5094-C5604BB9F63E}"/>
          </ac:spMkLst>
        </pc:spChg>
        <pc:spChg chg="mod ord">
          <ac:chgData name="Kovan Tan" userId="0375aa208a09dd31" providerId="Windows Live" clId="Web-{4550FBA8-81D8-4F44-8B23-A4469114525C}" dt="2022-12-29T08:55:42.426" v="488"/>
          <ac:spMkLst>
            <pc:docMk/>
            <pc:sldMk cId="3367309264" sldId="258"/>
            <ac:spMk id="4" creationId="{CAE52838-C09C-F7F3-E618-950A3868FF22}"/>
          </ac:spMkLst>
        </pc:spChg>
        <pc:spChg chg="mod ord">
          <ac:chgData name="Kovan Tan" userId="0375aa208a09dd31" providerId="Windows Live" clId="Web-{4550FBA8-81D8-4F44-8B23-A4469114525C}" dt="2022-12-29T08:55:42.426" v="488"/>
          <ac:spMkLst>
            <pc:docMk/>
            <pc:sldMk cId="3367309264" sldId="258"/>
            <ac:spMk id="5" creationId="{ABB58774-2E27-6F72-0B14-66D24C78225E}"/>
          </ac:spMkLst>
        </pc:spChg>
        <pc:spChg chg="mod ord">
          <ac:chgData name="Kovan Tan" userId="0375aa208a09dd31" providerId="Windows Live" clId="Web-{4550FBA8-81D8-4F44-8B23-A4469114525C}" dt="2022-12-29T08:55:42.426" v="488"/>
          <ac:spMkLst>
            <pc:docMk/>
            <pc:sldMk cId="3367309264" sldId="258"/>
            <ac:spMk id="6" creationId="{2D58ECD2-96C2-D706-69F1-A12C86B39F99}"/>
          </ac:spMkLst>
        </pc:spChg>
        <pc:spChg chg="mod ord">
          <ac:chgData name="Kovan Tan" userId="0375aa208a09dd31" providerId="Windows Live" clId="Web-{4550FBA8-81D8-4F44-8B23-A4469114525C}" dt="2022-12-29T08:55:42.426" v="488"/>
          <ac:spMkLst>
            <pc:docMk/>
            <pc:sldMk cId="3367309264" sldId="258"/>
            <ac:spMk id="7" creationId="{646898DC-8850-D328-E160-3BF9E97660B4}"/>
          </ac:spMkLst>
        </pc:spChg>
        <pc:spChg chg="add del">
          <ac:chgData name="Kovan Tan" userId="0375aa208a09dd31" providerId="Windows Live" clId="Web-{4550FBA8-81D8-4F44-8B23-A4469114525C}" dt="2022-12-29T08:55:42.426" v="488"/>
          <ac:spMkLst>
            <pc:docMk/>
            <pc:sldMk cId="3367309264" sldId="258"/>
            <ac:spMk id="109" creationId="{8FBA68A5-A7C7-4D91-AB95-6E0B6FFD8743}"/>
          </ac:spMkLst>
        </pc:spChg>
        <pc:spChg chg="add del">
          <ac:chgData name="Kovan Tan" userId="0375aa208a09dd31" providerId="Windows Live" clId="Web-{4550FBA8-81D8-4F44-8B23-A4469114525C}" dt="2022-12-29T08:55:42.426" v="488"/>
          <ac:spMkLst>
            <pc:docMk/>
            <pc:sldMk cId="3367309264" sldId="258"/>
            <ac:spMk id="111" creationId="{DA4051E3-92B2-42FC-BB3D-372E4A614439}"/>
          </ac:spMkLst>
        </pc:spChg>
        <pc:spChg chg="add del">
          <ac:chgData name="Kovan Tan" userId="0375aa208a09dd31" providerId="Windows Live" clId="Web-{4550FBA8-81D8-4F44-8B23-A4469114525C}" dt="2022-12-29T08:55:42.426" v="488"/>
          <ac:spMkLst>
            <pc:docMk/>
            <pc:sldMk cId="3367309264" sldId="258"/>
            <ac:spMk id="119" creationId="{551580BD-7D80-4957-A58D-916E994AB787}"/>
          </ac:spMkLst>
        </pc:spChg>
        <pc:spChg chg="add del">
          <ac:chgData name="Kovan Tan" userId="0375aa208a09dd31" providerId="Windows Live" clId="Web-{4550FBA8-81D8-4F44-8B23-A4469114525C}" dt="2022-12-29T08:55:42.426" v="488"/>
          <ac:spMkLst>
            <pc:docMk/>
            <pc:sldMk cId="3367309264" sldId="258"/>
            <ac:spMk id="121" creationId="{5BDD2E98-F85F-4C9F-B090-4DF4DA71570B}"/>
          </ac:spMkLst>
        </pc:spChg>
        <pc:spChg chg="add del">
          <ac:chgData name="Kovan Tan" userId="0375aa208a09dd31" providerId="Windows Live" clId="Web-{4550FBA8-81D8-4F44-8B23-A4469114525C}" dt="2022-12-29T08:55:42.426" v="488"/>
          <ac:spMkLst>
            <pc:docMk/>
            <pc:sldMk cId="3367309264" sldId="258"/>
            <ac:spMk id="123" creationId="{CB59DE95-F3B9-4A35-9681-78FA926F024B}"/>
          </ac:spMkLst>
        </pc:spChg>
        <pc:cxnChg chg="add del">
          <ac:chgData name="Kovan Tan" userId="0375aa208a09dd31" providerId="Windows Live" clId="Web-{4550FBA8-81D8-4F44-8B23-A4469114525C}" dt="2022-12-29T08:55:42.426" v="488"/>
          <ac:cxnSpMkLst>
            <pc:docMk/>
            <pc:sldMk cId="3367309264" sldId="258"/>
            <ac:cxnSpMk id="113" creationId="{3C425084-C97A-4C25-AE47-DDECF2DD3ABC}"/>
          </ac:cxnSpMkLst>
        </pc:cxnChg>
        <pc:cxnChg chg="add del">
          <ac:chgData name="Kovan Tan" userId="0375aa208a09dd31" providerId="Windows Live" clId="Web-{4550FBA8-81D8-4F44-8B23-A4469114525C}" dt="2022-12-29T08:55:42.426" v="488"/>
          <ac:cxnSpMkLst>
            <pc:docMk/>
            <pc:sldMk cId="3367309264" sldId="258"/>
            <ac:cxnSpMk id="115" creationId="{96A478A1-0B34-4F2B-88FA-CF47551E5DF9}"/>
          </ac:cxnSpMkLst>
        </pc:cxnChg>
        <pc:cxnChg chg="add del">
          <ac:chgData name="Kovan Tan" userId="0375aa208a09dd31" providerId="Windows Live" clId="Web-{4550FBA8-81D8-4F44-8B23-A4469114525C}" dt="2022-12-29T08:55:42.426" v="488"/>
          <ac:cxnSpMkLst>
            <pc:docMk/>
            <pc:sldMk cId="3367309264" sldId="258"/>
            <ac:cxnSpMk id="117" creationId="{0A09E39A-DA3F-4BDC-A89A-6545C1DD3721}"/>
          </ac:cxnSpMkLst>
        </pc:cxnChg>
        <pc:cxnChg chg="add del">
          <ac:chgData name="Kovan Tan" userId="0375aa208a09dd31" providerId="Windows Live" clId="Web-{4550FBA8-81D8-4F44-8B23-A4469114525C}" dt="2022-12-29T08:55:42.426" v="488"/>
          <ac:cxnSpMkLst>
            <pc:docMk/>
            <pc:sldMk cId="3367309264" sldId="258"/>
            <ac:cxnSpMk id="125" creationId="{5E687E3B-9C6D-4102-8F38-DCB77C49C6FD}"/>
          </ac:cxnSpMkLst>
        </pc:cxnChg>
        <pc:cxnChg chg="add del">
          <ac:chgData name="Kovan Tan" userId="0375aa208a09dd31" providerId="Windows Live" clId="Web-{4550FBA8-81D8-4F44-8B23-A4469114525C}" dt="2022-12-29T08:55:42.426" v="488"/>
          <ac:cxnSpMkLst>
            <pc:docMk/>
            <pc:sldMk cId="3367309264" sldId="258"/>
            <ac:cxnSpMk id="127" creationId="{8B01E4D6-816B-4BC8-BA07-2CD0CE4A8FFD}"/>
          </ac:cxnSpMkLst>
        </pc:cxnChg>
        <pc:cxnChg chg="add del">
          <ac:chgData name="Kovan Tan" userId="0375aa208a09dd31" providerId="Windows Live" clId="Web-{4550FBA8-81D8-4F44-8B23-A4469114525C}" dt="2022-12-29T08:55:42.426" v="488"/>
          <ac:cxnSpMkLst>
            <pc:docMk/>
            <pc:sldMk cId="3367309264" sldId="258"/>
            <ac:cxnSpMk id="129" creationId="{573C7C39-C73B-4051-B742-C9086B7BE3EC}"/>
          </ac:cxnSpMkLst>
        </pc:cxnChg>
        <pc:cxnChg chg="add del">
          <ac:chgData name="Kovan Tan" userId="0375aa208a09dd31" providerId="Windows Live" clId="Web-{4550FBA8-81D8-4F44-8B23-A4469114525C}" dt="2022-12-29T08:55:42.426" v="488"/>
          <ac:cxnSpMkLst>
            <pc:docMk/>
            <pc:sldMk cId="3367309264" sldId="258"/>
            <ac:cxnSpMk id="131" creationId="{22329AE4-60E2-4C33-8487-E0A3269021F1}"/>
          </ac:cxnSpMkLst>
        </pc:cxnChg>
      </pc:sldChg>
      <pc:sldChg chg="addSp delSp modSp mod modClrScheme delDesignElem chgLayout">
        <pc:chgData name="Kovan Tan" userId="0375aa208a09dd31" providerId="Windows Live" clId="Web-{4550FBA8-81D8-4F44-8B23-A4469114525C}" dt="2022-12-29T08:55:42.426" v="488"/>
        <pc:sldMkLst>
          <pc:docMk/>
          <pc:sldMk cId="3073172665" sldId="260"/>
        </pc:sldMkLst>
        <pc:spChg chg="mod ord">
          <ac:chgData name="Kovan Tan" userId="0375aa208a09dd31" providerId="Windows Live" clId="Web-{4550FBA8-81D8-4F44-8B23-A4469114525C}" dt="2022-12-29T08:55:42.426" v="488"/>
          <ac:spMkLst>
            <pc:docMk/>
            <pc:sldMk cId="3073172665" sldId="260"/>
            <ac:spMk id="2" creationId="{9491451E-3441-2BE1-5094-C5604BB9F63E}"/>
          </ac:spMkLst>
        </pc:spChg>
        <pc:spChg chg="mod ord">
          <ac:chgData name="Kovan Tan" userId="0375aa208a09dd31" providerId="Windows Live" clId="Web-{4550FBA8-81D8-4F44-8B23-A4469114525C}" dt="2022-12-29T08:55:42.426" v="488"/>
          <ac:spMkLst>
            <pc:docMk/>
            <pc:sldMk cId="3073172665" sldId="260"/>
            <ac:spMk id="4" creationId="{CAE52838-C09C-F7F3-E618-950A3868FF22}"/>
          </ac:spMkLst>
        </pc:spChg>
        <pc:spChg chg="mod ord">
          <ac:chgData name="Kovan Tan" userId="0375aa208a09dd31" providerId="Windows Live" clId="Web-{4550FBA8-81D8-4F44-8B23-A4469114525C}" dt="2022-12-29T08:55:42.426" v="488"/>
          <ac:spMkLst>
            <pc:docMk/>
            <pc:sldMk cId="3073172665" sldId="260"/>
            <ac:spMk id="5" creationId="{ABB58774-2E27-6F72-0B14-66D24C78225E}"/>
          </ac:spMkLst>
        </pc:spChg>
        <pc:spChg chg="mod ord">
          <ac:chgData name="Kovan Tan" userId="0375aa208a09dd31" providerId="Windows Live" clId="Web-{4550FBA8-81D8-4F44-8B23-A4469114525C}" dt="2022-12-29T08:55:42.426" v="488"/>
          <ac:spMkLst>
            <pc:docMk/>
            <pc:sldMk cId="3073172665" sldId="260"/>
            <ac:spMk id="6" creationId="{2D58ECD2-96C2-D706-69F1-A12C86B39F99}"/>
          </ac:spMkLst>
        </pc:spChg>
        <pc:spChg chg="mod ord">
          <ac:chgData name="Kovan Tan" userId="0375aa208a09dd31" providerId="Windows Live" clId="Web-{4550FBA8-81D8-4F44-8B23-A4469114525C}" dt="2022-12-29T08:55:42.426" v="488"/>
          <ac:spMkLst>
            <pc:docMk/>
            <pc:sldMk cId="3073172665" sldId="260"/>
            <ac:spMk id="7" creationId="{646898DC-8850-D328-E160-3BF9E97660B4}"/>
          </ac:spMkLst>
        </pc:spChg>
        <pc:spChg chg="add del">
          <ac:chgData name="Kovan Tan" userId="0375aa208a09dd31" providerId="Windows Live" clId="Web-{4550FBA8-81D8-4F44-8B23-A4469114525C}" dt="2022-12-29T08:55:42.426" v="488"/>
          <ac:spMkLst>
            <pc:docMk/>
            <pc:sldMk cId="3073172665" sldId="260"/>
            <ac:spMk id="141" creationId="{8FBA68A5-A7C7-4D91-AB95-6E0B6FFD8743}"/>
          </ac:spMkLst>
        </pc:spChg>
        <pc:spChg chg="add del">
          <ac:chgData name="Kovan Tan" userId="0375aa208a09dd31" providerId="Windows Live" clId="Web-{4550FBA8-81D8-4F44-8B23-A4469114525C}" dt="2022-12-29T08:55:42.426" v="488"/>
          <ac:spMkLst>
            <pc:docMk/>
            <pc:sldMk cId="3073172665" sldId="260"/>
            <ac:spMk id="143" creationId="{DA4051E3-92B2-42FC-BB3D-372E4A614439}"/>
          </ac:spMkLst>
        </pc:spChg>
        <pc:spChg chg="add del">
          <ac:chgData name="Kovan Tan" userId="0375aa208a09dd31" providerId="Windows Live" clId="Web-{4550FBA8-81D8-4F44-8B23-A4469114525C}" dt="2022-12-29T08:55:42.426" v="488"/>
          <ac:spMkLst>
            <pc:docMk/>
            <pc:sldMk cId="3073172665" sldId="260"/>
            <ac:spMk id="151" creationId="{B9BBDDCC-0358-4EDD-9820-287B1D8FDEE8}"/>
          </ac:spMkLst>
        </pc:spChg>
        <pc:spChg chg="add del">
          <ac:chgData name="Kovan Tan" userId="0375aa208a09dd31" providerId="Windows Live" clId="Web-{4550FBA8-81D8-4F44-8B23-A4469114525C}" dt="2022-12-29T08:55:42.426" v="488"/>
          <ac:spMkLst>
            <pc:docMk/>
            <pc:sldMk cId="3073172665" sldId="260"/>
            <ac:spMk id="153" creationId="{B2B3B5E1-901E-49C0-9F76-B48432DE9129}"/>
          </ac:spMkLst>
        </pc:spChg>
        <pc:spChg chg="add del">
          <ac:chgData name="Kovan Tan" userId="0375aa208a09dd31" providerId="Windows Live" clId="Web-{4550FBA8-81D8-4F44-8B23-A4469114525C}" dt="2022-12-29T08:55:42.426" v="488"/>
          <ac:spMkLst>
            <pc:docMk/>
            <pc:sldMk cId="3073172665" sldId="260"/>
            <ac:spMk id="155" creationId="{FBE31AC6-E383-4D2B-9A24-69EEE084D547}"/>
          </ac:spMkLst>
        </pc:spChg>
        <pc:cxnChg chg="add del">
          <ac:chgData name="Kovan Tan" userId="0375aa208a09dd31" providerId="Windows Live" clId="Web-{4550FBA8-81D8-4F44-8B23-A4469114525C}" dt="2022-12-29T08:55:42.426" v="488"/>
          <ac:cxnSpMkLst>
            <pc:docMk/>
            <pc:sldMk cId="3073172665" sldId="260"/>
            <ac:cxnSpMk id="145" creationId="{3C425084-C97A-4C25-AE47-DDECF2DD3ABC}"/>
          </ac:cxnSpMkLst>
        </pc:cxnChg>
        <pc:cxnChg chg="add del">
          <ac:chgData name="Kovan Tan" userId="0375aa208a09dd31" providerId="Windows Live" clId="Web-{4550FBA8-81D8-4F44-8B23-A4469114525C}" dt="2022-12-29T08:55:42.426" v="488"/>
          <ac:cxnSpMkLst>
            <pc:docMk/>
            <pc:sldMk cId="3073172665" sldId="260"/>
            <ac:cxnSpMk id="147" creationId="{96A478A1-0B34-4F2B-88FA-CF47551E5DF9}"/>
          </ac:cxnSpMkLst>
        </pc:cxnChg>
        <pc:cxnChg chg="add del">
          <ac:chgData name="Kovan Tan" userId="0375aa208a09dd31" providerId="Windows Live" clId="Web-{4550FBA8-81D8-4F44-8B23-A4469114525C}" dt="2022-12-29T08:55:42.426" v="488"/>
          <ac:cxnSpMkLst>
            <pc:docMk/>
            <pc:sldMk cId="3073172665" sldId="260"/>
            <ac:cxnSpMk id="149" creationId="{0A09E39A-DA3F-4BDC-A89A-6545C1DD3721}"/>
          </ac:cxnSpMkLst>
        </pc:cxnChg>
        <pc:cxnChg chg="add del">
          <ac:chgData name="Kovan Tan" userId="0375aa208a09dd31" providerId="Windows Live" clId="Web-{4550FBA8-81D8-4F44-8B23-A4469114525C}" dt="2022-12-29T08:55:42.426" v="488"/>
          <ac:cxnSpMkLst>
            <pc:docMk/>
            <pc:sldMk cId="3073172665" sldId="260"/>
            <ac:cxnSpMk id="157" creationId="{2DD089E2-CEA3-48C4-9094-610D00D9460C}"/>
          </ac:cxnSpMkLst>
        </pc:cxnChg>
        <pc:cxnChg chg="add del">
          <ac:chgData name="Kovan Tan" userId="0375aa208a09dd31" providerId="Windows Live" clId="Web-{4550FBA8-81D8-4F44-8B23-A4469114525C}" dt="2022-12-29T08:55:42.426" v="488"/>
          <ac:cxnSpMkLst>
            <pc:docMk/>
            <pc:sldMk cId="3073172665" sldId="260"/>
            <ac:cxnSpMk id="159" creationId="{2F49F475-10BF-4E7D-9BE8-5329BCAFE2C8}"/>
          </ac:cxnSpMkLst>
        </pc:cxnChg>
        <pc:cxnChg chg="add del">
          <ac:chgData name="Kovan Tan" userId="0375aa208a09dd31" providerId="Windows Live" clId="Web-{4550FBA8-81D8-4F44-8B23-A4469114525C}" dt="2022-12-29T08:55:42.426" v="488"/>
          <ac:cxnSpMkLst>
            <pc:docMk/>
            <pc:sldMk cId="3073172665" sldId="260"/>
            <ac:cxnSpMk id="161" creationId="{621E947D-525D-4D2A-B0C3-E1BFCA6060FD}"/>
          </ac:cxnSpMkLst>
        </pc:cxnChg>
      </pc:sldChg>
      <pc:sldChg chg="addSp delSp modSp mod modClrScheme delDesignElem chgLayout">
        <pc:chgData name="Kovan Tan" userId="0375aa208a09dd31" providerId="Windows Live" clId="Web-{4550FBA8-81D8-4F44-8B23-A4469114525C}" dt="2022-12-29T08:55:42.426" v="488"/>
        <pc:sldMkLst>
          <pc:docMk/>
          <pc:sldMk cId="3658214817" sldId="261"/>
        </pc:sldMkLst>
        <pc:spChg chg="mod ord">
          <ac:chgData name="Kovan Tan" userId="0375aa208a09dd31" providerId="Windows Live" clId="Web-{4550FBA8-81D8-4F44-8B23-A4469114525C}" dt="2022-12-29T08:55:42.426" v="488"/>
          <ac:spMkLst>
            <pc:docMk/>
            <pc:sldMk cId="3658214817" sldId="261"/>
            <ac:spMk id="2" creationId="{9491451E-3441-2BE1-5094-C5604BB9F63E}"/>
          </ac:spMkLst>
        </pc:spChg>
        <pc:spChg chg="mod ord">
          <ac:chgData name="Kovan Tan" userId="0375aa208a09dd31" providerId="Windows Live" clId="Web-{4550FBA8-81D8-4F44-8B23-A4469114525C}" dt="2022-12-29T08:55:42.426" v="488"/>
          <ac:spMkLst>
            <pc:docMk/>
            <pc:sldMk cId="3658214817" sldId="261"/>
            <ac:spMk id="4" creationId="{CAE52838-C09C-F7F3-E618-950A3868FF22}"/>
          </ac:spMkLst>
        </pc:spChg>
        <pc:spChg chg="mod ord">
          <ac:chgData name="Kovan Tan" userId="0375aa208a09dd31" providerId="Windows Live" clId="Web-{4550FBA8-81D8-4F44-8B23-A4469114525C}" dt="2022-12-29T08:55:42.426" v="488"/>
          <ac:spMkLst>
            <pc:docMk/>
            <pc:sldMk cId="3658214817" sldId="261"/>
            <ac:spMk id="5" creationId="{ABB58774-2E27-6F72-0B14-66D24C78225E}"/>
          </ac:spMkLst>
        </pc:spChg>
        <pc:spChg chg="mod ord">
          <ac:chgData name="Kovan Tan" userId="0375aa208a09dd31" providerId="Windows Live" clId="Web-{4550FBA8-81D8-4F44-8B23-A4469114525C}" dt="2022-12-29T08:55:42.426" v="488"/>
          <ac:spMkLst>
            <pc:docMk/>
            <pc:sldMk cId="3658214817" sldId="261"/>
            <ac:spMk id="6" creationId="{2D58ECD2-96C2-D706-69F1-A12C86B39F99}"/>
          </ac:spMkLst>
        </pc:spChg>
        <pc:spChg chg="mod ord">
          <ac:chgData name="Kovan Tan" userId="0375aa208a09dd31" providerId="Windows Live" clId="Web-{4550FBA8-81D8-4F44-8B23-A4469114525C}" dt="2022-12-29T08:55:42.426" v="488"/>
          <ac:spMkLst>
            <pc:docMk/>
            <pc:sldMk cId="3658214817" sldId="261"/>
            <ac:spMk id="7" creationId="{646898DC-8850-D328-E160-3BF9E97660B4}"/>
          </ac:spMkLst>
        </pc:spChg>
        <pc:spChg chg="add del">
          <ac:chgData name="Kovan Tan" userId="0375aa208a09dd31" providerId="Windows Live" clId="Web-{4550FBA8-81D8-4F44-8B23-A4469114525C}" dt="2022-12-29T08:55:42.426" v="488"/>
          <ac:spMkLst>
            <pc:docMk/>
            <pc:sldMk cId="3658214817" sldId="261"/>
            <ac:spMk id="138" creationId="{8FBA68A5-A7C7-4D91-AB95-6E0B6FFD8743}"/>
          </ac:spMkLst>
        </pc:spChg>
        <pc:spChg chg="add del">
          <ac:chgData name="Kovan Tan" userId="0375aa208a09dd31" providerId="Windows Live" clId="Web-{4550FBA8-81D8-4F44-8B23-A4469114525C}" dt="2022-12-29T08:55:42.426" v="488"/>
          <ac:spMkLst>
            <pc:docMk/>
            <pc:sldMk cId="3658214817" sldId="261"/>
            <ac:spMk id="139" creationId="{DA4051E3-92B2-42FC-BB3D-372E4A614439}"/>
          </ac:spMkLst>
        </pc:spChg>
        <pc:spChg chg="add del">
          <ac:chgData name="Kovan Tan" userId="0375aa208a09dd31" providerId="Windows Live" clId="Web-{4550FBA8-81D8-4F44-8B23-A4469114525C}" dt="2022-12-29T08:55:42.426" v="488"/>
          <ac:spMkLst>
            <pc:docMk/>
            <pc:sldMk cId="3658214817" sldId="261"/>
            <ac:spMk id="143" creationId="{B9BBDDCC-0358-4EDD-9820-287B1D8FDEE8}"/>
          </ac:spMkLst>
        </pc:spChg>
        <pc:spChg chg="add del">
          <ac:chgData name="Kovan Tan" userId="0375aa208a09dd31" providerId="Windows Live" clId="Web-{4550FBA8-81D8-4F44-8B23-A4469114525C}" dt="2022-12-29T08:55:42.426" v="488"/>
          <ac:spMkLst>
            <pc:docMk/>
            <pc:sldMk cId="3658214817" sldId="261"/>
            <ac:spMk id="144" creationId="{B2B3B5E1-901E-49C0-9F76-B48432DE9129}"/>
          </ac:spMkLst>
        </pc:spChg>
        <pc:spChg chg="add del">
          <ac:chgData name="Kovan Tan" userId="0375aa208a09dd31" providerId="Windows Live" clId="Web-{4550FBA8-81D8-4F44-8B23-A4469114525C}" dt="2022-12-29T08:55:42.426" v="488"/>
          <ac:spMkLst>
            <pc:docMk/>
            <pc:sldMk cId="3658214817" sldId="261"/>
            <ac:spMk id="145" creationId="{FBE31AC6-E383-4D2B-9A24-69EEE084D547}"/>
          </ac:spMkLst>
        </pc:spChg>
        <pc:cxnChg chg="add del">
          <ac:chgData name="Kovan Tan" userId="0375aa208a09dd31" providerId="Windows Live" clId="Web-{4550FBA8-81D8-4F44-8B23-A4469114525C}" dt="2022-12-29T08:55:42.426" v="488"/>
          <ac:cxnSpMkLst>
            <pc:docMk/>
            <pc:sldMk cId="3658214817" sldId="261"/>
            <ac:cxnSpMk id="140" creationId="{3C425084-C97A-4C25-AE47-DDECF2DD3ABC}"/>
          </ac:cxnSpMkLst>
        </pc:cxnChg>
        <pc:cxnChg chg="add del">
          <ac:chgData name="Kovan Tan" userId="0375aa208a09dd31" providerId="Windows Live" clId="Web-{4550FBA8-81D8-4F44-8B23-A4469114525C}" dt="2022-12-29T08:55:42.426" v="488"/>
          <ac:cxnSpMkLst>
            <pc:docMk/>
            <pc:sldMk cId="3658214817" sldId="261"/>
            <ac:cxnSpMk id="141" creationId="{96A478A1-0B34-4F2B-88FA-CF47551E5DF9}"/>
          </ac:cxnSpMkLst>
        </pc:cxnChg>
        <pc:cxnChg chg="add del">
          <ac:chgData name="Kovan Tan" userId="0375aa208a09dd31" providerId="Windows Live" clId="Web-{4550FBA8-81D8-4F44-8B23-A4469114525C}" dt="2022-12-29T08:55:42.426" v="488"/>
          <ac:cxnSpMkLst>
            <pc:docMk/>
            <pc:sldMk cId="3658214817" sldId="261"/>
            <ac:cxnSpMk id="142" creationId="{0A09E39A-DA3F-4BDC-A89A-6545C1DD3721}"/>
          </ac:cxnSpMkLst>
        </pc:cxnChg>
        <pc:cxnChg chg="add del">
          <ac:chgData name="Kovan Tan" userId="0375aa208a09dd31" providerId="Windows Live" clId="Web-{4550FBA8-81D8-4F44-8B23-A4469114525C}" dt="2022-12-29T08:55:42.426" v="488"/>
          <ac:cxnSpMkLst>
            <pc:docMk/>
            <pc:sldMk cId="3658214817" sldId="261"/>
            <ac:cxnSpMk id="146" creationId="{2DD089E2-CEA3-48C4-9094-610D00D9460C}"/>
          </ac:cxnSpMkLst>
        </pc:cxnChg>
        <pc:cxnChg chg="add del">
          <ac:chgData name="Kovan Tan" userId="0375aa208a09dd31" providerId="Windows Live" clId="Web-{4550FBA8-81D8-4F44-8B23-A4469114525C}" dt="2022-12-29T08:55:42.426" v="488"/>
          <ac:cxnSpMkLst>
            <pc:docMk/>
            <pc:sldMk cId="3658214817" sldId="261"/>
            <ac:cxnSpMk id="147" creationId="{2F49F475-10BF-4E7D-9BE8-5329BCAFE2C8}"/>
          </ac:cxnSpMkLst>
        </pc:cxnChg>
        <pc:cxnChg chg="add del">
          <ac:chgData name="Kovan Tan" userId="0375aa208a09dd31" providerId="Windows Live" clId="Web-{4550FBA8-81D8-4F44-8B23-A4469114525C}" dt="2022-12-29T08:55:42.426" v="488"/>
          <ac:cxnSpMkLst>
            <pc:docMk/>
            <pc:sldMk cId="3658214817" sldId="261"/>
            <ac:cxnSpMk id="148" creationId="{621E947D-525D-4D2A-B0C3-E1BFCA6060FD}"/>
          </ac:cxnSpMkLst>
        </pc:cxnChg>
      </pc:sldChg>
      <pc:sldChg chg="addSp delSp modSp mod modClrScheme delDesignElem chgLayout">
        <pc:chgData name="Kovan Tan" userId="0375aa208a09dd31" providerId="Windows Live" clId="Web-{4550FBA8-81D8-4F44-8B23-A4469114525C}" dt="2022-12-29T08:55:42.426" v="488"/>
        <pc:sldMkLst>
          <pc:docMk/>
          <pc:sldMk cId="2468964012" sldId="262"/>
        </pc:sldMkLst>
        <pc:spChg chg="mod ord">
          <ac:chgData name="Kovan Tan" userId="0375aa208a09dd31" providerId="Windows Live" clId="Web-{4550FBA8-81D8-4F44-8B23-A4469114525C}" dt="2022-12-29T08:55:42.426" v="488"/>
          <ac:spMkLst>
            <pc:docMk/>
            <pc:sldMk cId="2468964012" sldId="262"/>
            <ac:spMk id="2" creationId="{9491451E-3441-2BE1-5094-C5604BB9F63E}"/>
          </ac:spMkLst>
        </pc:spChg>
        <pc:spChg chg="mod ord">
          <ac:chgData name="Kovan Tan" userId="0375aa208a09dd31" providerId="Windows Live" clId="Web-{4550FBA8-81D8-4F44-8B23-A4469114525C}" dt="2022-12-29T08:55:42.426" v="488"/>
          <ac:spMkLst>
            <pc:docMk/>
            <pc:sldMk cId="2468964012" sldId="262"/>
            <ac:spMk id="4" creationId="{CAE52838-C09C-F7F3-E618-950A3868FF22}"/>
          </ac:spMkLst>
        </pc:spChg>
        <pc:spChg chg="mod ord">
          <ac:chgData name="Kovan Tan" userId="0375aa208a09dd31" providerId="Windows Live" clId="Web-{4550FBA8-81D8-4F44-8B23-A4469114525C}" dt="2022-12-29T08:55:42.426" v="488"/>
          <ac:spMkLst>
            <pc:docMk/>
            <pc:sldMk cId="2468964012" sldId="262"/>
            <ac:spMk id="5" creationId="{ABB58774-2E27-6F72-0B14-66D24C78225E}"/>
          </ac:spMkLst>
        </pc:spChg>
        <pc:spChg chg="mod ord">
          <ac:chgData name="Kovan Tan" userId="0375aa208a09dd31" providerId="Windows Live" clId="Web-{4550FBA8-81D8-4F44-8B23-A4469114525C}" dt="2022-12-29T08:55:42.426" v="488"/>
          <ac:spMkLst>
            <pc:docMk/>
            <pc:sldMk cId="2468964012" sldId="262"/>
            <ac:spMk id="6" creationId="{2D58ECD2-96C2-D706-69F1-A12C86B39F99}"/>
          </ac:spMkLst>
        </pc:spChg>
        <pc:spChg chg="mod ord">
          <ac:chgData name="Kovan Tan" userId="0375aa208a09dd31" providerId="Windows Live" clId="Web-{4550FBA8-81D8-4F44-8B23-A4469114525C}" dt="2022-12-29T08:55:42.426" v="488"/>
          <ac:spMkLst>
            <pc:docMk/>
            <pc:sldMk cId="2468964012" sldId="262"/>
            <ac:spMk id="7" creationId="{646898DC-8850-D328-E160-3BF9E97660B4}"/>
          </ac:spMkLst>
        </pc:spChg>
        <pc:spChg chg="add del">
          <ac:chgData name="Kovan Tan" userId="0375aa208a09dd31" providerId="Windows Live" clId="Web-{4550FBA8-81D8-4F44-8B23-A4469114525C}" dt="2022-12-29T08:55:42.426" v="488"/>
          <ac:spMkLst>
            <pc:docMk/>
            <pc:sldMk cId="2468964012" sldId="262"/>
            <ac:spMk id="91" creationId="{8FBA68A5-A7C7-4D91-AB95-6E0B6FFD8743}"/>
          </ac:spMkLst>
        </pc:spChg>
        <pc:spChg chg="add del">
          <ac:chgData name="Kovan Tan" userId="0375aa208a09dd31" providerId="Windows Live" clId="Web-{4550FBA8-81D8-4F44-8B23-A4469114525C}" dt="2022-12-29T08:55:42.426" v="488"/>
          <ac:spMkLst>
            <pc:docMk/>
            <pc:sldMk cId="2468964012" sldId="262"/>
            <ac:spMk id="93" creationId="{DA4051E3-92B2-42FC-BB3D-372E4A614439}"/>
          </ac:spMkLst>
        </pc:spChg>
        <pc:spChg chg="add del">
          <ac:chgData name="Kovan Tan" userId="0375aa208a09dd31" providerId="Windows Live" clId="Web-{4550FBA8-81D8-4F44-8B23-A4469114525C}" dt="2022-12-29T08:55:42.426" v="488"/>
          <ac:spMkLst>
            <pc:docMk/>
            <pc:sldMk cId="2468964012" sldId="262"/>
            <ac:spMk id="101" creationId="{870F1165-C2FC-4313-ADED-D8514C00E1EE}"/>
          </ac:spMkLst>
        </pc:spChg>
        <pc:spChg chg="add del">
          <ac:chgData name="Kovan Tan" userId="0375aa208a09dd31" providerId="Windows Live" clId="Web-{4550FBA8-81D8-4F44-8B23-A4469114525C}" dt="2022-12-29T08:55:42.426" v="488"/>
          <ac:spMkLst>
            <pc:docMk/>
            <pc:sldMk cId="2468964012" sldId="262"/>
            <ac:spMk id="103" creationId="{3FD564DD-780E-4279-99FF-A16618E11908}"/>
          </ac:spMkLst>
        </pc:spChg>
        <pc:spChg chg="add del">
          <ac:chgData name="Kovan Tan" userId="0375aa208a09dd31" providerId="Windows Live" clId="Web-{4550FBA8-81D8-4F44-8B23-A4469114525C}" dt="2022-12-29T08:55:42.426" v="488"/>
          <ac:spMkLst>
            <pc:docMk/>
            <pc:sldMk cId="2468964012" sldId="262"/>
            <ac:spMk id="107" creationId="{F5BB14C7-B6E4-427D-AEAC-7A18D089F922}"/>
          </ac:spMkLst>
        </pc:spChg>
        <pc:cxnChg chg="add del">
          <ac:chgData name="Kovan Tan" userId="0375aa208a09dd31" providerId="Windows Live" clId="Web-{4550FBA8-81D8-4F44-8B23-A4469114525C}" dt="2022-12-29T08:55:42.426" v="488"/>
          <ac:cxnSpMkLst>
            <pc:docMk/>
            <pc:sldMk cId="2468964012" sldId="262"/>
            <ac:cxnSpMk id="95" creationId="{3C425084-C97A-4C25-AE47-DDECF2DD3ABC}"/>
          </ac:cxnSpMkLst>
        </pc:cxnChg>
        <pc:cxnChg chg="add del">
          <ac:chgData name="Kovan Tan" userId="0375aa208a09dd31" providerId="Windows Live" clId="Web-{4550FBA8-81D8-4F44-8B23-A4469114525C}" dt="2022-12-29T08:55:42.426" v="488"/>
          <ac:cxnSpMkLst>
            <pc:docMk/>
            <pc:sldMk cId="2468964012" sldId="262"/>
            <ac:cxnSpMk id="97" creationId="{96A478A1-0B34-4F2B-88FA-CF47551E5DF9}"/>
          </ac:cxnSpMkLst>
        </pc:cxnChg>
        <pc:cxnChg chg="add del">
          <ac:chgData name="Kovan Tan" userId="0375aa208a09dd31" providerId="Windows Live" clId="Web-{4550FBA8-81D8-4F44-8B23-A4469114525C}" dt="2022-12-29T08:55:42.426" v="488"/>
          <ac:cxnSpMkLst>
            <pc:docMk/>
            <pc:sldMk cId="2468964012" sldId="262"/>
            <ac:cxnSpMk id="99" creationId="{C7F5CC56-CBE8-4152-AD5E-982DD286AA28}"/>
          </ac:cxnSpMkLst>
        </pc:cxnChg>
        <pc:cxnChg chg="add del">
          <ac:chgData name="Kovan Tan" userId="0375aa208a09dd31" providerId="Windows Live" clId="Web-{4550FBA8-81D8-4F44-8B23-A4469114525C}" dt="2022-12-29T08:55:42.426" v="488"/>
          <ac:cxnSpMkLst>
            <pc:docMk/>
            <pc:sldMk cId="2468964012" sldId="262"/>
            <ac:cxnSpMk id="105" creationId="{ABAD74CF-CB22-463B-9031-D3BE16111B9B}"/>
          </ac:cxnSpMkLst>
        </pc:cxnChg>
        <pc:cxnChg chg="add del">
          <ac:chgData name="Kovan Tan" userId="0375aa208a09dd31" providerId="Windows Live" clId="Web-{4550FBA8-81D8-4F44-8B23-A4469114525C}" dt="2022-12-29T08:55:42.426" v="488"/>
          <ac:cxnSpMkLst>
            <pc:docMk/>
            <pc:sldMk cId="2468964012" sldId="262"/>
            <ac:cxnSpMk id="109" creationId="{E95C7366-6A36-4307-81CE-FBD79DFF0980}"/>
          </ac:cxnSpMkLst>
        </pc:cxnChg>
        <pc:cxnChg chg="add del">
          <ac:chgData name="Kovan Tan" userId="0375aa208a09dd31" providerId="Windows Live" clId="Web-{4550FBA8-81D8-4F44-8B23-A4469114525C}" dt="2022-12-29T08:55:42.426" v="488"/>
          <ac:cxnSpMkLst>
            <pc:docMk/>
            <pc:sldMk cId="2468964012" sldId="262"/>
            <ac:cxnSpMk id="111" creationId="{82B589D1-AB2D-469C-960E-40C719BA8281}"/>
          </ac:cxnSpMkLst>
        </pc:cxnChg>
      </pc:sldChg>
      <pc:sldChg chg="addSp delSp modSp mod modClrScheme delDesignElem chgLayout">
        <pc:chgData name="Kovan Tan" userId="0375aa208a09dd31" providerId="Windows Live" clId="Web-{4550FBA8-81D8-4F44-8B23-A4469114525C}" dt="2022-12-29T08:55:42.426" v="488"/>
        <pc:sldMkLst>
          <pc:docMk/>
          <pc:sldMk cId="3676519210" sldId="263"/>
        </pc:sldMkLst>
        <pc:spChg chg="mod ord">
          <ac:chgData name="Kovan Tan" userId="0375aa208a09dd31" providerId="Windows Live" clId="Web-{4550FBA8-81D8-4F44-8B23-A4469114525C}" dt="2022-12-29T08:55:42.426" v="488"/>
          <ac:spMkLst>
            <pc:docMk/>
            <pc:sldMk cId="3676519210" sldId="263"/>
            <ac:spMk id="2" creationId="{6F65C87E-37EA-C4D1-1AF9-9B9CEE2AE66C}"/>
          </ac:spMkLst>
        </pc:spChg>
        <pc:spChg chg="mod ord">
          <ac:chgData name="Kovan Tan" userId="0375aa208a09dd31" providerId="Windows Live" clId="Web-{4550FBA8-81D8-4F44-8B23-A4469114525C}" dt="2022-12-29T08:55:42.426" v="488"/>
          <ac:spMkLst>
            <pc:docMk/>
            <pc:sldMk cId="3676519210" sldId="263"/>
            <ac:spMk id="4" creationId="{8E3D7B85-FDAE-4114-6A9A-9C176313ECCD}"/>
          </ac:spMkLst>
        </pc:spChg>
        <pc:spChg chg="mod ord">
          <ac:chgData name="Kovan Tan" userId="0375aa208a09dd31" providerId="Windows Live" clId="Web-{4550FBA8-81D8-4F44-8B23-A4469114525C}" dt="2022-12-29T08:55:42.426" v="488"/>
          <ac:spMkLst>
            <pc:docMk/>
            <pc:sldMk cId="3676519210" sldId="263"/>
            <ac:spMk id="5" creationId="{B3E9CF04-3D85-D01D-06AD-785144A22C3F}"/>
          </ac:spMkLst>
        </pc:spChg>
        <pc:spChg chg="mod ord">
          <ac:chgData name="Kovan Tan" userId="0375aa208a09dd31" providerId="Windows Live" clId="Web-{4550FBA8-81D8-4F44-8B23-A4469114525C}" dt="2022-12-29T08:55:42.426" v="488"/>
          <ac:spMkLst>
            <pc:docMk/>
            <pc:sldMk cId="3676519210" sldId="263"/>
            <ac:spMk id="6" creationId="{D0050B5F-9684-8DBB-BB37-85809AE5048E}"/>
          </ac:spMkLst>
        </pc:spChg>
        <pc:spChg chg="mod ord">
          <ac:chgData name="Kovan Tan" userId="0375aa208a09dd31" providerId="Windows Live" clId="Web-{4550FBA8-81D8-4F44-8B23-A4469114525C}" dt="2022-12-29T08:55:42.426" v="488"/>
          <ac:spMkLst>
            <pc:docMk/>
            <pc:sldMk cId="3676519210" sldId="263"/>
            <ac:spMk id="7" creationId="{A99A943E-00EC-5CEC-B2A7-B02D6F64FA58}"/>
          </ac:spMkLst>
        </pc:spChg>
        <pc:spChg chg="add del">
          <ac:chgData name="Kovan Tan" userId="0375aa208a09dd31" providerId="Windows Live" clId="Web-{4550FBA8-81D8-4F44-8B23-A4469114525C}" dt="2022-12-29T08:55:42.426" v="488"/>
          <ac:spMkLst>
            <pc:docMk/>
            <pc:sldMk cId="3676519210" sldId="263"/>
            <ac:spMk id="43" creationId="{8FBA68A5-A7C7-4D91-AB95-6E0B6FFD8743}"/>
          </ac:spMkLst>
        </pc:spChg>
        <pc:spChg chg="add del">
          <ac:chgData name="Kovan Tan" userId="0375aa208a09dd31" providerId="Windows Live" clId="Web-{4550FBA8-81D8-4F44-8B23-A4469114525C}" dt="2022-12-29T08:55:42.426" v="488"/>
          <ac:spMkLst>
            <pc:docMk/>
            <pc:sldMk cId="3676519210" sldId="263"/>
            <ac:spMk id="45" creationId="{DA4051E3-92B2-42FC-BB3D-372E4A614439}"/>
          </ac:spMkLst>
        </pc:spChg>
        <pc:spChg chg="add del">
          <ac:chgData name="Kovan Tan" userId="0375aa208a09dd31" providerId="Windows Live" clId="Web-{4550FBA8-81D8-4F44-8B23-A4469114525C}" dt="2022-12-29T08:55:42.426" v="488"/>
          <ac:spMkLst>
            <pc:docMk/>
            <pc:sldMk cId="3676519210" sldId="263"/>
            <ac:spMk id="53" creationId="{870F1165-C2FC-4313-ADED-D8514C00E1EE}"/>
          </ac:spMkLst>
        </pc:spChg>
        <pc:spChg chg="add del">
          <ac:chgData name="Kovan Tan" userId="0375aa208a09dd31" providerId="Windows Live" clId="Web-{4550FBA8-81D8-4F44-8B23-A4469114525C}" dt="2022-12-29T08:55:42.426" v="488"/>
          <ac:spMkLst>
            <pc:docMk/>
            <pc:sldMk cId="3676519210" sldId="263"/>
            <ac:spMk id="55" creationId="{3FD564DD-780E-4279-99FF-A16618E11908}"/>
          </ac:spMkLst>
        </pc:spChg>
        <pc:spChg chg="add del">
          <ac:chgData name="Kovan Tan" userId="0375aa208a09dd31" providerId="Windows Live" clId="Web-{4550FBA8-81D8-4F44-8B23-A4469114525C}" dt="2022-12-29T08:55:42.426" v="488"/>
          <ac:spMkLst>
            <pc:docMk/>
            <pc:sldMk cId="3676519210" sldId="263"/>
            <ac:spMk id="59" creationId="{F5BB14C7-B6E4-427D-AEAC-7A18D089F922}"/>
          </ac:spMkLst>
        </pc:spChg>
        <pc:cxnChg chg="add del">
          <ac:chgData name="Kovan Tan" userId="0375aa208a09dd31" providerId="Windows Live" clId="Web-{4550FBA8-81D8-4F44-8B23-A4469114525C}" dt="2022-12-29T08:55:42.426" v="488"/>
          <ac:cxnSpMkLst>
            <pc:docMk/>
            <pc:sldMk cId="3676519210" sldId="263"/>
            <ac:cxnSpMk id="47" creationId="{3C425084-C97A-4C25-AE47-DDECF2DD3ABC}"/>
          </ac:cxnSpMkLst>
        </pc:cxnChg>
        <pc:cxnChg chg="add del">
          <ac:chgData name="Kovan Tan" userId="0375aa208a09dd31" providerId="Windows Live" clId="Web-{4550FBA8-81D8-4F44-8B23-A4469114525C}" dt="2022-12-29T08:55:42.426" v="488"/>
          <ac:cxnSpMkLst>
            <pc:docMk/>
            <pc:sldMk cId="3676519210" sldId="263"/>
            <ac:cxnSpMk id="49" creationId="{96A478A1-0B34-4F2B-88FA-CF47551E5DF9}"/>
          </ac:cxnSpMkLst>
        </pc:cxnChg>
        <pc:cxnChg chg="add del">
          <ac:chgData name="Kovan Tan" userId="0375aa208a09dd31" providerId="Windows Live" clId="Web-{4550FBA8-81D8-4F44-8B23-A4469114525C}" dt="2022-12-29T08:55:42.426" v="488"/>
          <ac:cxnSpMkLst>
            <pc:docMk/>
            <pc:sldMk cId="3676519210" sldId="263"/>
            <ac:cxnSpMk id="51" creationId="{C7F5CC56-CBE8-4152-AD5E-982DD286AA28}"/>
          </ac:cxnSpMkLst>
        </pc:cxnChg>
        <pc:cxnChg chg="add del">
          <ac:chgData name="Kovan Tan" userId="0375aa208a09dd31" providerId="Windows Live" clId="Web-{4550FBA8-81D8-4F44-8B23-A4469114525C}" dt="2022-12-29T08:55:42.426" v="488"/>
          <ac:cxnSpMkLst>
            <pc:docMk/>
            <pc:sldMk cId="3676519210" sldId="263"/>
            <ac:cxnSpMk id="57" creationId="{ABAD74CF-CB22-463B-9031-D3BE16111B9B}"/>
          </ac:cxnSpMkLst>
        </pc:cxnChg>
        <pc:cxnChg chg="add del">
          <ac:chgData name="Kovan Tan" userId="0375aa208a09dd31" providerId="Windows Live" clId="Web-{4550FBA8-81D8-4F44-8B23-A4469114525C}" dt="2022-12-29T08:55:42.426" v="488"/>
          <ac:cxnSpMkLst>
            <pc:docMk/>
            <pc:sldMk cId="3676519210" sldId="263"/>
            <ac:cxnSpMk id="61" creationId="{E95C7366-6A36-4307-81CE-FBD79DFF0980}"/>
          </ac:cxnSpMkLst>
        </pc:cxnChg>
        <pc:cxnChg chg="add del">
          <ac:chgData name="Kovan Tan" userId="0375aa208a09dd31" providerId="Windows Live" clId="Web-{4550FBA8-81D8-4F44-8B23-A4469114525C}" dt="2022-12-29T08:55:42.426" v="488"/>
          <ac:cxnSpMkLst>
            <pc:docMk/>
            <pc:sldMk cId="3676519210" sldId="263"/>
            <ac:cxnSpMk id="63" creationId="{82B589D1-AB2D-469C-960E-40C719BA8281}"/>
          </ac:cxnSpMkLst>
        </pc:cxnChg>
      </pc:sldChg>
      <pc:sldChg chg="addSp delSp modSp mod modClrScheme delDesignElem chgLayout">
        <pc:chgData name="Kovan Tan" userId="0375aa208a09dd31" providerId="Windows Live" clId="Web-{4550FBA8-81D8-4F44-8B23-A4469114525C}" dt="2022-12-29T08:55:42.426" v="488"/>
        <pc:sldMkLst>
          <pc:docMk/>
          <pc:sldMk cId="1185186763" sldId="264"/>
        </pc:sldMkLst>
        <pc:spChg chg="mod ord">
          <ac:chgData name="Kovan Tan" userId="0375aa208a09dd31" providerId="Windows Live" clId="Web-{4550FBA8-81D8-4F44-8B23-A4469114525C}" dt="2022-12-29T08:55:42.426" v="488"/>
          <ac:spMkLst>
            <pc:docMk/>
            <pc:sldMk cId="1185186763" sldId="264"/>
            <ac:spMk id="2" creationId="{4847BF6E-20BE-0ECC-403F-37EBC19356B5}"/>
          </ac:spMkLst>
        </pc:spChg>
        <pc:spChg chg="mod ord">
          <ac:chgData name="Kovan Tan" userId="0375aa208a09dd31" providerId="Windows Live" clId="Web-{4550FBA8-81D8-4F44-8B23-A4469114525C}" dt="2022-12-29T08:55:42.426" v="488"/>
          <ac:spMkLst>
            <pc:docMk/>
            <pc:sldMk cId="1185186763" sldId="264"/>
            <ac:spMk id="4" creationId="{1508F3BD-FED5-6B3F-B4BB-0E332FE1EAC1}"/>
          </ac:spMkLst>
        </pc:spChg>
        <pc:spChg chg="mod ord">
          <ac:chgData name="Kovan Tan" userId="0375aa208a09dd31" providerId="Windows Live" clId="Web-{4550FBA8-81D8-4F44-8B23-A4469114525C}" dt="2022-12-29T08:55:42.426" v="488"/>
          <ac:spMkLst>
            <pc:docMk/>
            <pc:sldMk cId="1185186763" sldId="264"/>
            <ac:spMk id="5" creationId="{AE4123C9-0BD5-A612-B735-5B1AFFBEF32A}"/>
          </ac:spMkLst>
        </pc:spChg>
        <pc:spChg chg="mod ord">
          <ac:chgData name="Kovan Tan" userId="0375aa208a09dd31" providerId="Windows Live" clId="Web-{4550FBA8-81D8-4F44-8B23-A4469114525C}" dt="2022-12-29T08:55:42.426" v="488"/>
          <ac:spMkLst>
            <pc:docMk/>
            <pc:sldMk cId="1185186763" sldId="264"/>
            <ac:spMk id="6" creationId="{D8BF3AD0-B31C-F084-0FF4-A85A9AC2420F}"/>
          </ac:spMkLst>
        </pc:spChg>
        <pc:spChg chg="mod ord">
          <ac:chgData name="Kovan Tan" userId="0375aa208a09dd31" providerId="Windows Live" clId="Web-{4550FBA8-81D8-4F44-8B23-A4469114525C}" dt="2022-12-29T08:55:42.426" v="488"/>
          <ac:spMkLst>
            <pc:docMk/>
            <pc:sldMk cId="1185186763" sldId="264"/>
            <ac:spMk id="7" creationId="{584E17E1-8FC9-F653-DCDE-B12CA2ADA948}"/>
          </ac:spMkLst>
        </pc:spChg>
        <pc:spChg chg="add del">
          <ac:chgData name="Kovan Tan" userId="0375aa208a09dd31" providerId="Windows Live" clId="Web-{4550FBA8-81D8-4F44-8B23-A4469114525C}" dt="2022-12-29T08:55:42.426" v="488"/>
          <ac:spMkLst>
            <pc:docMk/>
            <pc:sldMk cId="1185186763" sldId="264"/>
            <ac:spMk id="64" creationId="{8FBA68A5-A7C7-4D91-AB95-6E0B6FFD8743}"/>
          </ac:spMkLst>
        </pc:spChg>
        <pc:spChg chg="add del">
          <ac:chgData name="Kovan Tan" userId="0375aa208a09dd31" providerId="Windows Live" clId="Web-{4550FBA8-81D8-4F44-8B23-A4469114525C}" dt="2022-12-29T08:55:42.426" v="488"/>
          <ac:spMkLst>
            <pc:docMk/>
            <pc:sldMk cId="1185186763" sldId="264"/>
            <ac:spMk id="66" creationId="{DA4051E3-92B2-42FC-BB3D-372E4A614439}"/>
          </ac:spMkLst>
        </pc:spChg>
        <pc:spChg chg="add del">
          <ac:chgData name="Kovan Tan" userId="0375aa208a09dd31" providerId="Windows Live" clId="Web-{4550FBA8-81D8-4F44-8B23-A4469114525C}" dt="2022-12-29T08:55:42.426" v="488"/>
          <ac:spMkLst>
            <pc:docMk/>
            <pc:sldMk cId="1185186763" sldId="264"/>
            <ac:spMk id="74" creationId="{870F1165-C2FC-4313-ADED-D8514C00E1EE}"/>
          </ac:spMkLst>
        </pc:spChg>
        <pc:spChg chg="add del">
          <ac:chgData name="Kovan Tan" userId="0375aa208a09dd31" providerId="Windows Live" clId="Web-{4550FBA8-81D8-4F44-8B23-A4469114525C}" dt="2022-12-29T08:55:42.426" v="488"/>
          <ac:spMkLst>
            <pc:docMk/>
            <pc:sldMk cId="1185186763" sldId="264"/>
            <ac:spMk id="76" creationId="{3FD564DD-780E-4279-99FF-A16618E11908}"/>
          </ac:spMkLst>
        </pc:spChg>
        <pc:spChg chg="add del">
          <ac:chgData name="Kovan Tan" userId="0375aa208a09dd31" providerId="Windows Live" clId="Web-{4550FBA8-81D8-4F44-8B23-A4469114525C}" dt="2022-12-29T08:55:42.426" v="488"/>
          <ac:spMkLst>
            <pc:docMk/>
            <pc:sldMk cId="1185186763" sldId="264"/>
            <ac:spMk id="80" creationId="{F5BB14C7-B6E4-427D-AEAC-7A18D089F922}"/>
          </ac:spMkLst>
        </pc:spChg>
        <pc:cxnChg chg="add del">
          <ac:chgData name="Kovan Tan" userId="0375aa208a09dd31" providerId="Windows Live" clId="Web-{4550FBA8-81D8-4F44-8B23-A4469114525C}" dt="2022-12-29T08:55:42.426" v="488"/>
          <ac:cxnSpMkLst>
            <pc:docMk/>
            <pc:sldMk cId="1185186763" sldId="264"/>
            <ac:cxnSpMk id="68" creationId="{3C425084-C97A-4C25-AE47-DDECF2DD3ABC}"/>
          </ac:cxnSpMkLst>
        </pc:cxnChg>
        <pc:cxnChg chg="add del">
          <ac:chgData name="Kovan Tan" userId="0375aa208a09dd31" providerId="Windows Live" clId="Web-{4550FBA8-81D8-4F44-8B23-A4469114525C}" dt="2022-12-29T08:55:42.426" v="488"/>
          <ac:cxnSpMkLst>
            <pc:docMk/>
            <pc:sldMk cId="1185186763" sldId="264"/>
            <ac:cxnSpMk id="70" creationId="{96A478A1-0B34-4F2B-88FA-CF47551E5DF9}"/>
          </ac:cxnSpMkLst>
        </pc:cxnChg>
        <pc:cxnChg chg="add del">
          <ac:chgData name="Kovan Tan" userId="0375aa208a09dd31" providerId="Windows Live" clId="Web-{4550FBA8-81D8-4F44-8B23-A4469114525C}" dt="2022-12-29T08:55:42.426" v="488"/>
          <ac:cxnSpMkLst>
            <pc:docMk/>
            <pc:sldMk cId="1185186763" sldId="264"/>
            <ac:cxnSpMk id="72" creationId="{C7F5CC56-CBE8-4152-AD5E-982DD286AA28}"/>
          </ac:cxnSpMkLst>
        </pc:cxnChg>
        <pc:cxnChg chg="add del">
          <ac:chgData name="Kovan Tan" userId="0375aa208a09dd31" providerId="Windows Live" clId="Web-{4550FBA8-81D8-4F44-8B23-A4469114525C}" dt="2022-12-29T08:55:42.426" v="488"/>
          <ac:cxnSpMkLst>
            <pc:docMk/>
            <pc:sldMk cId="1185186763" sldId="264"/>
            <ac:cxnSpMk id="78" creationId="{ABAD74CF-CB22-463B-9031-D3BE16111B9B}"/>
          </ac:cxnSpMkLst>
        </pc:cxnChg>
        <pc:cxnChg chg="add del">
          <ac:chgData name="Kovan Tan" userId="0375aa208a09dd31" providerId="Windows Live" clId="Web-{4550FBA8-81D8-4F44-8B23-A4469114525C}" dt="2022-12-29T08:55:42.426" v="488"/>
          <ac:cxnSpMkLst>
            <pc:docMk/>
            <pc:sldMk cId="1185186763" sldId="264"/>
            <ac:cxnSpMk id="82" creationId="{E95C7366-6A36-4307-81CE-FBD79DFF0980}"/>
          </ac:cxnSpMkLst>
        </pc:cxnChg>
        <pc:cxnChg chg="add del">
          <ac:chgData name="Kovan Tan" userId="0375aa208a09dd31" providerId="Windows Live" clId="Web-{4550FBA8-81D8-4F44-8B23-A4469114525C}" dt="2022-12-29T08:55:42.426" v="488"/>
          <ac:cxnSpMkLst>
            <pc:docMk/>
            <pc:sldMk cId="1185186763" sldId="264"/>
            <ac:cxnSpMk id="84" creationId="{82B589D1-AB2D-469C-960E-40C719BA8281}"/>
          </ac:cxnSpMkLst>
        </pc:cxnChg>
      </pc:sldChg>
      <pc:sldChg chg="addSp delSp modSp mod modClrScheme delDesignElem chgLayout">
        <pc:chgData name="Kovan Tan" userId="0375aa208a09dd31" providerId="Windows Live" clId="Web-{4550FBA8-81D8-4F44-8B23-A4469114525C}" dt="2022-12-29T08:55:42.426" v="488"/>
        <pc:sldMkLst>
          <pc:docMk/>
          <pc:sldMk cId="3971725317" sldId="265"/>
        </pc:sldMkLst>
        <pc:spChg chg="mod ord">
          <ac:chgData name="Kovan Tan" userId="0375aa208a09dd31" providerId="Windows Live" clId="Web-{4550FBA8-81D8-4F44-8B23-A4469114525C}" dt="2022-12-29T08:55:42.426" v="488"/>
          <ac:spMkLst>
            <pc:docMk/>
            <pc:sldMk cId="3971725317" sldId="265"/>
            <ac:spMk id="2" creationId="{9EB1EFA0-42B2-2246-3924-FB5DE9404BFC}"/>
          </ac:spMkLst>
        </pc:spChg>
        <pc:spChg chg="mod ord">
          <ac:chgData name="Kovan Tan" userId="0375aa208a09dd31" providerId="Windows Live" clId="Web-{4550FBA8-81D8-4F44-8B23-A4469114525C}" dt="2022-12-29T08:55:42.426" v="488"/>
          <ac:spMkLst>
            <pc:docMk/>
            <pc:sldMk cId="3971725317" sldId="265"/>
            <ac:spMk id="4" creationId="{96C5F57F-C225-9C50-3B62-171417CF8226}"/>
          </ac:spMkLst>
        </pc:spChg>
        <pc:spChg chg="mod ord">
          <ac:chgData name="Kovan Tan" userId="0375aa208a09dd31" providerId="Windows Live" clId="Web-{4550FBA8-81D8-4F44-8B23-A4469114525C}" dt="2022-12-29T08:55:42.426" v="488"/>
          <ac:spMkLst>
            <pc:docMk/>
            <pc:sldMk cId="3971725317" sldId="265"/>
            <ac:spMk id="5" creationId="{61B5BEE2-9C97-A2B5-FBF2-5E357E8F6FE7}"/>
          </ac:spMkLst>
        </pc:spChg>
        <pc:spChg chg="mod ord">
          <ac:chgData name="Kovan Tan" userId="0375aa208a09dd31" providerId="Windows Live" clId="Web-{4550FBA8-81D8-4F44-8B23-A4469114525C}" dt="2022-12-29T08:55:42.426" v="488"/>
          <ac:spMkLst>
            <pc:docMk/>
            <pc:sldMk cId="3971725317" sldId="265"/>
            <ac:spMk id="6" creationId="{EA227E48-AE8B-1009-4F2E-3D4FFD39F7F1}"/>
          </ac:spMkLst>
        </pc:spChg>
        <pc:spChg chg="mod ord">
          <ac:chgData name="Kovan Tan" userId="0375aa208a09dd31" providerId="Windows Live" clId="Web-{4550FBA8-81D8-4F44-8B23-A4469114525C}" dt="2022-12-29T08:55:42.426" v="488"/>
          <ac:spMkLst>
            <pc:docMk/>
            <pc:sldMk cId="3971725317" sldId="265"/>
            <ac:spMk id="7" creationId="{F45C01BD-1C6A-7B1F-AD01-5F19B593906E}"/>
          </ac:spMkLst>
        </pc:spChg>
        <pc:spChg chg="add del">
          <ac:chgData name="Kovan Tan" userId="0375aa208a09dd31" providerId="Windows Live" clId="Web-{4550FBA8-81D8-4F44-8B23-A4469114525C}" dt="2022-12-29T08:55:42.426" v="488"/>
          <ac:spMkLst>
            <pc:docMk/>
            <pc:sldMk cId="3971725317" sldId="265"/>
            <ac:spMk id="61" creationId="{8FBA68A5-A7C7-4D91-AB95-6E0B6FFD8743}"/>
          </ac:spMkLst>
        </pc:spChg>
        <pc:spChg chg="add del">
          <ac:chgData name="Kovan Tan" userId="0375aa208a09dd31" providerId="Windows Live" clId="Web-{4550FBA8-81D8-4F44-8B23-A4469114525C}" dt="2022-12-29T08:55:42.426" v="488"/>
          <ac:spMkLst>
            <pc:docMk/>
            <pc:sldMk cId="3971725317" sldId="265"/>
            <ac:spMk id="62" creationId="{DA4051E3-92B2-42FC-BB3D-372E4A614439}"/>
          </ac:spMkLst>
        </pc:spChg>
        <pc:spChg chg="add del">
          <ac:chgData name="Kovan Tan" userId="0375aa208a09dd31" providerId="Windows Live" clId="Web-{4550FBA8-81D8-4F44-8B23-A4469114525C}" dt="2022-12-29T08:55:42.426" v="488"/>
          <ac:spMkLst>
            <pc:docMk/>
            <pc:sldMk cId="3971725317" sldId="265"/>
            <ac:spMk id="66" creationId="{870F1165-C2FC-4313-ADED-D8514C00E1EE}"/>
          </ac:spMkLst>
        </pc:spChg>
        <pc:spChg chg="add del">
          <ac:chgData name="Kovan Tan" userId="0375aa208a09dd31" providerId="Windows Live" clId="Web-{4550FBA8-81D8-4F44-8B23-A4469114525C}" dt="2022-12-29T08:55:42.426" v="488"/>
          <ac:spMkLst>
            <pc:docMk/>
            <pc:sldMk cId="3971725317" sldId="265"/>
            <ac:spMk id="67" creationId="{3FD564DD-780E-4279-99FF-A16618E11908}"/>
          </ac:spMkLst>
        </pc:spChg>
        <pc:spChg chg="add del">
          <ac:chgData name="Kovan Tan" userId="0375aa208a09dd31" providerId="Windows Live" clId="Web-{4550FBA8-81D8-4F44-8B23-A4469114525C}" dt="2022-12-29T08:55:42.426" v="488"/>
          <ac:spMkLst>
            <pc:docMk/>
            <pc:sldMk cId="3971725317" sldId="265"/>
            <ac:spMk id="69" creationId="{F5BB14C7-B6E4-427D-AEAC-7A18D089F922}"/>
          </ac:spMkLst>
        </pc:spChg>
        <pc:cxnChg chg="add del">
          <ac:chgData name="Kovan Tan" userId="0375aa208a09dd31" providerId="Windows Live" clId="Web-{4550FBA8-81D8-4F44-8B23-A4469114525C}" dt="2022-12-29T08:55:42.426" v="488"/>
          <ac:cxnSpMkLst>
            <pc:docMk/>
            <pc:sldMk cId="3971725317" sldId="265"/>
            <ac:cxnSpMk id="63" creationId="{3C425084-C97A-4C25-AE47-DDECF2DD3ABC}"/>
          </ac:cxnSpMkLst>
        </pc:cxnChg>
        <pc:cxnChg chg="add del">
          <ac:chgData name="Kovan Tan" userId="0375aa208a09dd31" providerId="Windows Live" clId="Web-{4550FBA8-81D8-4F44-8B23-A4469114525C}" dt="2022-12-29T08:55:42.426" v="488"/>
          <ac:cxnSpMkLst>
            <pc:docMk/>
            <pc:sldMk cId="3971725317" sldId="265"/>
            <ac:cxnSpMk id="64" creationId="{96A478A1-0B34-4F2B-88FA-CF47551E5DF9}"/>
          </ac:cxnSpMkLst>
        </pc:cxnChg>
        <pc:cxnChg chg="add del">
          <ac:chgData name="Kovan Tan" userId="0375aa208a09dd31" providerId="Windows Live" clId="Web-{4550FBA8-81D8-4F44-8B23-A4469114525C}" dt="2022-12-29T08:55:42.426" v="488"/>
          <ac:cxnSpMkLst>
            <pc:docMk/>
            <pc:sldMk cId="3971725317" sldId="265"/>
            <ac:cxnSpMk id="65" creationId="{C7F5CC56-CBE8-4152-AD5E-982DD286AA28}"/>
          </ac:cxnSpMkLst>
        </pc:cxnChg>
        <pc:cxnChg chg="add del">
          <ac:chgData name="Kovan Tan" userId="0375aa208a09dd31" providerId="Windows Live" clId="Web-{4550FBA8-81D8-4F44-8B23-A4469114525C}" dt="2022-12-29T08:55:42.426" v="488"/>
          <ac:cxnSpMkLst>
            <pc:docMk/>
            <pc:sldMk cId="3971725317" sldId="265"/>
            <ac:cxnSpMk id="68" creationId="{ABAD74CF-CB22-463B-9031-D3BE16111B9B}"/>
          </ac:cxnSpMkLst>
        </pc:cxnChg>
        <pc:cxnChg chg="add del">
          <ac:chgData name="Kovan Tan" userId="0375aa208a09dd31" providerId="Windows Live" clId="Web-{4550FBA8-81D8-4F44-8B23-A4469114525C}" dt="2022-12-29T08:55:42.426" v="488"/>
          <ac:cxnSpMkLst>
            <pc:docMk/>
            <pc:sldMk cId="3971725317" sldId="265"/>
            <ac:cxnSpMk id="70" creationId="{E95C7366-6A36-4307-81CE-FBD79DFF0980}"/>
          </ac:cxnSpMkLst>
        </pc:cxnChg>
        <pc:cxnChg chg="add del">
          <ac:chgData name="Kovan Tan" userId="0375aa208a09dd31" providerId="Windows Live" clId="Web-{4550FBA8-81D8-4F44-8B23-A4469114525C}" dt="2022-12-29T08:55:42.426" v="488"/>
          <ac:cxnSpMkLst>
            <pc:docMk/>
            <pc:sldMk cId="3971725317" sldId="265"/>
            <ac:cxnSpMk id="71" creationId="{82B589D1-AB2D-469C-960E-40C719BA8281}"/>
          </ac:cxnSpMkLst>
        </pc:cxnChg>
      </pc:sldChg>
      <pc:sldChg chg="addSp delSp modSp mod modClrScheme delDesignElem chgLayout">
        <pc:chgData name="Kovan Tan" userId="0375aa208a09dd31" providerId="Windows Live" clId="Web-{4550FBA8-81D8-4F44-8B23-A4469114525C}" dt="2022-12-29T08:55:42.426" v="488"/>
        <pc:sldMkLst>
          <pc:docMk/>
          <pc:sldMk cId="3072364419" sldId="266"/>
        </pc:sldMkLst>
        <pc:spChg chg="mod ord">
          <ac:chgData name="Kovan Tan" userId="0375aa208a09dd31" providerId="Windows Live" clId="Web-{4550FBA8-81D8-4F44-8B23-A4469114525C}" dt="2022-12-29T08:55:42.426" v="488"/>
          <ac:spMkLst>
            <pc:docMk/>
            <pc:sldMk cId="3072364419" sldId="266"/>
            <ac:spMk id="2" creationId="{50E86F18-7609-20A6-87D9-620118C82F7A}"/>
          </ac:spMkLst>
        </pc:spChg>
        <pc:spChg chg="mod ord">
          <ac:chgData name="Kovan Tan" userId="0375aa208a09dd31" providerId="Windows Live" clId="Web-{4550FBA8-81D8-4F44-8B23-A4469114525C}" dt="2022-12-29T08:55:42.426" v="488"/>
          <ac:spMkLst>
            <pc:docMk/>
            <pc:sldMk cId="3072364419" sldId="266"/>
            <ac:spMk id="4" creationId="{13C6474F-26B5-AF64-1438-01F1A227E073}"/>
          </ac:spMkLst>
        </pc:spChg>
        <pc:spChg chg="mod ord">
          <ac:chgData name="Kovan Tan" userId="0375aa208a09dd31" providerId="Windows Live" clId="Web-{4550FBA8-81D8-4F44-8B23-A4469114525C}" dt="2022-12-29T08:55:42.426" v="488"/>
          <ac:spMkLst>
            <pc:docMk/>
            <pc:sldMk cId="3072364419" sldId="266"/>
            <ac:spMk id="5" creationId="{91D1A8CF-A600-C97E-C163-7F770DD69DBD}"/>
          </ac:spMkLst>
        </pc:spChg>
        <pc:spChg chg="mod ord">
          <ac:chgData name="Kovan Tan" userId="0375aa208a09dd31" providerId="Windows Live" clId="Web-{4550FBA8-81D8-4F44-8B23-A4469114525C}" dt="2022-12-29T08:55:42.426" v="488"/>
          <ac:spMkLst>
            <pc:docMk/>
            <pc:sldMk cId="3072364419" sldId="266"/>
            <ac:spMk id="6" creationId="{BB1E9831-C8AD-46FE-8EE2-0800AC76C9CB}"/>
          </ac:spMkLst>
        </pc:spChg>
        <pc:spChg chg="mod ord">
          <ac:chgData name="Kovan Tan" userId="0375aa208a09dd31" providerId="Windows Live" clId="Web-{4550FBA8-81D8-4F44-8B23-A4469114525C}" dt="2022-12-29T08:55:42.426" v="488"/>
          <ac:spMkLst>
            <pc:docMk/>
            <pc:sldMk cId="3072364419" sldId="266"/>
            <ac:spMk id="7" creationId="{1C102FCC-2EA5-16C2-B326-86E818DCC80C}"/>
          </ac:spMkLst>
        </pc:spChg>
        <pc:spChg chg="add del">
          <ac:chgData name="Kovan Tan" userId="0375aa208a09dd31" providerId="Windows Live" clId="Web-{4550FBA8-81D8-4F44-8B23-A4469114525C}" dt="2022-12-29T08:55:42.426" v="488"/>
          <ac:spMkLst>
            <pc:docMk/>
            <pc:sldMk cId="3072364419" sldId="266"/>
            <ac:spMk id="14" creationId="{8FBA68A5-A7C7-4D91-AB95-6E0B6FFD8743}"/>
          </ac:spMkLst>
        </pc:spChg>
        <pc:spChg chg="add del">
          <ac:chgData name="Kovan Tan" userId="0375aa208a09dd31" providerId="Windows Live" clId="Web-{4550FBA8-81D8-4F44-8B23-A4469114525C}" dt="2022-12-29T08:55:42.426" v="488"/>
          <ac:spMkLst>
            <pc:docMk/>
            <pc:sldMk cId="3072364419" sldId="266"/>
            <ac:spMk id="16" creationId="{DA4051E3-92B2-42FC-BB3D-372E4A614439}"/>
          </ac:spMkLst>
        </pc:spChg>
        <pc:spChg chg="add del">
          <ac:chgData name="Kovan Tan" userId="0375aa208a09dd31" providerId="Windows Live" clId="Web-{4550FBA8-81D8-4F44-8B23-A4469114525C}" dt="2022-12-29T08:55:42.426" v="488"/>
          <ac:spMkLst>
            <pc:docMk/>
            <pc:sldMk cId="3072364419" sldId="266"/>
            <ac:spMk id="24" creationId="{870F1165-C2FC-4313-ADED-D8514C00E1EE}"/>
          </ac:spMkLst>
        </pc:spChg>
        <pc:spChg chg="add del">
          <ac:chgData name="Kovan Tan" userId="0375aa208a09dd31" providerId="Windows Live" clId="Web-{4550FBA8-81D8-4F44-8B23-A4469114525C}" dt="2022-12-29T08:55:42.426" v="488"/>
          <ac:spMkLst>
            <pc:docMk/>
            <pc:sldMk cId="3072364419" sldId="266"/>
            <ac:spMk id="26" creationId="{3FD564DD-780E-4279-99FF-A16618E11908}"/>
          </ac:spMkLst>
        </pc:spChg>
        <pc:spChg chg="add del">
          <ac:chgData name="Kovan Tan" userId="0375aa208a09dd31" providerId="Windows Live" clId="Web-{4550FBA8-81D8-4F44-8B23-A4469114525C}" dt="2022-12-29T08:55:42.426" v="488"/>
          <ac:spMkLst>
            <pc:docMk/>
            <pc:sldMk cId="3072364419" sldId="266"/>
            <ac:spMk id="30" creationId="{F5BB14C7-B6E4-427D-AEAC-7A18D089F922}"/>
          </ac:spMkLst>
        </pc:spChg>
        <pc:picChg chg="mod ord">
          <ac:chgData name="Kovan Tan" userId="0375aa208a09dd31" providerId="Windows Live" clId="Web-{4550FBA8-81D8-4F44-8B23-A4469114525C}" dt="2022-12-29T08:55:42.426" v="488"/>
          <ac:picMkLst>
            <pc:docMk/>
            <pc:sldMk cId="3072364419" sldId="266"/>
            <ac:picMk id="9" creationId="{A78350D5-969E-4111-406B-8BEF1D9D8FDD}"/>
          </ac:picMkLst>
        </pc:picChg>
        <pc:cxnChg chg="add del">
          <ac:chgData name="Kovan Tan" userId="0375aa208a09dd31" providerId="Windows Live" clId="Web-{4550FBA8-81D8-4F44-8B23-A4469114525C}" dt="2022-12-29T08:55:42.426" v="488"/>
          <ac:cxnSpMkLst>
            <pc:docMk/>
            <pc:sldMk cId="3072364419" sldId="266"/>
            <ac:cxnSpMk id="18" creationId="{3C425084-C97A-4C25-AE47-DDECF2DD3ABC}"/>
          </ac:cxnSpMkLst>
        </pc:cxnChg>
        <pc:cxnChg chg="add del">
          <ac:chgData name="Kovan Tan" userId="0375aa208a09dd31" providerId="Windows Live" clId="Web-{4550FBA8-81D8-4F44-8B23-A4469114525C}" dt="2022-12-29T08:55:42.426" v="488"/>
          <ac:cxnSpMkLst>
            <pc:docMk/>
            <pc:sldMk cId="3072364419" sldId="266"/>
            <ac:cxnSpMk id="20" creationId="{96A478A1-0B34-4F2B-88FA-CF47551E5DF9}"/>
          </ac:cxnSpMkLst>
        </pc:cxnChg>
        <pc:cxnChg chg="add del">
          <ac:chgData name="Kovan Tan" userId="0375aa208a09dd31" providerId="Windows Live" clId="Web-{4550FBA8-81D8-4F44-8B23-A4469114525C}" dt="2022-12-29T08:55:42.426" v="488"/>
          <ac:cxnSpMkLst>
            <pc:docMk/>
            <pc:sldMk cId="3072364419" sldId="266"/>
            <ac:cxnSpMk id="22" creationId="{C7F5CC56-CBE8-4152-AD5E-982DD286AA28}"/>
          </ac:cxnSpMkLst>
        </pc:cxnChg>
        <pc:cxnChg chg="add del">
          <ac:chgData name="Kovan Tan" userId="0375aa208a09dd31" providerId="Windows Live" clId="Web-{4550FBA8-81D8-4F44-8B23-A4469114525C}" dt="2022-12-29T08:55:42.426" v="488"/>
          <ac:cxnSpMkLst>
            <pc:docMk/>
            <pc:sldMk cId="3072364419" sldId="266"/>
            <ac:cxnSpMk id="28" creationId="{ABAD74CF-CB22-463B-9031-D3BE16111B9B}"/>
          </ac:cxnSpMkLst>
        </pc:cxnChg>
        <pc:cxnChg chg="add del">
          <ac:chgData name="Kovan Tan" userId="0375aa208a09dd31" providerId="Windows Live" clId="Web-{4550FBA8-81D8-4F44-8B23-A4469114525C}" dt="2022-12-29T08:55:42.426" v="488"/>
          <ac:cxnSpMkLst>
            <pc:docMk/>
            <pc:sldMk cId="3072364419" sldId="266"/>
            <ac:cxnSpMk id="32" creationId="{E95C7366-6A36-4307-81CE-FBD79DFF0980}"/>
          </ac:cxnSpMkLst>
        </pc:cxnChg>
        <pc:cxnChg chg="add del">
          <ac:chgData name="Kovan Tan" userId="0375aa208a09dd31" providerId="Windows Live" clId="Web-{4550FBA8-81D8-4F44-8B23-A4469114525C}" dt="2022-12-29T08:55:42.426" v="488"/>
          <ac:cxnSpMkLst>
            <pc:docMk/>
            <pc:sldMk cId="3072364419" sldId="266"/>
            <ac:cxnSpMk id="34" creationId="{82B589D1-AB2D-469C-960E-40C719BA8281}"/>
          </ac:cxnSpMkLst>
        </pc:cxnChg>
      </pc:sldChg>
      <pc:sldChg chg="addSp delSp modSp mod modClrScheme delDesignElem chgLayout">
        <pc:chgData name="Kovan Tan" userId="0375aa208a09dd31" providerId="Windows Live" clId="Web-{4550FBA8-81D8-4F44-8B23-A4469114525C}" dt="2022-12-29T08:55:42.426" v="488"/>
        <pc:sldMkLst>
          <pc:docMk/>
          <pc:sldMk cId="3847299692" sldId="267"/>
        </pc:sldMkLst>
        <pc:spChg chg="mod ord">
          <ac:chgData name="Kovan Tan" userId="0375aa208a09dd31" providerId="Windows Live" clId="Web-{4550FBA8-81D8-4F44-8B23-A4469114525C}" dt="2022-12-29T08:55:42.426" v="488"/>
          <ac:spMkLst>
            <pc:docMk/>
            <pc:sldMk cId="3847299692" sldId="267"/>
            <ac:spMk id="2" creationId="{CA93FC7F-3A9F-445F-A4D4-BB11ABCC395A}"/>
          </ac:spMkLst>
        </pc:spChg>
        <pc:spChg chg="mod ord">
          <ac:chgData name="Kovan Tan" userId="0375aa208a09dd31" providerId="Windows Live" clId="Web-{4550FBA8-81D8-4F44-8B23-A4469114525C}" dt="2022-12-29T08:55:42.426" v="488"/>
          <ac:spMkLst>
            <pc:docMk/>
            <pc:sldMk cId="3847299692" sldId="267"/>
            <ac:spMk id="4" creationId="{7C9EA5C0-323C-E040-20BD-6A0C1BEE8E74}"/>
          </ac:spMkLst>
        </pc:spChg>
        <pc:spChg chg="mod ord">
          <ac:chgData name="Kovan Tan" userId="0375aa208a09dd31" providerId="Windows Live" clId="Web-{4550FBA8-81D8-4F44-8B23-A4469114525C}" dt="2022-12-29T08:55:42.426" v="488"/>
          <ac:spMkLst>
            <pc:docMk/>
            <pc:sldMk cId="3847299692" sldId="267"/>
            <ac:spMk id="5" creationId="{433A4A4D-D999-7B9B-C973-1598A3D01FF2}"/>
          </ac:spMkLst>
        </pc:spChg>
        <pc:spChg chg="mod ord">
          <ac:chgData name="Kovan Tan" userId="0375aa208a09dd31" providerId="Windows Live" clId="Web-{4550FBA8-81D8-4F44-8B23-A4469114525C}" dt="2022-12-29T08:55:42.426" v="488"/>
          <ac:spMkLst>
            <pc:docMk/>
            <pc:sldMk cId="3847299692" sldId="267"/>
            <ac:spMk id="6" creationId="{20473606-3564-8253-0429-070DF6E4E8CE}"/>
          </ac:spMkLst>
        </pc:spChg>
        <pc:spChg chg="mod ord">
          <ac:chgData name="Kovan Tan" userId="0375aa208a09dd31" providerId="Windows Live" clId="Web-{4550FBA8-81D8-4F44-8B23-A4469114525C}" dt="2022-12-29T08:55:42.426" v="488"/>
          <ac:spMkLst>
            <pc:docMk/>
            <pc:sldMk cId="3847299692" sldId="267"/>
            <ac:spMk id="7" creationId="{EF3C0D71-4335-22E1-92D0-6E680DE2391B}"/>
          </ac:spMkLst>
        </pc:spChg>
        <pc:spChg chg="add del">
          <ac:chgData name="Kovan Tan" userId="0375aa208a09dd31" providerId="Windows Live" clId="Web-{4550FBA8-81D8-4F44-8B23-A4469114525C}" dt="2022-12-29T08:55:42.426" v="488"/>
          <ac:spMkLst>
            <pc:docMk/>
            <pc:sldMk cId="3847299692" sldId="267"/>
            <ac:spMk id="14" creationId="{8FBA68A5-A7C7-4D91-AB95-6E0B6FFD8743}"/>
          </ac:spMkLst>
        </pc:spChg>
        <pc:spChg chg="add del">
          <ac:chgData name="Kovan Tan" userId="0375aa208a09dd31" providerId="Windows Live" clId="Web-{4550FBA8-81D8-4F44-8B23-A4469114525C}" dt="2022-12-29T08:55:42.426" v="488"/>
          <ac:spMkLst>
            <pc:docMk/>
            <pc:sldMk cId="3847299692" sldId="267"/>
            <ac:spMk id="16" creationId="{DA4051E3-92B2-42FC-BB3D-372E4A614439}"/>
          </ac:spMkLst>
        </pc:spChg>
        <pc:spChg chg="add del">
          <ac:chgData name="Kovan Tan" userId="0375aa208a09dd31" providerId="Windows Live" clId="Web-{4550FBA8-81D8-4F44-8B23-A4469114525C}" dt="2022-12-29T08:55:42.426" v="488"/>
          <ac:spMkLst>
            <pc:docMk/>
            <pc:sldMk cId="3847299692" sldId="267"/>
            <ac:spMk id="24" creationId="{870F1165-C2FC-4313-ADED-D8514C00E1EE}"/>
          </ac:spMkLst>
        </pc:spChg>
        <pc:spChg chg="add del">
          <ac:chgData name="Kovan Tan" userId="0375aa208a09dd31" providerId="Windows Live" clId="Web-{4550FBA8-81D8-4F44-8B23-A4469114525C}" dt="2022-12-29T08:55:42.426" v="488"/>
          <ac:spMkLst>
            <pc:docMk/>
            <pc:sldMk cId="3847299692" sldId="267"/>
            <ac:spMk id="26" creationId="{3FD564DD-780E-4279-99FF-A16618E11908}"/>
          </ac:spMkLst>
        </pc:spChg>
        <pc:spChg chg="add del">
          <ac:chgData name="Kovan Tan" userId="0375aa208a09dd31" providerId="Windows Live" clId="Web-{4550FBA8-81D8-4F44-8B23-A4469114525C}" dt="2022-12-29T08:55:42.426" v="488"/>
          <ac:spMkLst>
            <pc:docMk/>
            <pc:sldMk cId="3847299692" sldId="267"/>
            <ac:spMk id="30" creationId="{F5BB14C7-B6E4-427D-AEAC-7A18D089F922}"/>
          </ac:spMkLst>
        </pc:spChg>
        <pc:picChg chg="mod ord">
          <ac:chgData name="Kovan Tan" userId="0375aa208a09dd31" providerId="Windows Live" clId="Web-{4550FBA8-81D8-4F44-8B23-A4469114525C}" dt="2022-12-29T08:55:42.426" v="488"/>
          <ac:picMkLst>
            <pc:docMk/>
            <pc:sldMk cId="3847299692" sldId="267"/>
            <ac:picMk id="9" creationId="{3A95A98A-EB77-905B-937E-86954133009E}"/>
          </ac:picMkLst>
        </pc:picChg>
        <pc:cxnChg chg="add del">
          <ac:chgData name="Kovan Tan" userId="0375aa208a09dd31" providerId="Windows Live" clId="Web-{4550FBA8-81D8-4F44-8B23-A4469114525C}" dt="2022-12-29T08:55:42.426" v="488"/>
          <ac:cxnSpMkLst>
            <pc:docMk/>
            <pc:sldMk cId="3847299692" sldId="267"/>
            <ac:cxnSpMk id="18" creationId="{3C425084-C97A-4C25-AE47-DDECF2DD3ABC}"/>
          </ac:cxnSpMkLst>
        </pc:cxnChg>
        <pc:cxnChg chg="add del">
          <ac:chgData name="Kovan Tan" userId="0375aa208a09dd31" providerId="Windows Live" clId="Web-{4550FBA8-81D8-4F44-8B23-A4469114525C}" dt="2022-12-29T08:55:42.426" v="488"/>
          <ac:cxnSpMkLst>
            <pc:docMk/>
            <pc:sldMk cId="3847299692" sldId="267"/>
            <ac:cxnSpMk id="20" creationId="{96A478A1-0B34-4F2B-88FA-CF47551E5DF9}"/>
          </ac:cxnSpMkLst>
        </pc:cxnChg>
        <pc:cxnChg chg="add del">
          <ac:chgData name="Kovan Tan" userId="0375aa208a09dd31" providerId="Windows Live" clId="Web-{4550FBA8-81D8-4F44-8B23-A4469114525C}" dt="2022-12-29T08:55:42.426" v="488"/>
          <ac:cxnSpMkLst>
            <pc:docMk/>
            <pc:sldMk cId="3847299692" sldId="267"/>
            <ac:cxnSpMk id="22" creationId="{C7F5CC56-CBE8-4152-AD5E-982DD286AA28}"/>
          </ac:cxnSpMkLst>
        </pc:cxnChg>
        <pc:cxnChg chg="add del">
          <ac:chgData name="Kovan Tan" userId="0375aa208a09dd31" providerId="Windows Live" clId="Web-{4550FBA8-81D8-4F44-8B23-A4469114525C}" dt="2022-12-29T08:55:42.426" v="488"/>
          <ac:cxnSpMkLst>
            <pc:docMk/>
            <pc:sldMk cId="3847299692" sldId="267"/>
            <ac:cxnSpMk id="28" creationId="{ABAD74CF-CB22-463B-9031-D3BE16111B9B}"/>
          </ac:cxnSpMkLst>
        </pc:cxnChg>
        <pc:cxnChg chg="add del">
          <ac:chgData name="Kovan Tan" userId="0375aa208a09dd31" providerId="Windows Live" clId="Web-{4550FBA8-81D8-4F44-8B23-A4469114525C}" dt="2022-12-29T08:55:42.426" v="488"/>
          <ac:cxnSpMkLst>
            <pc:docMk/>
            <pc:sldMk cId="3847299692" sldId="267"/>
            <ac:cxnSpMk id="32" creationId="{E95C7366-6A36-4307-81CE-FBD79DFF0980}"/>
          </ac:cxnSpMkLst>
        </pc:cxnChg>
        <pc:cxnChg chg="add del">
          <ac:chgData name="Kovan Tan" userId="0375aa208a09dd31" providerId="Windows Live" clId="Web-{4550FBA8-81D8-4F44-8B23-A4469114525C}" dt="2022-12-29T08:55:42.426" v="488"/>
          <ac:cxnSpMkLst>
            <pc:docMk/>
            <pc:sldMk cId="3847299692" sldId="267"/>
            <ac:cxnSpMk id="34" creationId="{82B589D1-AB2D-469C-960E-40C719BA8281}"/>
          </ac:cxnSpMkLst>
        </pc:cxnChg>
      </pc:sldChg>
      <pc:sldChg chg="addSp delSp modSp mod modClrScheme delDesignElem chgLayout">
        <pc:chgData name="Kovan Tan" userId="0375aa208a09dd31" providerId="Windows Live" clId="Web-{4550FBA8-81D8-4F44-8B23-A4469114525C}" dt="2022-12-29T08:55:42.426" v="488"/>
        <pc:sldMkLst>
          <pc:docMk/>
          <pc:sldMk cId="2732628979" sldId="268"/>
        </pc:sldMkLst>
        <pc:spChg chg="mod ord">
          <ac:chgData name="Kovan Tan" userId="0375aa208a09dd31" providerId="Windows Live" clId="Web-{4550FBA8-81D8-4F44-8B23-A4469114525C}" dt="2022-12-29T08:55:42.426" v="488"/>
          <ac:spMkLst>
            <pc:docMk/>
            <pc:sldMk cId="2732628979" sldId="268"/>
            <ac:spMk id="2" creationId="{CA93FC7F-3A9F-445F-A4D4-BB11ABCC395A}"/>
          </ac:spMkLst>
        </pc:spChg>
        <pc:spChg chg="mod ord">
          <ac:chgData name="Kovan Tan" userId="0375aa208a09dd31" providerId="Windows Live" clId="Web-{4550FBA8-81D8-4F44-8B23-A4469114525C}" dt="2022-12-29T08:55:42.426" v="488"/>
          <ac:spMkLst>
            <pc:docMk/>
            <pc:sldMk cId="2732628979" sldId="268"/>
            <ac:spMk id="4" creationId="{7C9EA5C0-323C-E040-20BD-6A0C1BEE8E74}"/>
          </ac:spMkLst>
        </pc:spChg>
        <pc:spChg chg="mod ord">
          <ac:chgData name="Kovan Tan" userId="0375aa208a09dd31" providerId="Windows Live" clId="Web-{4550FBA8-81D8-4F44-8B23-A4469114525C}" dt="2022-12-29T08:55:42.426" v="488"/>
          <ac:spMkLst>
            <pc:docMk/>
            <pc:sldMk cId="2732628979" sldId="268"/>
            <ac:spMk id="5" creationId="{433A4A4D-D999-7B9B-C973-1598A3D01FF2}"/>
          </ac:spMkLst>
        </pc:spChg>
        <pc:spChg chg="mod ord">
          <ac:chgData name="Kovan Tan" userId="0375aa208a09dd31" providerId="Windows Live" clId="Web-{4550FBA8-81D8-4F44-8B23-A4469114525C}" dt="2022-12-29T08:55:42.426" v="488"/>
          <ac:spMkLst>
            <pc:docMk/>
            <pc:sldMk cId="2732628979" sldId="268"/>
            <ac:spMk id="6" creationId="{20473606-3564-8253-0429-070DF6E4E8CE}"/>
          </ac:spMkLst>
        </pc:spChg>
        <pc:spChg chg="mod ord">
          <ac:chgData name="Kovan Tan" userId="0375aa208a09dd31" providerId="Windows Live" clId="Web-{4550FBA8-81D8-4F44-8B23-A4469114525C}" dt="2022-12-29T08:55:42.426" v="488"/>
          <ac:spMkLst>
            <pc:docMk/>
            <pc:sldMk cId="2732628979" sldId="268"/>
            <ac:spMk id="7" creationId="{EF3C0D71-4335-22E1-92D0-6E680DE2391B}"/>
          </ac:spMkLst>
        </pc:spChg>
        <pc:spChg chg="add del">
          <ac:chgData name="Kovan Tan" userId="0375aa208a09dd31" providerId="Windows Live" clId="Web-{4550FBA8-81D8-4F44-8B23-A4469114525C}" dt="2022-12-29T08:55:42.426" v="488"/>
          <ac:spMkLst>
            <pc:docMk/>
            <pc:sldMk cId="2732628979" sldId="268"/>
            <ac:spMk id="14" creationId="{8FBA68A5-A7C7-4D91-AB95-6E0B6FFD8743}"/>
          </ac:spMkLst>
        </pc:spChg>
        <pc:spChg chg="add del">
          <ac:chgData name="Kovan Tan" userId="0375aa208a09dd31" providerId="Windows Live" clId="Web-{4550FBA8-81D8-4F44-8B23-A4469114525C}" dt="2022-12-29T08:55:42.426" v="488"/>
          <ac:spMkLst>
            <pc:docMk/>
            <pc:sldMk cId="2732628979" sldId="268"/>
            <ac:spMk id="16" creationId="{DA4051E3-92B2-42FC-BB3D-372E4A614439}"/>
          </ac:spMkLst>
        </pc:spChg>
        <pc:spChg chg="add del">
          <ac:chgData name="Kovan Tan" userId="0375aa208a09dd31" providerId="Windows Live" clId="Web-{4550FBA8-81D8-4F44-8B23-A4469114525C}" dt="2022-12-29T08:55:42.426" v="488"/>
          <ac:spMkLst>
            <pc:docMk/>
            <pc:sldMk cId="2732628979" sldId="268"/>
            <ac:spMk id="24" creationId="{870F1165-C2FC-4313-ADED-D8514C00E1EE}"/>
          </ac:spMkLst>
        </pc:spChg>
        <pc:spChg chg="add del">
          <ac:chgData name="Kovan Tan" userId="0375aa208a09dd31" providerId="Windows Live" clId="Web-{4550FBA8-81D8-4F44-8B23-A4469114525C}" dt="2022-12-29T08:55:42.426" v="488"/>
          <ac:spMkLst>
            <pc:docMk/>
            <pc:sldMk cId="2732628979" sldId="268"/>
            <ac:spMk id="26" creationId="{3FD564DD-780E-4279-99FF-A16618E11908}"/>
          </ac:spMkLst>
        </pc:spChg>
        <pc:spChg chg="add del">
          <ac:chgData name="Kovan Tan" userId="0375aa208a09dd31" providerId="Windows Live" clId="Web-{4550FBA8-81D8-4F44-8B23-A4469114525C}" dt="2022-12-29T08:55:42.426" v="488"/>
          <ac:spMkLst>
            <pc:docMk/>
            <pc:sldMk cId="2732628979" sldId="268"/>
            <ac:spMk id="30" creationId="{F5BB14C7-B6E4-427D-AEAC-7A18D089F922}"/>
          </ac:spMkLst>
        </pc:spChg>
        <pc:picChg chg="mod ord">
          <ac:chgData name="Kovan Tan" userId="0375aa208a09dd31" providerId="Windows Live" clId="Web-{4550FBA8-81D8-4F44-8B23-A4469114525C}" dt="2022-12-29T08:55:42.426" v="488"/>
          <ac:picMkLst>
            <pc:docMk/>
            <pc:sldMk cId="2732628979" sldId="268"/>
            <ac:picMk id="9" creationId="{3A95A98A-EB77-905B-937E-86954133009E}"/>
          </ac:picMkLst>
        </pc:picChg>
        <pc:cxnChg chg="add del">
          <ac:chgData name="Kovan Tan" userId="0375aa208a09dd31" providerId="Windows Live" clId="Web-{4550FBA8-81D8-4F44-8B23-A4469114525C}" dt="2022-12-29T08:55:42.426" v="488"/>
          <ac:cxnSpMkLst>
            <pc:docMk/>
            <pc:sldMk cId="2732628979" sldId="268"/>
            <ac:cxnSpMk id="18" creationId="{3C425084-C97A-4C25-AE47-DDECF2DD3ABC}"/>
          </ac:cxnSpMkLst>
        </pc:cxnChg>
        <pc:cxnChg chg="add del">
          <ac:chgData name="Kovan Tan" userId="0375aa208a09dd31" providerId="Windows Live" clId="Web-{4550FBA8-81D8-4F44-8B23-A4469114525C}" dt="2022-12-29T08:55:42.426" v="488"/>
          <ac:cxnSpMkLst>
            <pc:docMk/>
            <pc:sldMk cId="2732628979" sldId="268"/>
            <ac:cxnSpMk id="20" creationId="{96A478A1-0B34-4F2B-88FA-CF47551E5DF9}"/>
          </ac:cxnSpMkLst>
        </pc:cxnChg>
        <pc:cxnChg chg="add del">
          <ac:chgData name="Kovan Tan" userId="0375aa208a09dd31" providerId="Windows Live" clId="Web-{4550FBA8-81D8-4F44-8B23-A4469114525C}" dt="2022-12-29T08:55:42.426" v="488"/>
          <ac:cxnSpMkLst>
            <pc:docMk/>
            <pc:sldMk cId="2732628979" sldId="268"/>
            <ac:cxnSpMk id="22" creationId="{C7F5CC56-CBE8-4152-AD5E-982DD286AA28}"/>
          </ac:cxnSpMkLst>
        </pc:cxnChg>
        <pc:cxnChg chg="add del">
          <ac:chgData name="Kovan Tan" userId="0375aa208a09dd31" providerId="Windows Live" clId="Web-{4550FBA8-81D8-4F44-8B23-A4469114525C}" dt="2022-12-29T08:55:42.426" v="488"/>
          <ac:cxnSpMkLst>
            <pc:docMk/>
            <pc:sldMk cId="2732628979" sldId="268"/>
            <ac:cxnSpMk id="28" creationId="{ABAD74CF-CB22-463B-9031-D3BE16111B9B}"/>
          </ac:cxnSpMkLst>
        </pc:cxnChg>
        <pc:cxnChg chg="add del">
          <ac:chgData name="Kovan Tan" userId="0375aa208a09dd31" providerId="Windows Live" clId="Web-{4550FBA8-81D8-4F44-8B23-A4469114525C}" dt="2022-12-29T08:55:42.426" v="488"/>
          <ac:cxnSpMkLst>
            <pc:docMk/>
            <pc:sldMk cId="2732628979" sldId="268"/>
            <ac:cxnSpMk id="32" creationId="{E95C7366-6A36-4307-81CE-FBD79DFF0980}"/>
          </ac:cxnSpMkLst>
        </pc:cxnChg>
        <pc:cxnChg chg="add del">
          <ac:chgData name="Kovan Tan" userId="0375aa208a09dd31" providerId="Windows Live" clId="Web-{4550FBA8-81D8-4F44-8B23-A4469114525C}" dt="2022-12-29T08:55:42.426" v="488"/>
          <ac:cxnSpMkLst>
            <pc:docMk/>
            <pc:sldMk cId="2732628979" sldId="268"/>
            <ac:cxnSpMk id="34" creationId="{82B589D1-AB2D-469C-960E-40C719BA8281}"/>
          </ac:cxnSpMkLst>
        </pc:cxnChg>
      </pc:sldChg>
      <pc:sldChg chg="addSp delSp modSp mod modClrScheme delDesignElem chgLayout">
        <pc:chgData name="Kovan Tan" userId="0375aa208a09dd31" providerId="Windows Live" clId="Web-{4550FBA8-81D8-4F44-8B23-A4469114525C}" dt="2022-12-29T08:55:42.426" v="488"/>
        <pc:sldMkLst>
          <pc:docMk/>
          <pc:sldMk cId="676131779" sldId="269"/>
        </pc:sldMkLst>
        <pc:spChg chg="mod ord">
          <ac:chgData name="Kovan Tan" userId="0375aa208a09dd31" providerId="Windows Live" clId="Web-{4550FBA8-81D8-4F44-8B23-A4469114525C}" dt="2022-12-29T08:55:42.426" v="488"/>
          <ac:spMkLst>
            <pc:docMk/>
            <pc:sldMk cId="676131779" sldId="269"/>
            <ac:spMk id="2" creationId="{909A4FB1-53D9-50FD-E6A1-09BCC49375F3}"/>
          </ac:spMkLst>
        </pc:spChg>
        <pc:spChg chg="mod ord">
          <ac:chgData name="Kovan Tan" userId="0375aa208a09dd31" providerId="Windows Live" clId="Web-{4550FBA8-81D8-4F44-8B23-A4469114525C}" dt="2022-12-29T08:55:42.426" v="488"/>
          <ac:spMkLst>
            <pc:docMk/>
            <pc:sldMk cId="676131779" sldId="269"/>
            <ac:spMk id="4" creationId="{F4E47BA4-11CD-0112-4F13-54130922D999}"/>
          </ac:spMkLst>
        </pc:spChg>
        <pc:spChg chg="mod ord">
          <ac:chgData name="Kovan Tan" userId="0375aa208a09dd31" providerId="Windows Live" clId="Web-{4550FBA8-81D8-4F44-8B23-A4469114525C}" dt="2022-12-29T08:55:42.426" v="488"/>
          <ac:spMkLst>
            <pc:docMk/>
            <pc:sldMk cId="676131779" sldId="269"/>
            <ac:spMk id="5" creationId="{348F6846-7A66-C926-4F41-E31BDB62B2DC}"/>
          </ac:spMkLst>
        </pc:spChg>
        <pc:spChg chg="mod ord">
          <ac:chgData name="Kovan Tan" userId="0375aa208a09dd31" providerId="Windows Live" clId="Web-{4550FBA8-81D8-4F44-8B23-A4469114525C}" dt="2022-12-29T08:55:42.426" v="488"/>
          <ac:spMkLst>
            <pc:docMk/>
            <pc:sldMk cId="676131779" sldId="269"/>
            <ac:spMk id="6" creationId="{E7BDEC3A-6518-E976-3990-A31330C5360A}"/>
          </ac:spMkLst>
        </pc:spChg>
        <pc:spChg chg="mod ord">
          <ac:chgData name="Kovan Tan" userId="0375aa208a09dd31" providerId="Windows Live" clId="Web-{4550FBA8-81D8-4F44-8B23-A4469114525C}" dt="2022-12-29T08:55:42.426" v="488"/>
          <ac:spMkLst>
            <pc:docMk/>
            <pc:sldMk cId="676131779" sldId="269"/>
            <ac:spMk id="7" creationId="{5A241CFB-109A-2BB8-05A0-4F1C96DF243F}"/>
          </ac:spMkLst>
        </pc:spChg>
        <pc:spChg chg="add del">
          <ac:chgData name="Kovan Tan" userId="0375aa208a09dd31" providerId="Windows Live" clId="Web-{4550FBA8-81D8-4F44-8B23-A4469114525C}" dt="2022-12-29T08:55:42.426" v="488"/>
          <ac:spMkLst>
            <pc:docMk/>
            <pc:sldMk cId="676131779" sldId="269"/>
            <ac:spMk id="36" creationId="{8FBA68A5-A7C7-4D91-AB95-6E0B6FFD8743}"/>
          </ac:spMkLst>
        </pc:spChg>
        <pc:spChg chg="add del">
          <ac:chgData name="Kovan Tan" userId="0375aa208a09dd31" providerId="Windows Live" clId="Web-{4550FBA8-81D8-4F44-8B23-A4469114525C}" dt="2022-12-29T08:55:42.426" v="488"/>
          <ac:spMkLst>
            <pc:docMk/>
            <pc:sldMk cId="676131779" sldId="269"/>
            <ac:spMk id="37" creationId="{DA4051E3-92B2-42FC-BB3D-372E4A614439}"/>
          </ac:spMkLst>
        </pc:spChg>
        <pc:spChg chg="add del">
          <ac:chgData name="Kovan Tan" userId="0375aa208a09dd31" providerId="Windows Live" clId="Web-{4550FBA8-81D8-4F44-8B23-A4469114525C}" dt="2022-12-29T08:55:42.426" v="488"/>
          <ac:spMkLst>
            <pc:docMk/>
            <pc:sldMk cId="676131779" sldId="269"/>
            <ac:spMk id="41" creationId="{870F1165-C2FC-4313-ADED-D8514C00E1EE}"/>
          </ac:spMkLst>
        </pc:spChg>
        <pc:spChg chg="add del">
          <ac:chgData name="Kovan Tan" userId="0375aa208a09dd31" providerId="Windows Live" clId="Web-{4550FBA8-81D8-4F44-8B23-A4469114525C}" dt="2022-12-29T08:55:42.426" v="488"/>
          <ac:spMkLst>
            <pc:docMk/>
            <pc:sldMk cId="676131779" sldId="269"/>
            <ac:spMk id="42" creationId="{3FD564DD-780E-4279-99FF-A16618E11908}"/>
          </ac:spMkLst>
        </pc:spChg>
        <pc:spChg chg="add del">
          <ac:chgData name="Kovan Tan" userId="0375aa208a09dd31" providerId="Windows Live" clId="Web-{4550FBA8-81D8-4F44-8B23-A4469114525C}" dt="2022-12-29T08:55:42.426" v="488"/>
          <ac:spMkLst>
            <pc:docMk/>
            <pc:sldMk cId="676131779" sldId="269"/>
            <ac:spMk id="44" creationId="{F5BB14C7-B6E4-427D-AEAC-7A18D089F922}"/>
          </ac:spMkLst>
        </pc:spChg>
        <pc:picChg chg="mod ord">
          <ac:chgData name="Kovan Tan" userId="0375aa208a09dd31" providerId="Windows Live" clId="Web-{4550FBA8-81D8-4F44-8B23-A4469114525C}" dt="2022-12-29T08:55:42.426" v="488"/>
          <ac:picMkLst>
            <pc:docMk/>
            <pc:sldMk cId="676131779" sldId="269"/>
            <ac:picMk id="9" creationId="{608C882E-AF5C-8394-8B6F-F9BA847BEDD6}"/>
          </ac:picMkLst>
        </pc:picChg>
        <pc:cxnChg chg="add del">
          <ac:chgData name="Kovan Tan" userId="0375aa208a09dd31" providerId="Windows Live" clId="Web-{4550FBA8-81D8-4F44-8B23-A4469114525C}" dt="2022-12-29T08:55:42.426" v="488"/>
          <ac:cxnSpMkLst>
            <pc:docMk/>
            <pc:sldMk cId="676131779" sldId="269"/>
            <ac:cxnSpMk id="38" creationId="{3C425084-C97A-4C25-AE47-DDECF2DD3ABC}"/>
          </ac:cxnSpMkLst>
        </pc:cxnChg>
        <pc:cxnChg chg="add del">
          <ac:chgData name="Kovan Tan" userId="0375aa208a09dd31" providerId="Windows Live" clId="Web-{4550FBA8-81D8-4F44-8B23-A4469114525C}" dt="2022-12-29T08:55:42.426" v="488"/>
          <ac:cxnSpMkLst>
            <pc:docMk/>
            <pc:sldMk cId="676131779" sldId="269"/>
            <ac:cxnSpMk id="39" creationId="{96A478A1-0B34-4F2B-88FA-CF47551E5DF9}"/>
          </ac:cxnSpMkLst>
        </pc:cxnChg>
        <pc:cxnChg chg="add del">
          <ac:chgData name="Kovan Tan" userId="0375aa208a09dd31" providerId="Windows Live" clId="Web-{4550FBA8-81D8-4F44-8B23-A4469114525C}" dt="2022-12-29T08:55:42.426" v="488"/>
          <ac:cxnSpMkLst>
            <pc:docMk/>
            <pc:sldMk cId="676131779" sldId="269"/>
            <ac:cxnSpMk id="40" creationId="{C7F5CC56-CBE8-4152-AD5E-982DD286AA28}"/>
          </ac:cxnSpMkLst>
        </pc:cxnChg>
        <pc:cxnChg chg="add del">
          <ac:chgData name="Kovan Tan" userId="0375aa208a09dd31" providerId="Windows Live" clId="Web-{4550FBA8-81D8-4F44-8B23-A4469114525C}" dt="2022-12-29T08:55:42.426" v="488"/>
          <ac:cxnSpMkLst>
            <pc:docMk/>
            <pc:sldMk cId="676131779" sldId="269"/>
            <ac:cxnSpMk id="43" creationId="{ABAD74CF-CB22-463B-9031-D3BE16111B9B}"/>
          </ac:cxnSpMkLst>
        </pc:cxnChg>
        <pc:cxnChg chg="add del">
          <ac:chgData name="Kovan Tan" userId="0375aa208a09dd31" providerId="Windows Live" clId="Web-{4550FBA8-81D8-4F44-8B23-A4469114525C}" dt="2022-12-29T08:55:42.426" v="488"/>
          <ac:cxnSpMkLst>
            <pc:docMk/>
            <pc:sldMk cId="676131779" sldId="269"/>
            <ac:cxnSpMk id="45" creationId="{E95C7366-6A36-4307-81CE-FBD79DFF0980}"/>
          </ac:cxnSpMkLst>
        </pc:cxnChg>
        <pc:cxnChg chg="add del">
          <ac:chgData name="Kovan Tan" userId="0375aa208a09dd31" providerId="Windows Live" clId="Web-{4550FBA8-81D8-4F44-8B23-A4469114525C}" dt="2022-12-29T08:55:42.426" v="488"/>
          <ac:cxnSpMkLst>
            <pc:docMk/>
            <pc:sldMk cId="676131779" sldId="269"/>
            <ac:cxnSpMk id="46" creationId="{82B589D1-AB2D-469C-960E-40C719BA8281}"/>
          </ac:cxnSpMkLst>
        </pc:cxnChg>
      </pc:sldChg>
      <pc:sldChg chg="addSp delSp modSp mod modClrScheme delDesignElem chgLayout">
        <pc:chgData name="Kovan Tan" userId="0375aa208a09dd31" providerId="Windows Live" clId="Web-{4550FBA8-81D8-4F44-8B23-A4469114525C}" dt="2022-12-29T08:55:42.426" v="488"/>
        <pc:sldMkLst>
          <pc:docMk/>
          <pc:sldMk cId="3800988428" sldId="272"/>
        </pc:sldMkLst>
        <pc:spChg chg="mod ord">
          <ac:chgData name="Kovan Tan" userId="0375aa208a09dd31" providerId="Windows Live" clId="Web-{4550FBA8-81D8-4F44-8B23-A4469114525C}" dt="2022-12-29T08:55:42.426" v="488"/>
          <ac:spMkLst>
            <pc:docMk/>
            <pc:sldMk cId="3800988428" sldId="272"/>
            <ac:spMk id="2" creationId="{FDA8258B-F415-063A-769E-F6D32A997A19}"/>
          </ac:spMkLst>
        </pc:spChg>
        <pc:spChg chg="mod ord">
          <ac:chgData name="Kovan Tan" userId="0375aa208a09dd31" providerId="Windows Live" clId="Web-{4550FBA8-81D8-4F44-8B23-A4469114525C}" dt="2022-12-29T08:55:42.426" v="488"/>
          <ac:spMkLst>
            <pc:docMk/>
            <pc:sldMk cId="3800988428" sldId="272"/>
            <ac:spMk id="4" creationId="{CDB80C13-8838-1C74-830F-B3D5FCF91F87}"/>
          </ac:spMkLst>
        </pc:spChg>
        <pc:spChg chg="mod ord">
          <ac:chgData name="Kovan Tan" userId="0375aa208a09dd31" providerId="Windows Live" clId="Web-{4550FBA8-81D8-4F44-8B23-A4469114525C}" dt="2022-12-29T08:55:42.426" v="488"/>
          <ac:spMkLst>
            <pc:docMk/>
            <pc:sldMk cId="3800988428" sldId="272"/>
            <ac:spMk id="5" creationId="{A5D50304-D664-E1C5-D8BA-0BFA5DF05223}"/>
          </ac:spMkLst>
        </pc:spChg>
        <pc:spChg chg="mod ord">
          <ac:chgData name="Kovan Tan" userId="0375aa208a09dd31" providerId="Windows Live" clId="Web-{4550FBA8-81D8-4F44-8B23-A4469114525C}" dt="2022-12-29T08:55:42.426" v="488"/>
          <ac:spMkLst>
            <pc:docMk/>
            <pc:sldMk cId="3800988428" sldId="272"/>
            <ac:spMk id="6" creationId="{6462FD9A-56B3-61E1-8DE9-BBE23CA725F9}"/>
          </ac:spMkLst>
        </pc:spChg>
        <pc:spChg chg="mod ord">
          <ac:chgData name="Kovan Tan" userId="0375aa208a09dd31" providerId="Windows Live" clId="Web-{4550FBA8-81D8-4F44-8B23-A4469114525C}" dt="2022-12-29T08:55:42.426" v="488"/>
          <ac:spMkLst>
            <pc:docMk/>
            <pc:sldMk cId="3800988428" sldId="272"/>
            <ac:spMk id="7" creationId="{977E3D3B-A3CA-FD18-9A95-4158FB38956F}"/>
          </ac:spMkLst>
        </pc:spChg>
        <pc:spChg chg="add del">
          <ac:chgData name="Kovan Tan" userId="0375aa208a09dd31" providerId="Windows Live" clId="Web-{4550FBA8-81D8-4F44-8B23-A4469114525C}" dt="2022-12-29T08:55:42.426" v="488"/>
          <ac:spMkLst>
            <pc:docMk/>
            <pc:sldMk cId="3800988428" sldId="272"/>
            <ac:spMk id="64" creationId="{8FBA68A5-A7C7-4D91-AB95-6E0B6FFD8743}"/>
          </ac:spMkLst>
        </pc:spChg>
        <pc:spChg chg="add del">
          <ac:chgData name="Kovan Tan" userId="0375aa208a09dd31" providerId="Windows Live" clId="Web-{4550FBA8-81D8-4F44-8B23-A4469114525C}" dt="2022-12-29T08:55:42.426" v="488"/>
          <ac:spMkLst>
            <pc:docMk/>
            <pc:sldMk cId="3800988428" sldId="272"/>
            <ac:spMk id="66" creationId="{DA4051E3-92B2-42FC-BB3D-372E4A614439}"/>
          </ac:spMkLst>
        </pc:spChg>
        <pc:spChg chg="add del">
          <ac:chgData name="Kovan Tan" userId="0375aa208a09dd31" providerId="Windows Live" clId="Web-{4550FBA8-81D8-4F44-8B23-A4469114525C}" dt="2022-12-29T08:55:42.426" v="488"/>
          <ac:spMkLst>
            <pc:docMk/>
            <pc:sldMk cId="3800988428" sldId="272"/>
            <ac:spMk id="74" creationId="{870F1165-C2FC-4313-ADED-D8514C00E1EE}"/>
          </ac:spMkLst>
        </pc:spChg>
        <pc:spChg chg="add del">
          <ac:chgData name="Kovan Tan" userId="0375aa208a09dd31" providerId="Windows Live" clId="Web-{4550FBA8-81D8-4F44-8B23-A4469114525C}" dt="2022-12-29T08:55:42.426" v="488"/>
          <ac:spMkLst>
            <pc:docMk/>
            <pc:sldMk cId="3800988428" sldId="272"/>
            <ac:spMk id="76" creationId="{3FD564DD-780E-4279-99FF-A16618E11908}"/>
          </ac:spMkLst>
        </pc:spChg>
        <pc:spChg chg="add del">
          <ac:chgData name="Kovan Tan" userId="0375aa208a09dd31" providerId="Windows Live" clId="Web-{4550FBA8-81D8-4F44-8B23-A4469114525C}" dt="2022-12-29T08:55:42.426" v="488"/>
          <ac:spMkLst>
            <pc:docMk/>
            <pc:sldMk cId="3800988428" sldId="272"/>
            <ac:spMk id="80" creationId="{F5BB14C7-B6E4-427D-AEAC-7A18D089F922}"/>
          </ac:spMkLst>
        </pc:spChg>
        <pc:cxnChg chg="add del">
          <ac:chgData name="Kovan Tan" userId="0375aa208a09dd31" providerId="Windows Live" clId="Web-{4550FBA8-81D8-4F44-8B23-A4469114525C}" dt="2022-12-29T08:55:42.426" v="488"/>
          <ac:cxnSpMkLst>
            <pc:docMk/>
            <pc:sldMk cId="3800988428" sldId="272"/>
            <ac:cxnSpMk id="68" creationId="{3C425084-C97A-4C25-AE47-DDECF2DD3ABC}"/>
          </ac:cxnSpMkLst>
        </pc:cxnChg>
        <pc:cxnChg chg="add del">
          <ac:chgData name="Kovan Tan" userId="0375aa208a09dd31" providerId="Windows Live" clId="Web-{4550FBA8-81D8-4F44-8B23-A4469114525C}" dt="2022-12-29T08:55:42.426" v="488"/>
          <ac:cxnSpMkLst>
            <pc:docMk/>
            <pc:sldMk cId="3800988428" sldId="272"/>
            <ac:cxnSpMk id="70" creationId="{96A478A1-0B34-4F2B-88FA-CF47551E5DF9}"/>
          </ac:cxnSpMkLst>
        </pc:cxnChg>
        <pc:cxnChg chg="add del">
          <ac:chgData name="Kovan Tan" userId="0375aa208a09dd31" providerId="Windows Live" clId="Web-{4550FBA8-81D8-4F44-8B23-A4469114525C}" dt="2022-12-29T08:55:42.426" v="488"/>
          <ac:cxnSpMkLst>
            <pc:docMk/>
            <pc:sldMk cId="3800988428" sldId="272"/>
            <ac:cxnSpMk id="72" creationId="{C7F5CC56-CBE8-4152-AD5E-982DD286AA28}"/>
          </ac:cxnSpMkLst>
        </pc:cxnChg>
        <pc:cxnChg chg="add del">
          <ac:chgData name="Kovan Tan" userId="0375aa208a09dd31" providerId="Windows Live" clId="Web-{4550FBA8-81D8-4F44-8B23-A4469114525C}" dt="2022-12-29T08:55:42.426" v="488"/>
          <ac:cxnSpMkLst>
            <pc:docMk/>
            <pc:sldMk cId="3800988428" sldId="272"/>
            <ac:cxnSpMk id="78" creationId="{ABAD74CF-CB22-463B-9031-D3BE16111B9B}"/>
          </ac:cxnSpMkLst>
        </pc:cxnChg>
        <pc:cxnChg chg="add del">
          <ac:chgData name="Kovan Tan" userId="0375aa208a09dd31" providerId="Windows Live" clId="Web-{4550FBA8-81D8-4F44-8B23-A4469114525C}" dt="2022-12-29T08:55:42.426" v="488"/>
          <ac:cxnSpMkLst>
            <pc:docMk/>
            <pc:sldMk cId="3800988428" sldId="272"/>
            <ac:cxnSpMk id="82" creationId="{E95C7366-6A36-4307-81CE-FBD79DFF0980}"/>
          </ac:cxnSpMkLst>
        </pc:cxnChg>
        <pc:cxnChg chg="add del">
          <ac:chgData name="Kovan Tan" userId="0375aa208a09dd31" providerId="Windows Live" clId="Web-{4550FBA8-81D8-4F44-8B23-A4469114525C}" dt="2022-12-29T08:55:42.426" v="488"/>
          <ac:cxnSpMkLst>
            <pc:docMk/>
            <pc:sldMk cId="3800988428" sldId="272"/>
            <ac:cxnSpMk id="84" creationId="{82B589D1-AB2D-469C-960E-40C719BA8281}"/>
          </ac:cxnSpMkLst>
        </pc:cxnChg>
      </pc:sldChg>
      <pc:sldChg chg="addSp delSp modSp mod modClrScheme delDesignElem chgLayout">
        <pc:chgData name="Kovan Tan" userId="0375aa208a09dd31" providerId="Windows Live" clId="Web-{4550FBA8-81D8-4F44-8B23-A4469114525C}" dt="2022-12-29T08:55:42.426" v="488"/>
        <pc:sldMkLst>
          <pc:docMk/>
          <pc:sldMk cId="359417448" sldId="273"/>
        </pc:sldMkLst>
        <pc:spChg chg="mod ord">
          <ac:chgData name="Kovan Tan" userId="0375aa208a09dd31" providerId="Windows Live" clId="Web-{4550FBA8-81D8-4F44-8B23-A4469114525C}" dt="2022-12-29T08:55:42.426" v="488"/>
          <ac:spMkLst>
            <pc:docMk/>
            <pc:sldMk cId="359417448" sldId="273"/>
            <ac:spMk id="2" creationId="{9491451E-3441-2BE1-5094-C5604BB9F63E}"/>
          </ac:spMkLst>
        </pc:spChg>
        <pc:spChg chg="mod ord">
          <ac:chgData name="Kovan Tan" userId="0375aa208a09dd31" providerId="Windows Live" clId="Web-{4550FBA8-81D8-4F44-8B23-A4469114525C}" dt="2022-12-29T08:55:42.426" v="488"/>
          <ac:spMkLst>
            <pc:docMk/>
            <pc:sldMk cId="359417448" sldId="273"/>
            <ac:spMk id="4" creationId="{CAE52838-C09C-F7F3-E618-950A3868FF22}"/>
          </ac:spMkLst>
        </pc:spChg>
        <pc:spChg chg="mod ord">
          <ac:chgData name="Kovan Tan" userId="0375aa208a09dd31" providerId="Windows Live" clId="Web-{4550FBA8-81D8-4F44-8B23-A4469114525C}" dt="2022-12-29T08:55:42.426" v="488"/>
          <ac:spMkLst>
            <pc:docMk/>
            <pc:sldMk cId="359417448" sldId="273"/>
            <ac:spMk id="5" creationId="{ABB58774-2E27-6F72-0B14-66D24C78225E}"/>
          </ac:spMkLst>
        </pc:spChg>
        <pc:spChg chg="mod ord">
          <ac:chgData name="Kovan Tan" userId="0375aa208a09dd31" providerId="Windows Live" clId="Web-{4550FBA8-81D8-4F44-8B23-A4469114525C}" dt="2022-12-29T08:55:42.426" v="488"/>
          <ac:spMkLst>
            <pc:docMk/>
            <pc:sldMk cId="359417448" sldId="273"/>
            <ac:spMk id="6" creationId="{2D58ECD2-96C2-D706-69F1-A12C86B39F99}"/>
          </ac:spMkLst>
        </pc:spChg>
        <pc:spChg chg="mod ord">
          <ac:chgData name="Kovan Tan" userId="0375aa208a09dd31" providerId="Windows Live" clId="Web-{4550FBA8-81D8-4F44-8B23-A4469114525C}" dt="2022-12-29T08:55:42.426" v="488"/>
          <ac:spMkLst>
            <pc:docMk/>
            <pc:sldMk cId="359417448" sldId="273"/>
            <ac:spMk id="7" creationId="{646898DC-8850-D328-E160-3BF9E97660B4}"/>
          </ac:spMkLst>
        </pc:spChg>
        <pc:spChg chg="add del">
          <ac:chgData name="Kovan Tan" userId="0375aa208a09dd31" providerId="Windows Live" clId="Web-{4550FBA8-81D8-4F44-8B23-A4469114525C}" dt="2022-12-29T08:55:42.426" v="488"/>
          <ac:spMkLst>
            <pc:docMk/>
            <pc:sldMk cId="359417448" sldId="273"/>
            <ac:spMk id="109" creationId="{8FBA68A5-A7C7-4D91-AB95-6E0B6FFD8743}"/>
          </ac:spMkLst>
        </pc:spChg>
        <pc:spChg chg="add del">
          <ac:chgData name="Kovan Tan" userId="0375aa208a09dd31" providerId="Windows Live" clId="Web-{4550FBA8-81D8-4F44-8B23-A4469114525C}" dt="2022-12-29T08:55:42.426" v="488"/>
          <ac:spMkLst>
            <pc:docMk/>
            <pc:sldMk cId="359417448" sldId="273"/>
            <ac:spMk id="111" creationId="{DA4051E3-92B2-42FC-BB3D-372E4A614439}"/>
          </ac:spMkLst>
        </pc:spChg>
        <pc:spChg chg="add del">
          <ac:chgData name="Kovan Tan" userId="0375aa208a09dd31" providerId="Windows Live" clId="Web-{4550FBA8-81D8-4F44-8B23-A4469114525C}" dt="2022-12-29T08:55:42.426" v="488"/>
          <ac:spMkLst>
            <pc:docMk/>
            <pc:sldMk cId="359417448" sldId="273"/>
            <ac:spMk id="119" creationId="{551580BD-7D80-4957-A58D-916E994AB787}"/>
          </ac:spMkLst>
        </pc:spChg>
        <pc:spChg chg="add del">
          <ac:chgData name="Kovan Tan" userId="0375aa208a09dd31" providerId="Windows Live" clId="Web-{4550FBA8-81D8-4F44-8B23-A4469114525C}" dt="2022-12-29T08:55:42.426" v="488"/>
          <ac:spMkLst>
            <pc:docMk/>
            <pc:sldMk cId="359417448" sldId="273"/>
            <ac:spMk id="121" creationId="{5BDD2E98-F85F-4C9F-B090-4DF4DA71570B}"/>
          </ac:spMkLst>
        </pc:spChg>
        <pc:spChg chg="add del">
          <ac:chgData name="Kovan Tan" userId="0375aa208a09dd31" providerId="Windows Live" clId="Web-{4550FBA8-81D8-4F44-8B23-A4469114525C}" dt="2022-12-29T08:55:42.426" v="488"/>
          <ac:spMkLst>
            <pc:docMk/>
            <pc:sldMk cId="359417448" sldId="273"/>
            <ac:spMk id="123" creationId="{CB59DE95-F3B9-4A35-9681-78FA926F024B}"/>
          </ac:spMkLst>
        </pc:spChg>
        <pc:cxnChg chg="add del">
          <ac:chgData name="Kovan Tan" userId="0375aa208a09dd31" providerId="Windows Live" clId="Web-{4550FBA8-81D8-4F44-8B23-A4469114525C}" dt="2022-12-29T08:55:42.426" v="488"/>
          <ac:cxnSpMkLst>
            <pc:docMk/>
            <pc:sldMk cId="359417448" sldId="273"/>
            <ac:cxnSpMk id="113" creationId="{3C425084-C97A-4C25-AE47-DDECF2DD3ABC}"/>
          </ac:cxnSpMkLst>
        </pc:cxnChg>
        <pc:cxnChg chg="add del">
          <ac:chgData name="Kovan Tan" userId="0375aa208a09dd31" providerId="Windows Live" clId="Web-{4550FBA8-81D8-4F44-8B23-A4469114525C}" dt="2022-12-29T08:55:42.426" v="488"/>
          <ac:cxnSpMkLst>
            <pc:docMk/>
            <pc:sldMk cId="359417448" sldId="273"/>
            <ac:cxnSpMk id="115" creationId="{96A478A1-0B34-4F2B-88FA-CF47551E5DF9}"/>
          </ac:cxnSpMkLst>
        </pc:cxnChg>
        <pc:cxnChg chg="add del">
          <ac:chgData name="Kovan Tan" userId="0375aa208a09dd31" providerId="Windows Live" clId="Web-{4550FBA8-81D8-4F44-8B23-A4469114525C}" dt="2022-12-29T08:55:42.426" v="488"/>
          <ac:cxnSpMkLst>
            <pc:docMk/>
            <pc:sldMk cId="359417448" sldId="273"/>
            <ac:cxnSpMk id="117" creationId="{0A09E39A-DA3F-4BDC-A89A-6545C1DD3721}"/>
          </ac:cxnSpMkLst>
        </pc:cxnChg>
        <pc:cxnChg chg="add del">
          <ac:chgData name="Kovan Tan" userId="0375aa208a09dd31" providerId="Windows Live" clId="Web-{4550FBA8-81D8-4F44-8B23-A4469114525C}" dt="2022-12-29T08:55:42.426" v="488"/>
          <ac:cxnSpMkLst>
            <pc:docMk/>
            <pc:sldMk cId="359417448" sldId="273"/>
            <ac:cxnSpMk id="125" creationId="{5E687E3B-9C6D-4102-8F38-DCB77C49C6FD}"/>
          </ac:cxnSpMkLst>
        </pc:cxnChg>
        <pc:cxnChg chg="add del">
          <ac:chgData name="Kovan Tan" userId="0375aa208a09dd31" providerId="Windows Live" clId="Web-{4550FBA8-81D8-4F44-8B23-A4469114525C}" dt="2022-12-29T08:55:42.426" v="488"/>
          <ac:cxnSpMkLst>
            <pc:docMk/>
            <pc:sldMk cId="359417448" sldId="273"/>
            <ac:cxnSpMk id="127" creationId="{8B01E4D6-816B-4BC8-BA07-2CD0CE4A8FFD}"/>
          </ac:cxnSpMkLst>
        </pc:cxnChg>
        <pc:cxnChg chg="add del">
          <ac:chgData name="Kovan Tan" userId="0375aa208a09dd31" providerId="Windows Live" clId="Web-{4550FBA8-81D8-4F44-8B23-A4469114525C}" dt="2022-12-29T08:55:42.426" v="488"/>
          <ac:cxnSpMkLst>
            <pc:docMk/>
            <pc:sldMk cId="359417448" sldId="273"/>
            <ac:cxnSpMk id="129" creationId="{573C7C39-C73B-4051-B742-C9086B7BE3EC}"/>
          </ac:cxnSpMkLst>
        </pc:cxnChg>
        <pc:cxnChg chg="add del">
          <ac:chgData name="Kovan Tan" userId="0375aa208a09dd31" providerId="Windows Live" clId="Web-{4550FBA8-81D8-4F44-8B23-A4469114525C}" dt="2022-12-29T08:55:42.426" v="488"/>
          <ac:cxnSpMkLst>
            <pc:docMk/>
            <pc:sldMk cId="359417448" sldId="273"/>
            <ac:cxnSpMk id="131" creationId="{22329AE4-60E2-4C33-8487-E0A3269021F1}"/>
          </ac:cxnSpMkLst>
        </pc:cxnChg>
      </pc:sldChg>
      <pc:sldChg chg="delSp new del">
        <pc:chgData name="Kovan Tan" userId="0375aa208a09dd31" providerId="Windows Live" clId="Web-{4550FBA8-81D8-4F44-8B23-A4469114525C}" dt="2022-12-29T07:50:29.821" v="5"/>
        <pc:sldMkLst>
          <pc:docMk/>
          <pc:sldMk cId="2608384615" sldId="274"/>
        </pc:sldMkLst>
        <pc:spChg chg="del">
          <ac:chgData name="Kovan Tan" userId="0375aa208a09dd31" providerId="Windows Live" clId="Web-{4550FBA8-81D8-4F44-8B23-A4469114525C}" dt="2022-12-29T07:49:50.523" v="2"/>
          <ac:spMkLst>
            <pc:docMk/>
            <pc:sldMk cId="2608384615" sldId="274"/>
            <ac:spMk id="3" creationId="{4FA3BBCB-12DC-AB4D-2C6F-E5CD2D8697B3}"/>
          </ac:spMkLst>
        </pc:spChg>
      </pc:sldChg>
      <pc:sldChg chg="new del">
        <pc:chgData name="Kovan Tan" userId="0375aa208a09dd31" providerId="Windows Live" clId="Web-{4550FBA8-81D8-4F44-8B23-A4469114525C}" dt="2022-12-29T07:50:30.821" v="6"/>
        <pc:sldMkLst>
          <pc:docMk/>
          <pc:sldMk cId="1649744570" sldId="275"/>
        </pc:sldMkLst>
      </pc:sldChg>
      <pc:sldChg chg="addSp delSp modSp new mod setBg modClrScheme delDesignElem chgLayout">
        <pc:chgData name="Kovan Tan" userId="0375aa208a09dd31" providerId="Windows Live" clId="Web-{4550FBA8-81D8-4F44-8B23-A4469114525C}" dt="2022-12-29T09:28:11.306" v="693" actId="20577"/>
        <pc:sldMkLst>
          <pc:docMk/>
          <pc:sldMk cId="193293079" sldId="276"/>
        </pc:sldMkLst>
        <pc:spChg chg="mod ord">
          <ac:chgData name="Kovan Tan" userId="0375aa208a09dd31" providerId="Windows Live" clId="Web-{4550FBA8-81D8-4F44-8B23-A4469114525C}" dt="2022-12-29T08:55:42.426" v="488"/>
          <ac:spMkLst>
            <pc:docMk/>
            <pc:sldMk cId="193293079" sldId="276"/>
            <ac:spMk id="2" creationId="{2A4CC825-474F-DC9A-A74A-44BD21A9082F}"/>
          </ac:spMkLst>
        </pc:spChg>
        <pc:spChg chg="mod ord">
          <ac:chgData name="Kovan Tan" userId="0375aa208a09dd31" providerId="Windows Live" clId="Web-{4550FBA8-81D8-4F44-8B23-A4469114525C}" dt="2022-12-29T09:28:11.306" v="693" actId="20577"/>
          <ac:spMkLst>
            <pc:docMk/>
            <pc:sldMk cId="193293079" sldId="276"/>
            <ac:spMk id="3" creationId="{70B1D48F-5FC1-1400-3F8F-D12F4D668B88}"/>
          </ac:spMkLst>
        </pc:spChg>
        <pc:spChg chg="mod ord">
          <ac:chgData name="Kovan Tan" userId="0375aa208a09dd31" providerId="Windows Live" clId="Web-{4550FBA8-81D8-4F44-8B23-A4469114525C}" dt="2022-12-29T08:55:42.426" v="488"/>
          <ac:spMkLst>
            <pc:docMk/>
            <pc:sldMk cId="193293079" sldId="276"/>
            <ac:spMk id="4" creationId="{C6237295-D1AF-6FB9-9AAD-87220B80F310}"/>
          </ac:spMkLst>
        </pc:spChg>
        <pc:spChg chg="mod ord">
          <ac:chgData name="Kovan Tan" userId="0375aa208a09dd31" providerId="Windows Live" clId="Web-{4550FBA8-81D8-4F44-8B23-A4469114525C}" dt="2022-12-29T08:55:42.426" v="488"/>
          <ac:spMkLst>
            <pc:docMk/>
            <pc:sldMk cId="193293079" sldId="276"/>
            <ac:spMk id="5" creationId="{F4D560F1-B35B-FD68-3E3D-82DBE1C18A13}"/>
          </ac:spMkLst>
        </pc:spChg>
        <pc:spChg chg="mod ord">
          <ac:chgData name="Kovan Tan" userId="0375aa208a09dd31" providerId="Windows Live" clId="Web-{4550FBA8-81D8-4F44-8B23-A4469114525C}" dt="2022-12-29T08:55:42.426" v="488"/>
          <ac:spMkLst>
            <pc:docMk/>
            <pc:sldMk cId="193293079" sldId="276"/>
            <ac:spMk id="6" creationId="{1476538C-4782-88DC-5885-30B271D68153}"/>
          </ac:spMkLst>
        </pc:spChg>
        <pc:spChg chg="add del mod ord">
          <ac:chgData name="Kovan Tan" userId="0375aa208a09dd31" providerId="Windows Live" clId="Web-{4550FBA8-81D8-4F44-8B23-A4469114525C}" dt="2022-12-29T07:58:00.564" v="49"/>
          <ac:spMkLst>
            <pc:docMk/>
            <pc:sldMk cId="193293079" sldId="276"/>
            <ac:spMk id="7" creationId="{7E629095-859A-13E0-FB71-F6754480AB93}"/>
          </ac:spMkLst>
        </pc:spChg>
        <pc:spChg chg="add del">
          <ac:chgData name="Kovan Tan" userId="0375aa208a09dd31" providerId="Windows Live" clId="Web-{4550FBA8-81D8-4F44-8B23-A4469114525C}" dt="2022-12-29T08:54:38.362" v="486"/>
          <ac:spMkLst>
            <pc:docMk/>
            <pc:sldMk cId="193293079" sldId="276"/>
            <ac:spMk id="12" creationId="{8FBA68A5-A7C7-4D91-AB95-6E0B6FFD8743}"/>
          </ac:spMkLst>
        </pc:spChg>
        <pc:spChg chg="add del">
          <ac:chgData name="Kovan Tan" userId="0375aa208a09dd31" providerId="Windows Live" clId="Web-{4550FBA8-81D8-4F44-8B23-A4469114525C}" dt="2022-12-29T08:54:38.362" v="486"/>
          <ac:spMkLst>
            <pc:docMk/>
            <pc:sldMk cId="193293079" sldId="276"/>
            <ac:spMk id="14" creationId="{DA4051E3-92B2-42FC-BB3D-372E4A614439}"/>
          </ac:spMkLst>
        </pc:spChg>
        <pc:spChg chg="add del">
          <ac:chgData name="Kovan Tan" userId="0375aa208a09dd31" providerId="Windows Live" clId="Web-{4550FBA8-81D8-4F44-8B23-A4469114525C}" dt="2022-12-29T08:54:38.362" v="486"/>
          <ac:spMkLst>
            <pc:docMk/>
            <pc:sldMk cId="193293079" sldId="276"/>
            <ac:spMk id="22" creationId="{551580BD-7D80-4957-A58D-916E994AB787}"/>
          </ac:spMkLst>
        </pc:spChg>
        <pc:spChg chg="add del">
          <ac:chgData name="Kovan Tan" userId="0375aa208a09dd31" providerId="Windows Live" clId="Web-{4550FBA8-81D8-4F44-8B23-A4469114525C}" dt="2022-12-29T08:54:38.362" v="486"/>
          <ac:spMkLst>
            <pc:docMk/>
            <pc:sldMk cId="193293079" sldId="276"/>
            <ac:spMk id="24" creationId="{A2C45B16-36EC-4606-9AE0-6F220A9403B4}"/>
          </ac:spMkLst>
        </pc:spChg>
        <pc:spChg chg="add del">
          <ac:chgData name="Kovan Tan" userId="0375aa208a09dd31" providerId="Windows Live" clId="Web-{4550FBA8-81D8-4F44-8B23-A4469114525C}" dt="2022-12-29T08:54:38.362" v="486"/>
          <ac:spMkLst>
            <pc:docMk/>
            <pc:sldMk cId="193293079" sldId="276"/>
            <ac:spMk id="26" creationId="{CB59DE95-F3B9-4A35-9681-78FA926F024B}"/>
          </ac:spMkLst>
        </pc:spChg>
        <pc:spChg chg="add del">
          <ac:chgData name="Kovan Tan" userId="0375aa208a09dd31" providerId="Windows Live" clId="Web-{4550FBA8-81D8-4F44-8B23-A4469114525C}" dt="2022-12-29T08:55:42.426" v="488"/>
          <ac:spMkLst>
            <pc:docMk/>
            <pc:sldMk cId="193293079" sldId="276"/>
            <ac:spMk id="37" creationId="{8FBA68A5-A7C7-4D91-AB95-6E0B6FFD8743}"/>
          </ac:spMkLst>
        </pc:spChg>
        <pc:spChg chg="add del">
          <ac:chgData name="Kovan Tan" userId="0375aa208a09dd31" providerId="Windows Live" clId="Web-{4550FBA8-81D8-4F44-8B23-A4469114525C}" dt="2022-12-29T08:55:42.426" v="488"/>
          <ac:spMkLst>
            <pc:docMk/>
            <pc:sldMk cId="193293079" sldId="276"/>
            <ac:spMk id="39" creationId="{DA4051E3-92B2-42FC-BB3D-372E4A614439}"/>
          </ac:spMkLst>
        </pc:spChg>
        <pc:spChg chg="add del">
          <ac:chgData name="Kovan Tan" userId="0375aa208a09dd31" providerId="Windows Live" clId="Web-{4550FBA8-81D8-4F44-8B23-A4469114525C}" dt="2022-12-29T08:55:42.426" v="488"/>
          <ac:spMkLst>
            <pc:docMk/>
            <pc:sldMk cId="193293079" sldId="276"/>
            <ac:spMk id="47" creationId="{551580BD-7D80-4957-A58D-916E994AB787}"/>
          </ac:spMkLst>
        </pc:spChg>
        <pc:spChg chg="add del">
          <ac:chgData name="Kovan Tan" userId="0375aa208a09dd31" providerId="Windows Live" clId="Web-{4550FBA8-81D8-4F44-8B23-A4469114525C}" dt="2022-12-29T08:55:42.426" v="488"/>
          <ac:spMkLst>
            <pc:docMk/>
            <pc:sldMk cId="193293079" sldId="276"/>
            <ac:spMk id="49" creationId="{5DB74EA8-7034-4C30-9C00-B9548577C6C2}"/>
          </ac:spMkLst>
        </pc:spChg>
        <pc:spChg chg="add del">
          <ac:chgData name="Kovan Tan" userId="0375aa208a09dd31" providerId="Windows Live" clId="Web-{4550FBA8-81D8-4F44-8B23-A4469114525C}" dt="2022-12-29T08:55:42.426" v="488"/>
          <ac:spMkLst>
            <pc:docMk/>
            <pc:sldMk cId="193293079" sldId="276"/>
            <ac:spMk id="51" creationId="{CB59DE95-F3B9-4A35-9681-78FA926F024B}"/>
          </ac:spMkLst>
        </pc:spChg>
        <pc:picChg chg="add mod">
          <ac:chgData name="Kovan Tan" userId="0375aa208a09dd31" providerId="Windows Live" clId="Web-{4550FBA8-81D8-4F44-8B23-A4469114525C}" dt="2022-12-29T08:54:38.362" v="486"/>
          <ac:picMkLst>
            <pc:docMk/>
            <pc:sldMk cId="193293079" sldId="276"/>
            <ac:picMk id="8" creationId="{D0AF3C38-28CD-5A7F-1BAA-3164129A926C}"/>
          </ac:picMkLst>
        </pc:picChg>
        <pc:cxnChg chg="add del">
          <ac:chgData name="Kovan Tan" userId="0375aa208a09dd31" providerId="Windows Live" clId="Web-{4550FBA8-81D8-4F44-8B23-A4469114525C}" dt="2022-12-29T08:54:38.362" v="486"/>
          <ac:cxnSpMkLst>
            <pc:docMk/>
            <pc:sldMk cId="193293079" sldId="276"/>
            <ac:cxnSpMk id="16" creationId="{3C425084-C97A-4C25-AE47-DDECF2DD3ABC}"/>
          </ac:cxnSpMkLst>
        </pc:cxnChg>
        <pc:cxnChg chg="add del">
          <ac:chgData name="Kovan Tan" userId="0375aa208a09dd31" providerId="Windows Live" clId="Web-{4550FBA8-81D8-4F44-8B23-A4469114525C}" dt="2022-12-29T08:54:38.362" v="486"/>
          <ac:cxnSpMkLst>
            <pc:docMk/>
            <pc:sldMk cId="193293079" sldId="276"/>
            <ac:cxnSpMk id="18" creationId="{96A478A1-0B34-4F2B-88FA-CF47551E5DF9}"/>
          </ac:cxnSpMkLst>
        </pc:cxnChg>
        <pc:cxnChg chg="add del">
          <ac:chgData name="Kovan Tan" userId="0375aa208a09dd31" providerId="Windows Live" clId="Web-{4550FBA8-81D8-4F44-8B23-A4469114525C}" dt="2022-12-29T08:54:38.362" v="486"/>
          <ac:cxnSpMkLst>
            <pc:docMk/>
            <pc:sldMk cId="193293079" sldId="276"/>
            <ac:cxnSpMk id="20" creationId="{0A09E39A-DA3F-4BDC-A89A-6545C1DD3721}"/>
          </ac:cxnSpMkLst>
        </pc:cxnChg>
        <pc:cxnChg chg="add del">
          <ac:chgData name="Kovan Tan" userId="0375aa208a09dd31" providerId="Windows Live" clId="Web-{4550FBA8-81D8-4F44-8B23-A4469114525C}" dt="2022-12-29T08:54:38.362" v="486"/>
          <ac:cxnSpMkLst>
            <pc:docMk/>
            <pc:sldMk cId="193293079" sldId="276"/>
            <ac:cxnSpMk id="28" creationId="{5E687E3B-9C6D-4102-8F38-DCB77C49C6FD}"/>
          </ac:cxnSpMkLst>
        </pc:cxnChg>
        <pc:cxnChg chg="add del">
          <ac:chgData name="Kovan Tan" userId="0375aa208a09dd31" providerId="Windows Live" clId="Web-{4550FBA8-81D8-4F44-8B23-A4469114525C}" dt="2022-12-29T08:54:38.362" v="486"/>
          <ac:cxnSpMkLst>
            <pc:docMk/>
            <pc:sldMk cId="193293079" sldId="276"/>
            <ac:cxnSpMk id="30" creationId="{D2D5243F-6AFC-4A87-8525-C3B22EFD9438}"/>
          </ac:cxnSpMkLst>
        </pc:cxnChg>
        <pc:cxnChg chg="add del">
          <ac:chgData name="Kovan Tan" userId="0375aa208a09dd31" providerId="Windows Live" clId="Web-{4550FBA8-81D8-4F44-8B23-A4469114525C}" dt="2022-12-29T08:54:38.362" v="486"/>
          <ac:cxnSpMkLst>
            <pc:docMk/>
            <pc:sldMk cId="193293079" sldId="276"/>
            <ac:cxnSpMk id="32" creationId="{573C7C39-C73B-4051-B742-C9086B7BE3EC}"/>
          </ac:cxnSpMkLst>
        </pc:cxnChg>
        <pc:cxnChg chg="add del">
          <ac:chgData name="Kovan Tan" userId="0375aa208a09dd31" providerId="Windows Live" clId="Web-{4550FBA8-81D8-4F44-8B23-A4469114525C}" dt="2022-12-29T08:55:42.426" v="488"/>
          <ac:cxnSpMkLst>
            <pc:docMk/>
            <pc:sldMk cId="193293079" sldId="276"/>
            <ac:cxnSpMk id="41" creationId="{3C425084-C97A-4C25-AE47-DDECF2DD3ABC}"/>
          </ac:cxnSpMkLst>
        </pc:cxnChg>
        <pc:cxnChg chg="add del">
          <ac:chgData name="Kovan Tan" userId="0375aa208a09dd31" providerId="Windows Live" clId="Web-{4550FBA8-81D8-4F44-8B23-A4469114525C}" dt="2022-12-29T08:55:42.426" v="488"/>
          <ac:cxnSpMkLst>
            <pc:docMk/>
            <pc:sldMk cId="193293079" sldId="276"/>
            <ac:cxnSpMk id="43" creationId="{96A478A1-0B34-4F2B-88FA-CF47551E5DF9}"/>
          </ac:cxnSpMkLst>
        </pc:cxnChg>
        <pc:cxnChg chg="add del">
          <ac:chgData name="Kovan Tan" userId="0375aa208a09dd31" providerId="Windows Live" clId="Web-{4550FBA8-81D8-4F44-8B23-A4469114525C}" dt="2022-12-29T08:55:42.426" v="488"/>
          <ac:cxnSpMkLst>
            <pc:docMk/>
            <pc:sldMk cId="193293079" sldId="276"/>
            <ac:cxnSpMk id="45" creationId="{0A09E39A-DA3F-4BDC-A89A-6545C1DD3721}"/>
          </ac:cxnSpMkLst>
        </pc:cxnChg>
        <pc:cxnChg chg="add del">
          <ac:chgData name="Kovan Tan" userId="0375aa208a09dd31" providerId="Windows Live" clId="Web-{4550FBA8-81D8-4F44-8B23-A4469114525C}" dt="2022-12-29T08:55:42.426" v="488"/>
          <ac:cxnSpMkLst>
            <pc:docMk/>
            <pc:sldMk cId="193293079" sldId="276"/>
            <ac:cxnSpMk id="53" creationId="{5E687E3B-9C6D-4102-8F38-DCB77C49C6FD}"/>
          </ac:cxnSpMkLst>
        </pc:cxnChg>
        <pc:cxnChg chg="add del">
          <ac:chgData name="Kovan Tan" userId="0375aa208a09dd31" providerId="Windows Live" clId="Web-{4550FBA8-81D8-4F44-8B23-A4469114525C}" dt="2022-12-29T08:55:42.426" v="488"/>
          <ac:cxnSpMkLst>
            <pc:docMk/>
            <pc:sldMk cId="193293079" sldId="276"/>
            <ac:cxnSpMk id="55" creationId="{573C7C39-C73B-4051-B742-C9086B7BE3EC}"/>
          </ac:cxnSpMkLst>
        </pc:cxnChg>
        <pc:cxnChg chg="add del">
          <ac:chgData name="Kovan Tan" userId="0375aa208a09dd31" providerId="Windows Live" clId="Web-{4550FBA8-81D8-4F44-8B23-A4469114525C}" dt="2022-12-29T08:55:42.426" v="488"/>
          <ac:cxnSpMkLst>
            <pc:docMk/>
            <pc:sldMk cId="193293079" sldId="276"/>
            <ac:cxnSpMk id="57" creationId="{3F65C608-2429-428E-BDC9-29C15CF307B9}"/>
          </ac:cxnSpMkLst>
        </pc:cxnChg>
      </pc:sldChg>
      <pc:sldChg chg="addSp delSp modSp new mod ord modClrScheme chgLayout">
        <pc:chgData name="Kovan Tan" userId="0375aa208a09dd31" providerId="Windows Live" clId="Web-{4550FBA8-81D8-4F44-8B23-A4469114525C}" dt="2022-12-29T10:11:13.653" v="881" actId="1076"/>
        <pc:sldMkLst>
          <pc:docMk/>
          <pc:sldMk cId="4058453706" sldId="277"/>
        </pc:sldMkLst>
        <pc:spChg chg="mod ord">
          <ac:chgData name="Kovan Tan" userId="0375aa208a09dd31" providerId="Windows Live" clId="Web-{4550FBA8-81D8-4F44-8B23-A4469114525C}" dt="2022-12-29T08:55:42.426" v="488"/>
          <ac:spMkLst>
            <pc:docMk/>
            <pc:sldMk cId="4058453706" sldId="277"/>
            <ac:spMk id="2" creationId="{DE12D88B-6DC2-E0DD-D2BB-44B643DDE2D9}"/>
          </ac:spMkLst>
        </pc:spChg>
        <pc:spChg chg="del mod ord">
          <ac:chgData name="Kovan Tan" userId="0375aa208a09dd31" providerId="Windows Live" clId="Web-{4550FBA8-81D8-4F44-8B23-A4469114525C}" dt="2022-12-29T10:10:37.325" v="873"/>
          <ac:spMkLst>
            <pc:docMk/>
            <pc:sldMk cId="4058453706" sldId="277"/>
            <ac:spMk id="3" creationId="{C2E645CF-5686-4958-3AB2-24DF5F215C95}"/>
          </ac:spMkLst>
        </pc:spChg>
        <pc:spChg chg="mod ord">
          <ac:chgData name="Kovan Tan" userId="0375aa208a09dd31" providerId="Windows Live" clId="Web-{4550FBA8-81D8-4F44-8B23-A4469114525C}" dt="2022-12-29T09:30:10.434" v="696" actId="20577"/>
          <ac:spMkLst>
            <pc:docMk/>
            <pc:sldMk cId="4058453706" sldId="277"/>
            <ac:spMk id="4" creationId="{0C03270D-70FB-6B72-8C43-EA8C1ECB183C}"/>
          </ac:spMkLst>
        </pc:spChg>
        <pc:spChg chg="mod ord">
          <ac:chgData name="Kovan Tan" userId="0375aa208a09dd31" providerId="Windows Live" clId="Web-{4550FBA8-81D8-4F44-8B23-A4469114525C}" dt="2022-12-29T08:55:42.426" v="488"/>
          <ac:spMkLst>
            <pc:docMk/>
            <pc:sldMk cId="4058453706" sldId="277"/>
            <ac:spMk id="5" creationId="{2D48C2A8-1983-715F-E4DE-9BFD1061BB89}"/>
          </ac:spMkLst>
        </pc:spChg>
        <pc:spChg chg="mod ord">
          <ac:chgData name="Kovan Tan" userId="0375aa208a09dd31" providerId="Windows Live" clId="Web-{4550FBA8-81D8-4F44-8B23-A4469114525C}" dt="2022-12-29T08:55:42.426" v="488"/>
          <ac:spMkLst>
            <pc:docMk/>
            <pc:sldMk cId="4058453706" sldId="277"/>
            <ac:spMk id="6" creationId="{8107CE40-A4AE-ED83-A0C0-7B128B7A8495}"/>
          </ac:spMkLst>
        </pc:spChg>
        <pc:spChg chg="mod ord">
          <ac:chgData name="Kovan Tan" userId="0375aa208a09dd31" providerId="Windows Live" clId="Web-{4550FBA8-81D8-4F44-8B23-A4469114525C}" dt="2022-12-29T08:55:42.426" v="488"/>
          <ac:spMkLst>
            <pc:docMk/>
            <pc:sldMk cId="4058453706" sldId="277"/>
            <ac:spMk id="7" creationId="{6A71D816-7B00-9C24-8B39-773AFED55F85}"/>
          </ac:spMkLst>
        </pc:spChg>
        <pc:picChg chg="add mod">
          <ac:chgData name="Kovan Tan" userId="0375aa208a09dd31" providerId="Windows Live" clId="Web-{4550FBA8-81D8-4F44-8B23-A4469114525C}" dt="2022-12-29T10:11:13.653" v="881" actId="1076"/>
          <ac:picMkLst>
            <pc:docMk/>
            <pc:sldMk cId="4058453706" sldId="277"/>
            <ac:picMk id="8" creationId="{08FA6161-ED7A-BAEB-CDF3-4728677777B8}"/>
          </ac:picMkLst>
        </pc:picChg>
      </pc:sldChg>
      <pc:sldChg chg="addSp delSp modSp add mod ord replId modClrScheme chgLayout">
        <pc:chgData name="Kovan Tan" userId="0375aa208a09dd31" providerId="Windows Live" clId="Web-{4550FBA8-81D8-4F44-8B23-A4469114525C}" dt="2022-12-29T10:04:13.942" v="850" actId="1076"/>
        <pc:sldMkLst>
          <pc:docMk/>
          <pc:sldMk cId="4193103842" sldId="278"/>
        </pc:sldMkLst>
        <pc:spChg chg="mod ord">
          <ac:chgData name="Kovan Tan" userId="0375aa208a09dd31" providerId="Windows Live" clId="Web-{4550FBA8-81D8-4F44-8B23-A4469114525C}" dt="2022-12-29T08:55:42.426" v="488"/>
          <ac:spMkLst>
            <pc:docMk/>
            <pc:sldMk cId="4193103842" sldId="278"/>
            <ac:spMk id="2" creationId="{DE12D88B-6DC2-E0DD-D2BB-44B643DDE2D9}"/>
          </ac:spMkLst>
        </pc:spChg>
        <pc:spChg chg="mod ord">
          <ac:chgData name="Kovan Tan" userId="0375aa208a09dd31" providerId="Windows Live" clId="Web-{4550FBA8-81D8-4F44-8B23-A4469114525C}" dt="2022-12-29T09:41:01.087" v="759" actId="20577"/>
          <ac:spMkLst>
            <pc:docMk/>
            <pc:sldMk cId="4193103842" sldId="278"/>
            <ac:spMk id="3" creationId="{C2E645CF-5686-4958-3AB2-24DF5F215C95}"/>
          </ac:spMkLst>
        </pc:spChg>
        <pc:spChg chg="mod ord">
          <ac:chgData name="Kovan Tan" userId="0375aa208a09dd31" providerId="Windows Live" clId="Web-{4550FBA8-81D8-4F44-8B23-A4469114525C}" dt="2022-12-29T09:41:35.197" v="763" actId="20577"/>
          <ac:spMkLst>
            <pc:docMk/>
            <pc:sldMk cId="4193103842" sldId="278"/>
            <ac:spMk id="4" creationId="{0C03270D-70FB-6B72-8C43-EA8C1ECB183C}"/>
          </ac:spMkLst>
        </pc:spChg>
        <pc:spChg chg="mod ord">
          <ac:chgData name="Kovan Tan" userId="0375aa208a09dd31" providerId="Windows Live" clId="Web-{4550FBA8-81D8-4F44-8B23-A4469114525C}" dt="2022-12-29T08:55:42.426" v="488"/>
          <ac:spMkLst>
            <pc:docMk/>
            <pc:sldMk cId="4193103842" sldId="278"/>
            <ac:spMk id="5" creationId="{2D48C2A8-1983-715F-E4DE-9BFD1061BB89}"/>
          </ac:spMkLst>
        </pc:spChg>
        <pc:spChg chg="mod ord">
          <ac:chgData name="Kovan Tan" userId="0375aa208a09dd31" providerId="Windows Live" clId="Web-{4550FBA8-81D8-4F44-8B23-A4469114525C}" dt="2022-12-29T08:55:42.426" v="488"/>
          <ac:spMkLst>
            <pc:docMk/>
            <pc:sldMk cId="4193103842" sldId="278"/>
            <ac:spMk id="6" creationId="{8107CE40-A4AE-ED83-A0C0-7B128B7A8495}"/>
          </ac:spMkLst>
        </pc:spChg>
        <pc:spChg chg="mod ord">
          <ac:chgData name="Kovan Tan" userId="0375aa208a09dd31" providerId="Windows Live" clId="Web-{4550FBA8-81D8-4F44-8B23-A4469114525C}" dt="2022-12-29T08:55:42.426" v="488"/>
          <ac:spMkLst>
            <pc:docMk/>
            <pc:sldMk cId="4193103842" sldId="278"/>
            <ac:spMk id="7" creationId="{6A71D816-7B00-9C24-8B39-773AFED55F85}"/>
          </ac:spMkLst>
        </pc:spChg>
        <pc:spChg chg="add mod">
          <ac:chgData name="Kovan Tan" userId="0375aa208a09dd31" providerId="Windows Live" clId="Web-{4550FBA8-81D8-4F44-8B23-A4469114525C}" dt="2022-12-29T09:59:56.906" v="767" actId="1076"/>
          <ac:spMkLst>
            <pc:docMk/>
            <pc:sldMk cId="4193103842" sldId="278"/>
            <ac:spMk id="8" creationId="{B2E95478-FF7D-168C-B9F1-992EFED67BE1}"/>
          </ac:spMkLst>
        </pc:spChg>
        <pc:spChg chg="add del mod">
          <ac:chgData name="Kovan Tan" userId="0375aa208a09dd31" providerId="Windows Live" clId="Web-{4550FBA8-81D8-4F44-8B23-A4469114525C}" dt="2022-12-29T09:37:09.161" v="742"/>
          <ac:spMkLst>
            <pc:docMk/>
            <pc:sldMk cId="4193103842" sldId="278"/>
            <ac:spMk id="9" creationId="{9DAE0527-F578-9550-2A7B-BDA98213C2A1}"/>
          </ac:spMkLst>
        </pc:spChg>
        <pc:spChg chg="add mod">
          <ac:chgData name="Kovan Tan" userId="0375aa208a09dd31" providerId="Windows Live" clId="Web-{4550FBA8-81D8-4F44-8B23-A4469114525C}" dt="2022-12-29T10:04:13.942" v="850" actId="1076"/>
          <ac:spMkLst>
            <pc:docMk/>
            <pc:sldMk cId="4193103842" sldId="278"/>
            <ac:spMk id="11" creationId="{8DA09A65-DF8A-8C27-13B8-C75BCD2D325E}"/>
          </ac:spMkLst>
        </pc:spChg>
        <pc:picChg chg="add mod">
          <ac:chgData name="Kovan Tan" userId="0375aa208a09dd31" providerId="Windows Live" clId="Web-{4550FBA8-81D8-4F44-8B23-A4469114525C}" dt="2022-12-29T10:00:10.328" v="768" actId="1076"/>
          <ac:picMkLst>
            <pc:docMk/>
            <pc:sldMk cId="4193103842" sldId="278"/>
            <ac:picMk id="10" creationId="{4672B9FC-3AF0-EC8E-E6C8-026A11F197DB}"/>
          </ac:picMkLst>
        </pc:picChg>
      </pc:sldChg>
      <pc:sldChg chg="modSp add del ord replId">
        <pc:chgData name="Kovan Tan" userId="0375aa208a09dd31" providerId="Windows Live" clId="Web-{4550FBA8-81D8-4F44-8B23-A4469114525C}" dt="2022-12-29T08:27:16.472" v="196"/>
        <pc:sldMkLst>
          <pc:docMk/>
          <pc:sldMk cId="1239988541" sldId="279"/>
        </pc:sldMkLst>
        <pc:spChg chg="mod">
          <ac:chgData name="Kovan Tan" userId="0375aa208a09dd31" providerId="Windows Live" clId="Web-{4550FBA8-81D8-4F44-8B23-A4469114525C}" dt="2022-12-29T08:06:48.949" v="90" actId="20577"/>
          <ac:spMkLst>
            <pc:docMk/>
            <pc:sldMk cId="1239988541" sldId="279"/>
            <ac:spMk id="2" creationId="{DE12D88B-6DC2-E0DD-D2BB-44B643DDE2D9}"/>
          </ac:spMkLst>
        </pc:spChg>
      </pc:sldChg>
      <pc:sldChg chg="new del">
        <pc:chgData name="Kovan Tan" userId="0375aa208a09dd31" providerId="Windows Live" clId="Web-{4550FBA8-81D8-4F44-8B23-A4469114525C}" dt="2022-12-29T08:14:04.426" v="94"/>
        <pc:sldMkLst>
          <pc:docMk/>
          <pc:sldMk cId="3729454092" sldId="280"/>
        </pc:sldMkLst>
      </pc:sldChg>
      <pc:sldChg chg="addSp delSp modSp add mod replId setBg modClrScheme delDesignElem chgLayout">
        <pc:chgData name="Kovan Tan" userId="0375aa208a09dd31" providerId="Windows Live" clId="Web-{4550FBA8-81D8-4F44-8B23-A4469114525C}" dt="2022-12-29T09:00:35.509" v="524" actId="20577"/>
        <pc:sldMkLst>
          <pc:docMk/>
          <pc:sldMk cId="4256419730" sldId="280"/>
        </pc:sldMkLst>
        <pc:spChg chg="mod ord">
          <ac:chgData name="Kovan Tan" userId="0375aa208a09dd31" providerId="Windows Live" clId="Web-{4550FBA8-81D8-4F44-8B23-A4469114525C}" dt="2022-12-29T08:55:42.426" v="488"/>
          <ac:spMkLst>
            <pc:docMk/>
            <pc:sldMk cId="4256419730" sldId="280"/>
            <ac:spMk id="2" creationId="{2A4CC825-474F-DC9A-A74A-44BD21A9082F}"/>
          </ac:spMkLst>
        </pc:spChg>
        <pc:spChg chg="mod ord">
          <ac:chgData name="Kovan Tan" userId="0375aa208a09dd31" providerId="Windows Live" clId="Web-{4550FBA8-81D8-4F44-8B23-A4469114525C}" dt="2022-12-29T09:00:35.509" v="524" actId="20577"/>
          <ac:spMkLst>
            <pc:docMk/>
            <pc:sldMk cId="4256419730" sldId="280"/>
            <ac:spMk id="3" creationId="{70B1D48F-5FC1-1400-3F8F-D12F4D668B88}"/>
          </ac:spMkLst>
        </pc:spChg>
        <pc:spChg chg="mod ord">
          <ac:chgData name="Kovan Tan" userId="0375aa208a09dd31" providerId="Windows Live" clId="Web-{4550FBA8-81D8-4F44-8B23-A4469114525C}" dt="2022-12-29T08:55:42.426" v="488"/>
          <ac:spMkLst>
            <pc:docMk/>
            <pc:sldMk cId="4256419730" sldId="280"/>
            <ac:spMk id="4" creationId="{C6237295-D1AF-6FB9-9AAD-87220B80F310}"/>
          </ac:spMkLst>
        </pc:spChg>
        <pc:spChg chg="mod ord">
          <ac:chgData name="Kovan Tan" userId="0375aa208a09dd31" providerId="Windows Live" clId="Web-{4550FBA8-81D8-4F44-8B23-A4469114525C}" dt="2022-12-29T08:55:42.426" v="488"/>
          <ac:spMkLst>
            <pc:docMk/>
            <pc:sldMk cId="4256419730" sldId="280"/>
            <ac:spMk id="5" creationId="{F4D560F1-B35B-FD68-3E3D-82DBE1C18A13}"/>
          </ac:spMkLst>
        </pc:spChg>
        <pc:spChg chg="mod ord">
          <ac:chgData name="Kovan Tan" userId="0375aa208a09dd31" providerId="Windows Live" clId="Web-{4550FBA8-81D8-4F44-8B23-A4469114525C}" dt="2022-12-29T08:55:42.426" v="488"/>
          <ac:spMkLst>
            <pc:docMk/>
            <pc:sldMk cId="4256419730" sldId="280"/>
            <ac:spMk id="6" creationId="{1476538C-4782-88DC-5885-30B271D68153}"/>
          </ac:spMkLst>
        </pc:spChg>
        <pc:spChg chg="add del">
          <ac:chgData name="Kovan Tan" userId="0375aa208a09dd31" providerId="Windows Live" clId="Web-{4550FBA8-81D8-4F44-8B23-A4469114525C}" dt="2022-12-29T08:53:44.986" v="482"/>
          <ac:spMkLst>
            <pc:docMk/>
            <pc:sldMk cId="4256419730" sldId="280"/>
            <ac:spMk id="12" creationId="{8FBA68A5-A7C7-4D91-AB95-6E0B6FFD8743}"/>
          </ac:spMkLst>
        </pc:spChg>
        <pc:spChg chg="add del">
          <ac:chgData name="Kovan Tan" userId="0375aa208a09dd31" providerId="Windows Live" clId="Web-{4550FBA8-81D8-4F44-8B23-A4469114525C}" dt="2022-12-29T08:53:44.986" v="482"/>
          <ac:spMkLst>
            <pc:docMk/>
            <pc:sldMk cId="4256419730" sldId="280"/>
            <ac:spMk id="14" creationId="{DA4051E3-92B2-42FC-BB3D-372E4A614439}"/>
          </ac:spMkLst>
        </pc:spChg>
        <pc:spChg chg="add del">
          <ac:chgData name="Kovan Tan" userId="0375aa208a09dd31" providerId="Windows Live" clId="Web-{4550FBA8-81D8-4F44-8B23-A4469114525C}" dt="2022-12-29T08:53:44.986" v="482"/>
          <ac:spMkLst>
            <pc:docMk/>
            <pc:sldMk cId="4256419730" sldId="280"/>
            <ac:spMk id="22" creationId="{551580BD-7D80-4957-A58D-916E994AB787}"/>
          </ac:spMkLst>
        </pc:spChg>
        <pc:spChg chg="add del">
          <ac:chgData name="Kovan Tan" userId="0375aa208a09dd31" providerId="Windows Live" clId="Web-{4550FBA8-81D8-4F44-8B23-A4469114525C}" dt="2022-12-29T08:53:44.986" v="482"/>
          <ac:spMkLst>
            <pc:docMk/>
            <pc:sldMk cId="4256419730" sldId="280"/>
            <ac:spMk id="24" creationId="{DA230B38-5D01-4343-9209-8B2DDAACD5B0}"/>
          </ac:spMkLst>
        </pc:spChg>
        <pc:spChg chg="add del">
          <ac:chgData name="Kovan Tan" userId="0375aa208a09dd31" providerId="Windows Live" clId="Web-{4550FBA8-81D8-4F44-8B23-A4469114525C}" dt="2022-12-29T08:53:44.986" v="482"/>
          <ac:spMkLst>
            <pc:docMk/>
            <pc:sldMk cId="4256419730" sldId="280"/>
            <ac:spMk id="26" creationId="{1F8FD28F-2D67-45A9-BB95-396877333800}"/>
          </ac:spMkLst>
        </pc:spChg>
        <pc:spChg chg="add del">
          <ac:chgData name="Kovan Tan" userId="0375aa208a09dd31" providerId="Windows Live" clId="Web-{4550FBA8-81D8-4F44-8B23-A4469114525C}" dt="2022-12-29T08:53:44.986" v="482"/>
          <ac:spMkLst>
            <pc:docMk/>
            <pc:sldMk cId="4256419730" sldId="280"/>
            <ac:spMk id="28" creationId="{CB59DE95-F3B9-4A35-9681-78FA926F024B}"/>
          </ac:spMkLst>
        </pc:spChg>
        <pc:spChg chg="add del">
          <ac:chgData name="Kovan Tan" userId="0375aa208a09dd31" providerId="Windows Live" clId="Web-{4550FBA8-81D8-4F44-8B23-A4469114525C}" dt="2022-12-29T08:55:42.426" v="488"/>
          <ac:spMkLst>
            <pc:docMk/>
            <pc:sldMk cId="4256419730" sldId="280"/>
            <ac:spMk id="39" creationId="{8FBA68A5-A7C7-4D91-AB95-6E0B6FFD8743}"/>
          </ac:spMkLst>
        </pc:spChg>
        <pc:spChg chg="add del">
          <ac:chgData name="Kovan Tan" userId="0375aa208a09dd31" providerId="Windows Live" clId="Web-{4550FBA8-81D8-4F44-8B23-A4469114525C}" dt="2022-12-29T08:55:42.426" v="488"/>
          <ac:spMkLst>
            <pc:docMk/>
            <pc:sldMk cId="4256419730" sldId="280"/>
            <ac:spMk id="41" creationId="{DA4051E3-92B2-42FC-BB3D-372E4A614439}"/>
          </ac:spMkLst>
        </pc:spChg>
        <pc:spChg chg="add del">
          <ac:chgData name="Kovan Tan" userId="0375aa208a09dd31" providerId="Windows Live" clId="Web-{4550FBA8-81D8-4F44-8B23-A4469114525C}" dt="2022-12-29T08:55:42.426" v="488"/>
          <ac:spMkLst>
            <pc:docMk/>
            <pc:sldMk cId="4256419730" sldId="280"/>
            <ac:spMk id="49" creationId="{551580BD-7D80-4957-A58D-916E994AB787}"/>
          </ac:spMkLst>
        </pc:spChg>
        <pc:spChg chg="add del">
          <ac:chgData name="Kovan Tan" userId="0375aa208a09dd31" providerId="Windows Live" clId="Web-{4550FBA8-81D8-4F44-8B23-A4469114525C}" dt="2022-12-29T08:55:42.426" v="488"/>
          <ac:spMkLst>
            <pc:docMk/>
            <pc:sldMk cId="4256419730" sldId="280"/>
            <ac:spMk id="51" creationId="{5DB74EA8-7034-4C30-9C00-B9548577C6C2}"/>
          </ac:spMkLst>
        </pc:spChg>
        <pc:spChg chg="add del">
          <ac:chgData name="Kovan Tan" userId="0375aa208a09dd31" providerId="Windows Live" clId="Web-{4550FBA8-81D8-4F44-8B23-A4469114525C}" dt="2022-12-29T08:55:42.426" v="488"/>
          <ac:spMkLst>
            <pc:docMk/>
            <pc:sldMk cId="4256419730" sldId="280"/>
            <ac:spMk id="53" creationId="{CB59DE95-F3B9-4A35-9681-78FA926F024B}"/>
          </ac:spMkLst>
        </pc:spChg>
        <pc:picChg chg="add mod">
          <ac:chgData name="Kovan Tan" userId="0375aa208a09dd31" providerId="Windows Live" clId="Web-{4550FBA8-81D8-4F44-8B23-A4469114525C}" dt="2022-12-29T08:53:44.986" v="482"/>
          <ac:picMkLst>
            <pc:docMk/>
            <pc:sldMk cId="4256419730" sldId="280"/>
            <ac:picMk id="8" creationId="{0137BEFB-5078-1070-2D1E-4AEE1E06FADD}"/>
          </ac:picMkLst>
        </pc:picChg>
        <pc:cxnChg chg="add del">
          <ac:chgData name="Kovan Tan" userId="0375aa208a09dd31" providerId="Windows Live" clId="Web-{4550FBA8-81D8-4F44-8B23-A4469114525C}" dt="2022-12-29T08:53:44.986" v="482"/>
          <ac:cxnSpMkLst>
            <pc:docMk/>
            <pc:sldMk cId="4256419730" sldId="280"/>
            <ac:cxnSpMk id="16" creationId="{3C425084-C97A-4C25-AE47-DDECF2DD3ABC}"/>
          </ac:cxnSpMkLst>
        </pc:cxnChg>
        <pc:cxnChg chg="add del">
          <ac:chgData name="Kovan Tan" userId="0375aa208a09dd31" providerId="Windows Live" clId="Web-{4550FBA8-81D8-4F44-8B23-A4469114525C}" dt="2022-12-29T08:53:44.986" v="482"/>
          <ac:cxnSpMkLst>
            <pc:docMk/>
            <pc:sldMk cId="4256419730" sldId="280"/>
            <ac:cxnSpMk id="18" creationId="{96A478A1-0B34-4F2B-88FA-CF47551E5DF9}"/>
          </ac:cxnSpMkLst>
        </pc:cxnChg>
        <pc:cxnChg chg="add del">
          <ac:chgData name="Kovan Tan" userId="0375aa208a09dd31" providerId="Windows Live" clId="Web-{4550FBA8-81D8-4F44-8B23-A4469114525C}" dt="2022-12-29T08:53:44.986" v="482"/>
          <ac:cxnSpMkLst>
            <pc:docMk/>
            <pc:sldMk cId="4256419730" sldId="280"/>
            <ac:cxnSpMk id="20" creationId="{0A09E39A-DA3F-4BDC-A89A-6545C1DD3721}"/>
          </ac:cxnSpMkLst>
        </pc:cxnChg>
        <pc:cxnChg chg="add del">
          <ac:chgData name="Kovan Tan" userId="0375aa208a09dd31" providerId="Windows Live" clId="Web-{4550FBA8-81D8-4F44-8B23-A4469114525C}" dt="2022-12-29T08:53:44.986" v="482"/>
          <ac:cxnSpMkLst>
            <pc:docMk/>
            <pc:sldMk cId="4256419730" sldId="280"/>
            <ac:cxnSpMk id="30" creationId="{5E687E3B-9C6D-4102-8F38-DCB77C49C6FD}"/>
          </ac:cxnSpMkLst>
        </pc:cxnChg>
        <pc:cxnChg chg="add del">
          <ac:chgData name="Kovan Tan" userId="0375aa208a09dd31" providerId="Windows Live" clId="Web-{4550FBA8-81D8-4F44-8B23-A4469114525C}" dt="2022-12-29T08:53:44.986" v="482"/>
          <ac:cxnSpMkLst>
            <pc:docMk/>
            <pc:sldMk cId="4256419730" sldId="280"/>
            <ac:cxnSpMk id="32" creationId="{F12FB9A8-E482-4339-A730-6C024982AE56}"/>
          </ac:cxnSpMkLst>
        </pc:cxnChg>
        <pc:cxnChg chg="add del">
          <ac:chgData name="Kovan Tan" userId="0375aa208a09dd31" providerId="Windows Live" clId="Web-{4550FBA8-81D8-4F44-8B23-A4469114525C}" dt="2022-12-29T08:53:44.986" v="482"/>
          <ac:cxnSpMkLst>
            <pc:docMk/>
            <pc:sldMk cId="4256419730" sldId="280"/>
            <ac:cxnSpMk id="34" creationId="{573C7C39-C73B-4051-B742-C9086B7BE3EC}"/>
          </ac:cxnSpMkLst>
        </pc:cxnChg>
        <pc:cxnChg chg="add del">
          <ac:chgData name="Kovan Tan" userId="0375aa208a09dd31" providerId="Windows Live" clId="Web-{4550FBA8-81D8-4F44-8B23-A4469114525C}" dt="2022-12-29T08:55:42.426" v="488"/>
          <ac:cxnSpMkLst>
            <pc:docMk/>
            <pc:sldMk cId="4256419730" sldId="280"/>
            <ac:cxnSpMk id="43" creationId="{3C425084-C97A-4C25-AE47-DDECF2DD3ABC}"/>
          </ac:cxnSpMkLst>
        </pc:cxnChg>
        <pc:cxnChg chg="add del">
          <ac:chgData name="Kovan Tan" userId="0375aa208a09dd31" providerId="Windows Live" clId="Web-{4550FBA8-81D8-4F44-8B23-A4469114525C}" dt="2022-12-29T08:55:42.426" v="488"/>
          <ac:cxnSpMkLst>
            <pc:docMk/>
            <pc:sldMk cId="4256419730" sldId="280"/>
            <ac:cxnSpMk id="45" creationId="{96A478A1-0B34-4F2B-88FA-CF47551E5DF9}"/>
          </ac:cxnSpMkLst>
        </pc:cxnChg>
        <pc:cxnChg chg="add del">
          <ac:chgData name="Kovan Tan" userId="0375aa208a09dd31" providerId="Windows Live" clId="Web-{4550FBA8-81D8-4F44-8B23-A4469114525C}" dt="2022-12-29T08:55:42.426" v="488"/>
          <ac:cxnSpMkLst>
            <pc:docMk/>
            <pc:sldMk cId="4256419730" sldId="280"/>
            <ac:cxnSpMk id="47" creationId="{0A09E39A-DA3F-4BDC-A89A-6545C1DD3721}"/>
          </ac:cxnSpMkLst>
        </pc:cxnChg>
        <pc:cxnChg chg="add del">
          <ac:chgData name="Kovan Tan" userId="0375aa208a09dd31" providerId="Windows Live" clId="Web-{4550FBA8-81D8-4F44-8B23-A4469114525C}" dt="2022-12-29T08:55:42.426" v="488"/>
          <ac:cxnSpMkLst>
            <pc:docMk/>
            <pc:sldMk cId="4256419730" sldId="280"/>
            <ac:cxnSpMk id="55" creationId="{5E687E3B-9C6D-4102-8F38-DCB77C49C6FD}"/>
          </ac:cxnSpMkLst>
        </pc:cxnChg>
        <pc:cxnChg chg="add del">
          <ac:chgData name="Kovan Tan" userId="0375aa208a09dd31" providerId="Windows Live" clId="Web-{4550FBA8-81D8-4F44-8B23-A4469114525C}" dt="2022-12-29T08:55:42.426" v="488"/>
          <ac:cxnSpMkLst>
            <pc:docMk/>
            <pc:sldMk cId="4256419730" sldId="280"/>
            <ac:cxnSpMk id="57" creationId="{573C7C39-C73B-4051-B742-C9086B7BE3EC}"/>
          </ac:cxnSpMkLst>
        </pc:cxnChg>
        <pc:cxnChg chg="add del">
          <ac:chgData name="Kovan Tan" userId="0375aa208a09dd31" providerId="Windows Live" clId="Web-{4550FBA8-81D8-4F44-8B23-A4469114525C}" dt="2022-12-29T08:55:42.426" v="488"/>
          <ac:cxnSpMkLst>
            <pc:docMk/>
            <pc:sldMk cId="4256419730" sldId="280"/>
            <ac:cxnSpMk id="59" creationId="{3F65C608-2429-428E-BDC9-29C15CF307B9}"/>
          </ac:cxnSpMkLst>
        </pc:cxnChg>
      </pc:sldChg>
      <pc:sldChg chg="addSp delSp modSp add mod replId setBg modClrScheme delDesignElem chgLayout">
        <pc:chgData name="Kovan Tan" userId="0375aa208a09dd31" providerId="Windows Live" clId="Web-{4550FBA8-81D8-4F44-8B23-A4469114525C}" dt="2022-12-29T09:01:34.104" v="528" actId="14100"/>
        <pc:sldMkLst>
          <pc:docMk/>
          <pc:sldMk cId="2515973219" sldId="281"/>
        </pc:sldMkLst>
        <pc:spChg chg="mod ord">
          <ac:chgData name="Kovan Tan" userId="0375aa208a09dd31" providerId="Windows Live" clId="Web-{4550FBA8-81D8-4F44-8B23-A4469114525C}" dt="2022-12-29T08:55:42.426" v="488"/>
          <ac:spMkLst>
            <pc:docMk/>
            <pc:sldMk cId="2515973219" sldId="281"/>
            <ac:spMk id="2" creationId="{2A4CC825-474F-DC9A-A74A-44BD21A9082F}"/>
          </ac:spMkLst>
        </pc:spChg>
        <pc:spChg chg="mod ord">
          <ac:chgData name="Kovan Tan" userId="0375aa208a09dd31" providerId="Windows Live" clId="Web-{4550FBA8-81D8-4F44-8B23-A4469114525C}" dt="2022-12-29T09:01:34.104" v="528" actId="14100"/>
          <ac:spMkLst>
            <pc:docMk/>
            <pc:sldMk cId="2515973219" sldId="281"/>
            <ac:spMk id="3" creationId="{70B1D48F-5FC1-1400-3F8F-D12F4D668B88}"/>
          </ac:spMkLst>
        </pc:spChg>
        <pc:spChg chg="mod ord">
          <ac:chgData name="Kovan Tan" userId="0375aa208a09dd31" providerId="Windows Live" clId="Web-{4550FBA8-81D8-4F44-8B23-A4469114525C}" dt="2022-12-29T08:55:42.426" v="488"/>
          <ac:spMkLst>
            <pc:docMk/>
            <pc:sldMk cId="2515973219" sldId="281"/>
            <ac:spMk id="4" creationId="{C6237295-D1AF-6FB9-9AAD-87220B80F310}"/>
          </ac:spMkLst>
        </pc:spChg>
        <pc:spChg chg="mod ord">
          <ac:chgData name="Kovan Tan" userId="0375aa208a09dd31" providerId="Windows Live" clId="Web-{4550FBA8-81D8-4F44-8B23-A4469114525C}" dt="2022-12-29T08:55:42.426" v="488"/>
          <ac:spMkLst>
            <pc:docMk/>
            <pc:sldMk cId="2515973219" sldId="281"/>
            <ac:spMk id="5" creationId="{F4D560F1-B35B-FD68-3E3D-82DBE1C18A13}"/>
          </ac:spMkLst>
        </pc:spChg>
        <pc:spChg chg="mod ord">
          <ac:chgData name="Kovan Tan" userId="0375aa208a09dd31" providerId="Windows Live" clId="Web-{4550FBA8-81D8-4F44-8B23-A4469114525C}" dt="2022-12-29T08:55:42.426" v="488"/>
          <ac:spMkLst>
            <pc:docMk/>
            <pc:sldMk cId="2515973219" sldId="281"/>
            <ac:spMk id="6" creationId="{1476538C-4782-88DC-5885-30B271D68153}"/>
          </ac:spMkLst>
        </pc:spChg>
        <pc:spChg chg="add del">
          <ac:chgData name="Kovan Tan" userId="0375aa208a09dd31" providerId="Windows Live" clId="Web-{4550FBA8-81D8-4F44-8B23-A4469114525C}" dt="2022-12-29T08:54:05.877" v="484"/>
          <ac:spMkLst>
            <pc:docMk/>
            <pc:sldMk cId="2515973219" sldId="281"/>
            <ac:spMk id="12" creationId="{8FBA68A5-A7C7-4D91-AB95-6E0B6FFD8743}"/>
          </ac:spMkLst>
        </pc:spChg>
        <pc:spChg chg="add del">
          <ac:chgData name="Kovan Tan" userId="0375aa208a09dd31" providerId="Windows Live" clId="Web-{4550FBA8-81D8-4F44-8B23-A4469114525C}" dt="2022-12-29T08:54:05.877" v="484"/>
          <ac:spMkLst>
            <pc:docMk/>
            <pc:sldMk cId="2515973219" sldId="281"/>
            <ac:spMk id="14" creationId="{DA4051E3-92B2-42FC-BB3D-372E4A614439}"/>
          </ac:spMkLst>
        </pc:spChg>
        <pc:spChg chg="add del">
          <ac:chgData name="Kovan Tan" userId="0375aa208a09dd31" providerId="Windows Live" clId="Web-{4550FBA8-81D8-4F44-8B23-A4469114525C}" dt="2022-12-29T08:54:05.877" v="484"/>
          <ac:spMkLst>
            <pc:docMk/>
            <pc:sldMk cId="2515973219" sldId="281"/>
            <ac:spMk id="22" creationId="{551580BD-7D80-4957-A58D-916E994AB787}"/>
          </ac:spMkLst>
        </pc:spChg>
        <pc:spChg chg="add del">
          <ac:chgData name="Kovan Tan" userId="0375aa208a09dd31" providerId="Windows Live" clId="Web-{4550FBA8-81D8-4F44-8B23-A4469114525C}" dt="2022-12-29T08:54:05.877" v="484"/>
          <ac:spMkLst>
            <pc:docMk/>
            <pc:sldMk cId="2515973219" sldId="281"/>
            <ac:spMk id="24" creationId="{DA230B38-5D01-4343-9209-8B2DDAACD5B0}"/>
          </ac:spMkLst>
        </pc:spChg>
        <pc:spChg chg="add del">
          <ac:chgData name="Kovan Tan" userId="0375aa208a09dd31" providerId="Windows Live" clId="Web-{4550FBA8-81D8-4F44-8B23-A4469114525C}" dt="2022-12-29T08:54:05.877" v="484"/>
          <ac:spMkLst>
            <pc:docMk/>
            <pc:sldMk cId="2515973219" sldId="281"/>
            <ac:spMk id="26" creationId="{1F8FD28F-2D67-45A9-BB95-396877333800}"/>
          </ac:spMkLst>
        </pc:spChg>
        <pc:spChg chg="add del">
          <ac:chgData name="Kovan Tan" userId="0375aa208a09dd31" providerId="Windows Live" clId="Web-{4550FBA8-81D8-4F44-8B23-A4469114525C}" dt="2022-12-29T08:54:05.877" v="484"/>
          <ac:spMkLst>
            <pc:docMk/>
            <pc:sldMk cId="2515973219" sldId="281"/>
            <ac:spMk id="28" creationId="{CB59DE95-F3B9-4A35-9681-78FA926F024B}"/>
          </ac:spMkLst>
        </pc:spChg>
        <pc:spChg chg="add del">
          <ac:chgData name="Kovan Tan" userId="0375aa208a09dd31" providerId="Windows Live" clId="Web-{4550FBA8-81D8-4F44-8B23-A4469114525C}" dt="2022-12-29T08:55:42.426" v="488"/>
          <ac:spMkLst>
            <pc:docMk/>
            <pc:sldMk cId="2515973219" sldId="281"/>
            <ac:spMk id="39" creationId="{8FBA68A5-A7C7-4D91-AB95-6E0B6FFD8743}"/>
          </ac:spMkLst>
        </pc:spChg>
        <pc:spChg chg="add del">
          <ac:chgData name="Kovan Tan" userId="0375aa208a09dd31" providerId="Windows Live" clId="Web-{4550FBA8-81D8-4F44-8B23-A4469114525C}" dt="2022-12-29T08:55:42.426" v="488"/>
          <ac:spMkLst>
            <pc:docMk/>
            <pc:sldMk cId="2515973219" sldId="281"/>
            <ac:spMk id="41" creationId="{DA4051E3-92B2-42FC-BB3D-372E4A614439}"/>
          </ac:spMkLst>
        </pc:spChg>
        <pc:spChg chg="add del">
          <ac:chgData name="Kovan Tan" userId="0375aa208a09dd31" providerId="Windows Live" clId="Web-{4550FBA8-81D8-4F44-8B23-A4469114525C}" dt="2022-12-29T08:55:42.426" v="488"/>
          <ac:spMkLst>
            <pc:docMk/>
            <pc:sldMk cId="2515973219" sldId="281"/>
            <ac:spMk id="49" creationId="{551580BD-7D80-4957-A58D-916E994AB787}"/>
          </ac:spMkLst>
        </pc:spChg>
        <pc:spChg chg="add del">
          <ac:chgData name="Kovan Tan" userId="0375aa208a09dd31" providerId="Windows Live" clId="Web-{4550FBA8-81D8-4F44-8B23-A4469114525C}" dt="2022-12-29T08:55:42.426" v="488"/>
          <ac:spMkLst>
            <pc:docMk/>
            <pc:sldMk cId="2515973219" sldId="281"/>
            <ac:spMk id="51" creationId="{5DB74EA8-7034-4C30-9C00-B9548577C6C2}"/>
          </ac:spMkLst>
        </pc:spChg>
        <pc:spChg chg="add del">
          <ac:chgData name="Kovan Tan" userId="0375aa208a09dd31" providerId="Windows Live" clId="Web-{4550FBA8-81D8-4F44-8B23-A4469114525C}" dt="2022-12-29T08:55:42.426" v="488"/>
          <ac:spMkLst>
            <pc:docMk/>
            <pc:sldMk cId="2515973219" sldId="281"/>
            <ac:spMk id="53" creationId="{CB59DE95-F3B9-4A35-9681-78FA926F024B}"/>
          </ac:spMkLst>
        </pc:spChg>
        <pc:picChg chg="add mod">
          <ac:chgData name="Kovan Tan" userId="0375aa208a09dd31" providerId="Windows Live" clId="Web-{4550FBA8-81D8-4F44-8B23-A4469114525C}" dt="2022-12-29T08:54:05.877" v="484"/>
          <ac:picMkLst>
            <pc:docMk/>
            <pc:sldMk cId="2515973219" sldId="281"/>
            <ac:picMk id="8" creationId="{2E879C58-1F8D-8E4F-CEA2-566BC450AD82}"/>
          </ac:picMkLst>
        </pc:picChg>
        <pc:cxnChg chg="add del">
          <ac:chgData name="Kovan Tan" userId="0375aa208a09dd31" providerId="Windows Live" clId="Web-{4550FBA8-81D8-4F44-8B23-A4469114525C}" dt="2022-12-29T08:54:05.877" v="484"/>
          <ac:cxnSpMkLst>
            <pc:docMk/>
            <pc:sldMk cId="2515973219" sldId="281"/>
            <ac:cxnSpMk id="16" creationId="{3C425084-C97A-4C25-AE47-DDECF2DD3ABC}"/>
          </ac:cxnSpMkLst>
        </pc:cxnChg>
        <pc:cxnChg chg="add del">
          <ac:chgData name="Kovan Tan" userId="0375aa208a09dd31" providerId="Windows Live" clId="Web-{4550FBA8-81D8-4F44-8B23-A4469114525C}" dt="2022-12-29T08:54:05.877" v="484"/>
          <ac:cxnSpMkLst>
            <pc:docMk/>
            <pc:sldMk cId="2515973219" sldId="281"/>
            <ac:cxnSpMk id="18" creationId="{96A478A1-0B34-4F2B-88FA-CF47551E5DF9}"/>
          </ac:cxnSpMkLst>
        </pc:cxnChg>
        <pc:cxnChg chg="add del">
          <ac:chgData name="Kovan Tan" userId="0375aa208a09dd31" providerId="Windows Live" clId="Web-{4550FBA8-81D8-4F44-8B23-A4469114525C}" dt="2022-12-29T08:54:05.877" v="484"/>
          <ac:cxnSpMkLst>
            <pc:docMk/>
            <pc:sldMk cId="2515973219" sldId="281"/>
            <ac:cxnSpMk id="20" creationId="{0A09E39A-DA3F-4BDC-A89A-6545C1DD3721}"/>
          </ac:cxnSpMkLst>
        </pc:cxnChg>
        <pc:cxnChg chg="add del">
          <ac:chgData name="Kovan Tan" userId="0375aa208a09dd31" providerId="Windows Live" clId="Web-{4550FBA8-81D8-4F44-8B23-A4469114525C}" dt="2022-12-29T08:54:05.877" v="484"/>
          <ac:cxnSpMkLst>
            <pc:docMk/>
            <pc:sldMk cId="2515973219" sldId="281"/>
            <ac:cxnSpMk id="30" creationId="{5E687E3B-9C6D-4102-8F38-DCB77C49C6FD}"/>
          </ac:cxnSpMkLst>
        </pc:cxnChg>
        <pc:cxnChg chg="add del">
          <ac:chgData name="Kovan Tan" userId="0375aa208a09dd31" providerId="Windows Live" clId="Web-{4550FBA8-81D8-4F44-8B23-A4469114525C}" dt="2022-12-29T08:54:05.877" v="484"/>
          <ac:cxnSpMkLst>
            <pc:docMk/>
            <pc:sldMk cId="2515973219" sldId="281"/>
            <ac:cxnSpMk id="32" creationId="{F12FB9A8-E482-4339-A730-6C024982AE56}"/>
          </ac:cxnSpMkLst>
        </pc:cxnChg>
        <pc:cxnChg chg="add del">
          <ac:chgData name="Kovan Tan" userId="0375aa208a09dd31" providerId="Windows Live" clId="Web-{4550FBA8-81D8-4F44-8B23-A4469114525C}" dt="2022-12-29T08:54:05.877" v="484"/>
          <ac:cxnSpMkLst>
            <pc:docMk/>
            <pc:sldMk cId="2515973219" sldId="281"/>
            <ac:cxnSpMk id="34" creationId="{573C7C39-C73B-4051-B742-C9086B7BE3EC}"/>
          </ac:cxnSpMkLst>
        </pc:cxnChg>
        <pc:cxnChg chg="add del">
          <ac:chgData name="Kovan Tan" userId="0375aa208a09dd31" providerId="Windows Live" clId="Web-{4550FBA8-81D8-4F44-8B23-A4469114525C}" dt="2022-12-29T08:55:42.426" v="488"/>
          <ac:cxnSpMkLst>
            <pc:docMk/>
            <pc:sldMk cId="2515973219" sldId="281"/>
            <ac:cxnSpMk id="43" creationId="{3C425084-C97A-4C25-AE47-DDECF2DD3ABC}"/>
          </ac:cxnSpMkLst>
        </pc:cxnChg>
        <pc:cxnChg chg="add del">
          <ac:chgData name="Kovan Tan" userId="0375aa208a09dd31" providerId="Windows Live" clId="Web-{4550FBA8-81D8-4F44-8B23-A4469114525C}" dt="2022-12-29T08:55:42.426" v="488"/>
          <ac:cxnSpMkLst>
            <pc:docMk/>
            <pc:sldMk cId="2515973219" sldId="281"/>
            <ac:cxnSpMk id="45" creationId="{96A478A1-0B34-4F2B-88FA-CF47551E5DF9}"/>
          </ac:cxnSpMkLst>
        </pc:cxnChg>
        <pc:cxnChg chg="add del">
          <ac:chgData name="Kovan Tan" userId="0375aa208a09dd31" providerId="Windows Live" clId="Web-{4550FBA8-81D8-4F44-8B23-A4469114525C}" dt="2022-12-29T08:55:42.426" v="488"/>
          <ac:cxnSpMkLst>
            <pc:docMk/>
            <pc:sldMk cId="2515973219" sldId="281"/>
            <ac:cxnSpMk id="47" creationId="{0A09E39A-DA3F-4BDC-A89A-6545C1DD3721}"/>
          </ac:cxnSpMkLst>
        </pc:cxnChg>
        <pc:cxnChg chg="add del">
          <ac:chgData name="Kovan Tan" userId="0375aa208a09dd31" providerId="Windows Live" clId="Web-{4550FBA8-81D8-4F44-8B23-A4469114525C}" dt="2022-12-29T08:55:42.426" v="488"/>
          <ac:cxnSpMkLst>
            <pc:docMk/>
            <pc:sldMk cId="2515973219" sldId="281"/>
            <ac:cxnSpMk id="55" creationId="{5E687E3B-9C6D-4102-8F38-DCB77C49C6FD}"/>
          </ac:cxnSpMkLst>
        </pc:cxnChg>
        <pc:cxnChg chg="add del">
          <ac:chgData name="Kovan Tan" userId="0375aa208a09dd31" providerId="Windows Live" clId="Web-{4550FBA8-81D8-4F44-8B23-A4469114525C}" dt="2022-12-29T08:55:42.426" v="488"/>
          <ac:cxnSpMkLst>
            <pc:docMk/>
            <pc:sldMk cId="2515973219" sldId="281"/>
            <ac:cxnSpMk id="57" creationId="{573C7C39-C73B-4051-B742-C9086B7BE3EC}"/>
          </ac:cxnSpMkLst>
        </pc:cxnChg>
        <pc:cxnChg chg="add del">
          <ac:chgData name="Kovan Tan" userId="0375aa208a09dd31" providerId="Windows Live" clId="Web-{4550FBA8-81D8-4F44-8B23-A4469114525C}" dt="2022-12-29T08:55:42.426" v="488"/>
          <ac:cxnSpMkLst>
            <pc:docMk/>
            <pc:sldMk cId="2515973219" sldId="281"/>
            <ac:cxnSpMk id="59" creationId="{3F65C608-2429-428E-BDC9-29C15CF307B9}"/>
          </ac:cxnSpMkLst>
        </pc:cxnChg>
      </pc:sldChg>
      <pc:sldChg chg="addSp delSp modSp add mod replId setBg modClrScheme delDesignElem chgLayout">
        <pc:chgData name="Kovan Tan" userId="0375aa208a09dd31" providerId="Windows Live" clId="Web-{4550FBA8-81D8-4F44-8B23-A4469114525C}" dt="2022-12-29T10:16:27.769" v="931" actId="20577"/>
        <pc:sldMkLst>
          <pc:docMk/>
          <pc:sldMk cId="1040787516" sldId="282"/>
        </pc:sldMkLst>
        <pc:spChg chg="mod ord">
          <ac:chgData name="Kovan Tan" userId="0375aa208a09dd31" providerId="Windows Live" clId="Web-{4550FBA8-81D8-4F44-8B23-A4469114525C}" dt="2022-12-29T08:55:42.426" v="488"/>
          <ac:spMkLst>
            <pc:docMk/>
            <pc:sldMk cId="1040787516" sldId="282"/>
            <ac:spMk id="2" creationId="{2A4CC825-474F-DC9A-A74A-44BD21A9082F}"/>
          </ac:spMkLst>
        </pc:spChg>
        <pc:spChg chg="mod ord">
          <ac:chgData name="Kovan Tan" userId="0375aa208a09dd31" providerId="Windows Live" clId="Web-{4550FBA8-81D8-4F44-8B23-A4469114525C}" dt="2022-12-29T10:16:27.769" v="931" actId="20577"/>
          <ac:spMkLst>
            <pc:docMk/>
            <pc:sldMk cId="1040787516" sldId="282"/>
            <ac:spMk id="3" creationId="{70B1D48F-5FC1-1400-3F8F-D12F4D668B88}"/>
          </ac:spMkLst>
        </pc:spChg>
        <pc:spChg chg="mod ord">
          <ac:chgData name="Kovan Tan" userId="0375aa208a09dd31" providerId="Windows Live" clId="Web-{4550FBA8-81D8-4F44-8B23-A4469114525C}" dt="2022-12-29T08:55:42.426" v="488"/>
          <ac:spMkLst>
            <pc:docMk/>
            <pc:sldMk cId="1040787516" sldId="282"/>
            <ac:spMk id="4" creationId="{C6237295-D1AF-6FB9-9AAD-87220B80F310}"/>
          </ac:spMkLst>
        </pc:spChg>
        <pc:spChg chg="mod ord">
          <ac:chgData name="Kovan Tan" userId="0375aa208a09dd31" providerId="Windows Live" clId="Web-{4550FBA8-81D8-4F44-8B23-A4469114525C}" dt="2022-12-29T08:55:42.426" v="488"/>
          <ac:spMkLst>
            <pc:docMk/>
            <pc:sldMk cId="1040787516" sldId="282"/>
            <ac:spMk id="5" creationId="{F4D560F1-B35B-FD68-3E3D-82DBE1C18A13}"/>
          </ac:spMkLst>
        </pc:spChg>
        <pc:spChg chg="mod ord">
          <ac:chgData name="Kovan Tan" userId="0375aa208a09dd31" providerId="Windows Live" clId="Web-{4550FBA8-81D8-4F44-8B23-A4469114525C}" dt="2022-12-29T08:55:42.426" v="488"/>
          <ac:spMkLst>
            <pc:docMk/>
            <pc:sldMk cId="1040787516" sldId="282"/>
            <ac:spMk id="6" creationId="{1476538C-4782-88DC-5885-30B271D68153}"/>
          </ac:spMkLst>
        </pc:spChg>
        <pc:spChg chg="add del">
          <ac:chgData name="Kovan Tan" userId="0375aa208a09dd31" providerId="Windows Live" clId="Web-{4550FBA8-81D8-4F44-8B23-A4469114525C}" dt="2022-12-29T08:53:35.658" v="481"/>
          <ac:spMkLst>
            <pc:docMk/>
            <pc:sldMk cId="1040787516" sldId="282"/>
            <ac:spMk id="12" creationId="{8FBA68A5-A7C7-4D91-AB95-6E0B6FFD8743}"/>
          </ac:spMkLst>
        </pc:spChg>
        <pc:spChg chg="add del">
          <ac:chgData name="Kovan Tan" userId="0375aa208a09dd31" providerId="Windows Live" clId="Web-{4550FBA8-81D8-4F44-8B23-A4469114525C}" dt="2022-12-29T08:53:35.658" v="481"/>
          <ac:spMkLst>
            <pc:docMk/>
            <pc:sldMk cId="1040787516" sldId="282"/>
            <ac:spMk id="14" creationId="{DA4051E3-92B2-42FC-BB3D-372E4A614439}"/>
          </ac:spMkLst>
        </pc:spChg>
        <pc:spChg chg="add del">
          <ac:chgData name="Kovan Tan" userId="0375aa208a09dd31" providerId="Windows Live" clId="Web-{4550FBA8-81D8-4F44-8B23-A4469114525C}" dt="2022-12-29T08:53:35.658" v="481"/>
          <ac:spMkLst>
            <pc:docMk/>
            <pc:sldMk cId="1040787516" sldId="282"/>
            <ac:spMk id="22" creationId="{551580BD-7D80-4957-A58D-916E994AB787}"/>
          </ac:spMkLst>
        </pc:spChg>
        <pc:spChg chg="add del">
          <ac:chgData name="Kovan Tan" userId="0375aa208a09dd31" providerId="Windows Live" clId="Web-{4550FBA8-81D8-4F44-8B23-A4469114525C}" dt="2022-12-29T08:53:35.658" v="481"/>
          <ac:spMkLst>
            <pc:docMk/>
            <pc:sldMk cId="1040787516" sldId="282"/>
            <ac:spMk id="24" creationId="{DA230B38-5D01-4343-9209-8B2DDAACD5B0}"/>
          </ac:spMkLst>
        </pc:spChg>
        <pc:spChg chg="add del">
          <ac:chgData name="Kovan Tan" userId="0375aa208a09dd31" providerId="Windows Live" clId="Web-{4550FBA8-81D8-4F44-8B23-A4469114525C}" dt="2022-12-29T08:53:35.658" v="481"/>
          <ac:spMkLst>
            <pc:docMk/>
            <pc:sldMk cId="1040787516" sldId="282"/>
            <ac:spMk id="26" creationId="{1F8FD28F-2D67-45A9-BB95-396877333800}"/>
          </ac:spMkLst>
        </pc:spChg>
        <pc:spChg chg="add del">
          <ac:chgData name="Kovan Tan" userId="0375aa208a09dd31" providerId="Windows Live" clId="Web-{4550FBA8-81D8-4F44-8B23-A4469114525C}" dt="2022-12-29T08:53:35.658" v="481"/>
          <ac:spMkLst>
            <pc:docMk/>
            <pc:sldMk cId="1040787516" sldId="282"/>
            <ac:spMk id="28" creationId="{CB59DE95-F3B9-4A35-9681-78FA926F024B}"/>
          </ac:spMkLst>
        </pc:spChg>
        <pc:spChg chg="add del">
          <ac:chgData name="Kovan Tan" userId="0375aa208a09dd31" providerId="Windows Live" clId="Web-{4550FBA8-81D8-4F44-8B23-A4469114525C}" dt="2022-12-29T08:55:42.426" v="488"/>
          <ac:spMkLst>
            <pc:docMk/>
            <pc:sldMk cId="1040787516" sldId="282"/>
            <ac:spMk id="39" creationId="{8FBA68A5-A7C7-4D91-AB95-6E0B6FFD8743}"/>
          </ac:spMkLst>
        </pc:spChg>
        <pc:spChg chg="add del">
          <ac:chgData name="Kovan Tan" userId="0375aa208a09dd31" providerId="Windows Live" clId="Web-{4550FBA8-81D8-4F44-8B23-A4469114525C}" dt="2022-12-29T08:55:42.426" v="488"/>
          <ac:spMkLst>
            <pc:docMk/>
            <pc:sldMk cId="1040787516" sldId="282"/>
            <ac:spMk id="41" creationId="{DA4051E3-92B2-42FC-BB3D-372E4A614439}"/>
          </ac:spMkLst>
        </pc:spChg>
        <pc:spChg chg="add del">
          <ac:chgData name="Kovan Tan" userId="0375aa208a09dd31" providerId="Windows Live" clId="Web-{4550FBA8-81D8-4F44-8B23-A4469114525C}" dt="2022-12-29T08:55:42.426" v="488"/>
          <ac:spMkLst>
            <pc:docMk/>
            <pc:sldMk cId="1040787516" sldId="282"/>
            <ac:spMk id="49" creationId="{551580BD-7D80-4957-A58D-916E994AB787}"/>
          </ac:spMkLst>
        </pc:spChg>
        <pc:spChg chg="add del">
          <ac:chgData name="Kovan Tan" userId="0375aa208a09dd31" providerId="Windows Live" clId="Web-{4550FBA8-81D8-4F44-8B23-A4469114525C}" dt="2022-12-29T08:55:42.426" v="488"/>
          <ac:spMkLst>
            <pc:docMk/>
            <pc:sldMk cId="1040787516" sldId="282"/>
            <ac:spMk id="51" creationId="{5DB74EA8-7034-4C30-9C00-B9548577C6C2}"/>
          </ac:spMkLst>
        </pc:spChg>
        <pc:spChg chg="add del">
          <ac:chgData name="Kovan Tan" userId="0375aa208a09dd31" providerId="Windows Live" clId="Web-{4550FBA8-81D8-4F44-8B23-A4469114525C}" dt="2022-12-29T08:55:42.426" v="488"/>
          <ac:spMkLst>
            <pc:docMk/>
            <pc:sldMk cId="1040787516" sldId="282"/>
            <ac:spMk id="53" creationId="{CB59DE95-F3B9-4A35-9681-78FA926F024B}"/>
          </ac:spMkLst>
        </pc:spChg>
        <pc:picChg chg="add mod">
          <ac:chgData name="Kovan Tan" userId="0375aa208a09dd31" providerId="Windows Live" clId="Web-{4550FBA8-81D8-4F44-8B23-A4469114525C}" dt="2022-12-29T08:53:35.658" v="481"/>
          <ac:picMkLst>
            <pc:docMk/>
            <pc:sldMk cId="1040787516" sldId="282"/>
            <ac:picMk id="8" creationId="{15CD208F-3C67-D1CF-1D28-6EC71F4CA016}"/>
          </ac:picMkLst>
        </pc:picChg>
        <pc:cxnChg chg="add del">
          <ac:chgData name="Kovan Tan" userId="0375aa208a09dd31" providerId="Windows Live" clId="Web-{4550FBA8-81D8-4F44-8B23-A4469114525C}" dt="2022-12-29T08:53:35.658" v="481"/>
          <ac:cxnSpMkLst>
            <pc:docMk/>
            <pc:sldMk cId="1040787516" sldId="282"/>
            <ac:cxnSpMk id="16" creationId="{3C425084-C97A-4C25-AE47-DDECF2DD3ABC}"/>
          </ac:cxnSpMkLst>
        </pc:cxnChg>
        <pc:cxnChg chg="add del">
          <ac:chgData name="Kovan Tan" userId="0375aa208a09dd31" providerId="Windows Live" clId="Web-{4550FBA8-81D8-4F44-8B23-A4469114525C}" dt="2022-12-29T08:53:35.658" v="481"/>
          <ac:cxnSpMkLst>
            <pc:docMk/>
            <pc:sldMk cId="1040787516" sldId="282"/>
            <ac:cxnSpMk id="18" creationId="{96A478A1-0B34-4F2B-88FA-CF47551E5DF9}"/>
          </ac:cxnSpMkLst>
        </pc:cxnChg>
        <pc:cxnChg chg="add del">
          <ac:chgData name="Kovan Tan" userId="0375aa208a09dd31" providerId="Windows Live" clId="Web-{4550FBA8-81D8-4F44-8B23-A4469114525C}" dt="2022-12-29T08:53:35.658" v="481"/>
          <ac:cxnSpMkLst>
            <pc:docMk/>
            <pc:sldMk cId="1040787516" sldId="282"/>
            <ac:cxnSpMk id="20" creationId="{0A09E39A-DA3F-4BDC-A89A-6545C1DD3721}"/>
          </ac:cxnSpMkLst>
        </pc:cxnChg>
        <pc:cxnChg chg="add del">
          <ac:chgData name="Kovan Tan" userId="0375aa208a09dd31" providerId="Windows Live" clId="Web-{4550FBA8-81D8-4F44-8B23-A4469114525C}" dt="2022-12-29T08:53:35.658" v="481"/>
          <ac:cxnSpMkLst>
            <pc:docMk/>
            <pc:sldMk cId="1040787516" sldId="282"/>
            <ac:cxnSpMk id="30" creationId="{5E687E3B-9C6D-4102-8F38-DCB77C49C6FD}"/>
          </ac:cxnSpMkLst>
        </pc:cxnChg>
        <pc:cxnChg chg="add del">
          <ac:chgData name="Kovan Tan" userId="0375aa208a09dd31" providerId="Windows Live" clId="Web-{4550FBA8-81D8-4F44-8B23-A4469114525C}" dt="2022-12-29T08:53:35.658" v="481"/>
          <ac:cxnSpMkLst>
            <pc:docMk/>
            <pc:sldMk cId="1040787516" sldId="282"/>
            <ac:cxnSpMk id="32" creationId="{F12FB9A8-E482-4339-A730-6C024982AE56}"/>
          </ac:cxnSpMkLst>
        </pc:cxnChg>
        <pc:cxnChg chg="add del">
          <ac:chgData name="Kovan Tan" userId="0375aa208a09dd31" providerId="Windows Live" clId="Web-{4550FBA8-81D8-4F44-8B23-A4469114525C}" dt="2022-12-29T08:53:35.658" v="481"/>
          <ac:cxnSpMkLst>
            <pc:docMk/>
            <pc:sldMk cId="1040787516" sldId="282"/>
            <ac:cxnSpMk id="34" creationId="{573C7C39-C73B-4051-B742-C9086B7BE3EC}"/>
          </ac:cxnSpMkLst>
        </pc:cxnChg>
        <pc:cxnChg chg="add del">
          <ac:chgData name="Kovan Tan" userId="0375aa208a09dd31" providerId="Windows Live" clId="Web-{4550FBA8-81D8-4F44-8B23-A4469114525C}" dt="2022-12-29T08:55:42.426" v="488"/>
          <ac:cxnSpMkLst>
            <pc:docMk/>
            <pc:sldMk cId="1040787516" sldId="282"/>
            <ac:cxnSpMk id="43" creationId="{3C425084-C97A-4C25-AE47-DDECF2DD3ABC}"/>
          </ac:cxnSpMkLst>
        </pc:cxnChg>
        <pc:cxnChg chg="add del">
          <ac:chgData name="Kovan Tan" userId="0375aa208a09dd31" providerId="Windows Live" clId="Web-{4550FBA8-81D8-4F44-8B23-A4469114525C}" dt="2022-12-29T08:55:42.426" v="488"/>
          <ac:cxnSpMkLst>
            <pc:docMk/>
            <pc:sldMk cId="1040787516" sldId="282"/>
            <ac:cxnSpMk id="45" creationId="{96A478A1-0B34-4F2B-88FA-CF47551E5DF9}"/>
          </ac:cxnSpMkLst>
        </pc:cxnChg>
        <pc:cxnChg chg="add del">
          <ac:chgData name="Kovan Tan" userId="0375aa208a09dd31" providerId="Windows Live" clId="Web-{4550FBA8-81D8-4F44-8B23-A4469114525C}" dt="2022-12-29T08:55:42.426" v="488"/>
          <ac:cxnSpMkLst>
            <pc:docMk/>
            <pc:sldMk cId="1040787516" sldId="282"/>
            <ac:cxnSpMk id="47" creationId="{0A09E39A-DA3F-4BDC-A89A-6545C1DD3721}"/>
          </ac:cxnSpMkLst>
        </pc:cxnChg>
        <pc:cxnChg chg="add del">
          <ac:chgData name="Kovan Tan" userId="0375aa208a09dd31" providerId="Windows Live" clId="Web-{4550FBA8-81D8-4F44-8B23-A4469114525C}" dt="2022-12-29T08:55:42.426" v="488"/>
          <ac:cxnSpMkLst>
            <pc:docMk/>
            <pc:sldMk cId="1040787516" sldId="282"/>
            <ac:cxnSpMk id="55" creationId="{5E687E3B-9C6D-4102-8F38-DCB77C49C6FD}"/>
          </ac:cxnSpMkLst>
        </pc:cxnChg>
        <pc:cxnChg chg="add del">
          <ac:chgData name="Kovan Tan" userId="0375aa208a09dd31" providerId="Windows Live" clId="Web-{4550FBA8-81D8-4F44-8B23-A4469114525C}" dt="2022-12-29T08:55:42.426" v="488"/>
          <ac:cxnSpMkLst>
            <pc:docMk/>
            <pc:sldMk cId="1040787516" sldId="282"/>
            <ac:cxnSpMk id="57" creationId="{573C7C39-C73B-4051-B742-C9086B7BE3EC}"/>
          </ac:cxnSpMkLst>
        </pc:cxnChg>
        <pc:cxnChg chg="add del">
          <ac:chgData name="Kovan Tan" userId="0375aa208a09dd31" providerId="Windows Live" clId="Web-{4550FBA8-81D8-4F44-8B23-A4469114525C}" dt="2022-12-29T08:55:42.426" v="488"/>
          <ac:cxnSpMkLst>
            <pc:docMk/>
            <pc:sldMk cId="1040787516" sldId="282"/>
            <ac:cxnSpMk id="59" creationId="{3F65C608-2429-428E-BDC9-29C15CF307B9}"/>
          </ac:cxnSpMkLst>
        </pc:cxnChg>
      </pc:sldChg>
      <pc:sldChg chg="addSp modSp add mod ord replId modClrScheme chgLayout">
        <pc:chgData name="Kovan Tan" userId="0375aa208a09dd31" providerId="Windows Live" clId="Web-{4550FBA8-81D8-4F44-8B23-A4469114525C}" dt="2022-12-29T10:08:54.745" v="872" actId="1076"/>
        <pc:sldMkLst>
          <pc:docMk/>
          <pc:sldMk cId="2564726502" sldId="283"/>
        </pc:sldMkLst>
        <pc:spChg chg="mod ord">
          <ac:chgData name="Kovan Tan" userId="0375aa208a09dd31" providerId="Windows Live" clId="Web-{4550FBA8-81D8-4F44-8B23-A4469114525C}" dt="2022-12-29T08:55:42.426" v="488"/>
          <ac:spMkLst>
            <pc:docMk/>
            <pc:sldMk cId="2564726502" sldId="283"/>
            <ac:spMk id="2" creationId="{DE12D88B-6DC2-E0DD-D2BB-44B643DDE2D9}"/>
          </ac:spMkLst>
        </pc:spChg>
        <pc:spChg chg="mod ord">
          <ac:chgData name="Kovan Tan" userId="0375aa208a09dd31" providerId="Windows Live" clId="Web-{4550FBA8-81D8-4F44-8B23-A4469114525C}" dt="2022-12-29T10:06:01.351" v="854" actId="14100"/>
          <ac:spMkLst>
            <pc:docMk/>
            <pc:sldMk cId="2564726502" sldId="283"/>
            <ac:spMk id="3" creationId="{C2E645CF-5686-4958-3AB2-24DF5F215C95}"/>
          </ac:spMkLst>
        </pc:spChg>
        <pc:spChg chg="mod ord">
          <ac:chgData name="Kovan Tan" userId="0375aa208a09dd31" providerId="Windows Live" clId="Web-{4550FBA8-81D8-4F44-8B23-A4469114525C}" dt="2022-12-29T09:27:21.243" v="687" actId="20577"/>
          <ac:spMkLst>
            <pc:docMk/>
            <pc:sldMk cId="2564726502" sldId="283"/>
            <ac:spMk id="4" creationId="{0C03270D-70FB-6B72-8C43-EA8C1ECB183C}"/>
          </ac:spMkLst>
        </pc:spChg>
        <pc:spChg chg="mod ord">
          <ac:chgData name="Kovan Tan" userId="0375aa208a09dd31" providerId="Windows Live" clId="Web-{4550FBA8-81D8-4F44-8B23-A4469114525C}" dt="2022-12-29T08:55:42.426" v="488"/>
          <ac:spMkLst>
            <pc:docMk/>
            <pc:sldMk cId="2564726502" sldId="283"/>
            <ac:spMk id="5" creationId="{2D48C2A8-1983-715F-E4DE-9BFD1061BB89}"/>
          </ac:spMkLst>
        </pc:spChg>
        <pc:spChg chg="mod ord">
          <ac:chgData name="Kovan Tan" userId="0375aa208a09dd31" providerId="Windows Live" clId="Web-{4550FBA8-81D8-4F44-8B23-A4469114525C}" dt="2022-12-29T08:55:42.426" v="488"/>
          <ac:spMkLst>
            <pc:docMk/>
            <pc:sldMk cId="2564726502" sldId="283"/>
            <ac:spMk id="6" creationId="{8107CE40-A4AE-ED83-A0C0-7B128B7A8495}"/>
          </ac:spMkLst>
        </pc:spChg>
        <pc:spChg chg="mod ord">
          <ac:chgData name="Kovan Tan" userId="0375aa208a09dd31" providerId="Windows Live" clId="Web-{4550FBA8-81D8-4F44-8B23-A4469114525C}" dt="2022-12-29T08:55:42.426" v="488"/>
          <ac:spMkLst>
            <pc:docMk/>
            <pc:sldMk cId="2564726502" sldId="283"/>
            <ac:spMk id="7" creationId="{6A71D816-7B00-9C24-8B39-773AFED55F85}"/>
          </ac:spMkLst>
        </pc:spChg>
        <pc:picChg chg="add mod">
          <ac:chgData name="Kovan Tan" userId="0375aa208a09dd31" providerId="Windows Live" clId="Web-{4550FBA8-81D8-4F44-8B23-A4469114525C}" dt="2022-12-29T10:06:15.507" v="859" actId="1076"/>
          <ac:picMkLst>
            <pc:docMk/>
            <pc:sldMk cId="2564726502" sldId="283"/>
            <ac:picMk id="8" creationId="{5CFF5001-1FC0-1923-3337-9BCF3E48EBE0}"/>
          </ac:picMkLst>
        </pc:picChg>
        <pc:picChg chg="add mod">
          <ac:chgData name="Kovan Tan" userId="0375aa208a09dd31" providerId="Windows Live" clId="Web-{4550FBA8-81D8-4F44-8B23-A4469114525C}" dt="2022-12-29T10:08:32.994" v="866" actId="1076"/>
          <ac:picMkLst>
            <pc:docMk/>
            <pc:sldMk cId="2564726502" sldId="283"/>
            <ac:picMk id="9" creationId="{2DE02713-F265-F2B6-A153-57477776709B}"/>
          </ac:picMkLst>
        </pc:picChg>
        <pc:picChg chg="add mod">
          <ac:chgData name="Kovan Tan" userId="0375aa208a09dd31" providerId="Windows Live" clId="Web-{4550FBA8-81D8-4F44-8B23-A4469114525C}" dt="2022-12-29T10:08:54.745" v="872" actId="1076"/>
          <ac:picMkLst>
            <pc:docMk/>
            <pc:sldMk cId="2564726502" sldId="283"/>
            <ac:picMk id="10" creationId="{7D8A20F6-E265-6AA3-115E-C455EE37111B}"/>
          </ac:picMkLst>
        </pc:picChg>
      </pc:sldChg>
      <pc:sldChg chg="modSp add mod ord replId modClrScheme chgLayout">
        <pc:chgData name="Kovan Tan" userId="0375aa208a09dd31" providerId="Windows Live" clId="Web-{4550FBA8-81D8-4F44-8B23-A4469114525C}" dt="2022-12-29T08:55:42.426" v="488"/>
        <pc:sldMkLst>
          <pc:docMk/>
          <pc:sldMk cId="1701655360" sldId="284"/>
        </pc:sldMkLst>
        <pc:spChg chg="mod ord">
          <ac:chgData name="Kovan Tan" userId="0375aa208a09dd31" providerId="Windows Live" clId="Web-{4550FBA8-81D8-4F44-8B23-A4469114525C}" dt="2022-12-29T08:55:42.426" v="488"/>
          <ac:spMkLst>
            <pc:docMk/>
            <pc:sldMk cId="1701655360" sldId="284"/>
            <ac:spMk id="2" creationId="{DE12D88B-6DC2-E0DD-D2BB-44B643DDE2D9}"/>
          </ac:spMkLst>
        </pc:spChg>
        <pc:spChg chg="mod ord">
          <ac:chgData name="Kovan Tan" userId="0375aa208a09dd31" providerId="Windows Live" clId="Web-{4550FBA8-81D8-4F44-8B23-A4469114525C}" dt="2022-12-29T08:55:42.426" v="488"/>
          <ac:spMkLst>
            <pc:docMk/>
            <pc:sldMk cId="1701655360" sldId="284"/>
            <ac:spMk id="3" creationId="{C2E645CF-5686-4958-3AB2-24DF5F215C95}"/>
          </ac:spMkLst>
        </pc:spChg>
        <pc:spChg chg="mod ord">
          <ac:chgData name="Kovan Tan" userId="0375aa208a09dd31" providerId="Windows Live" clId="Web-{4550FBA8-81D8-4F44-8B23-A4469114525C}" dt="2022-12-29T08:55:42.426" v="488"/>
          <ac:spMkLst>
            <pc:docMk/>
            <pc:sldMk cId="1701655360" sldId="284"/>
            <ac:spMk id="4" creationId="{0C03270D-70FB-6B72-8C43-EA8C1ECB183C}"/>
          </ac:spMkLst>
        </pc:spChg>
        <pc:spChg chg="mod ord">
          <ac:chgData name="Kovan Tan" userId="0375aa208a09dd31" providerId="Windows Live" clId="Web-{4550FBA8-81D8-4F44-8B23-A4469114525C}" dt="2022-12-29T08:55:42.426" v="488"/>
          <ac:spMkLst>
            <pc:docMk/>
            <pc:sldMk cId="1701655360" sldId="284"/>
            <ac:spMk id="5" creationId="{2D48C2A8-1983-715F-E4DE-9BFD1061BB89}"/>
          </ac:spMkLst>
        </pc:spChg>
        <pc:spChg chg="mod ord">
          <ac:chgData name="Kovan Tan" userId="0375aa208a09dd31" providerId="Windows Live" clId="Web-{4550FBA8-81D8-4F44-8B23-A4469114525C}" dt="2022-12-29T08:55:42.426" v="488"/>
          <ac:spMkLst>
            <pc:docMk/>
            <pc:sldMk cId="1701655360" sldId="284"/>
            <ac:spMk id="6" creationId="{8107CE40-A4AE-ED83-A0C0-7B128B7A8495}"/>
          </ac:spMkLst>
        </pc:spChg>
        <pc:spChg chg="mod ord">
          <ac:chgData name="Kovan Tan" userId="0375aa208a09dd31" providerId="Windows Live" clId="Web-{4550FBA8-81D8-4F44-8B23-A4469114525C}" dt="2022-12-29T08:55:42.426" v="488"/>
          <ac:spMkLst>
            <pc:docMk/>
            <pc:sldMk cId="1701655360" sldId="284"/>
            <ac:spMk id="7" creationId="{6A71D816-7B00-9C24-8B39-773AFED55F85}"/>
          </ac:spMkLst>
        </pc:spChg>
      </pc:sldChg>
      <pc:sldMasterChg chg="add del addSldLayout delSldLayout">
        <pc:chgData name="Kovan Tan" userId="0375aa208a09dd31" providerId="Windows Live" clId="Web-{4550FBA8-81D8-4F44-8B23-A4469114525C}" dt="2022-12-29T08:55:42.426" v="488"/>
        <pc:sldMasterMkLst>
          <pc:docMk/>
          <pc:sldMasterMk cId="2859611250" sldId="2147483695"/>
        </pc:sldMasterMkLst>
        <pc:sldLayoutChg chg="add del">
          <pc:chgData name="Kovan Tan" userId="0375aa208a09dd31" providerId="Windows Live" clId="Web-{4550FBA8-81D8-4F44-8B23-A4469114525C}" dt="2022-12-29T08:55:42.426" v="488"/>
          <pc:sldLayoutMkLst>
            <pc:docMk/>
            <pc:sldMasterMk cId="2859611250" sldId="2147483695"/>
            <pc:sldLayoutMk cId="3574741000" sldId="2147483684"/>
          </pc:sldLayoutMkLst>
        </pc:sldLayoutChg>
        <pc:sldLayoutChg chg="add del">
          <pc:chgData name="Kovan Tan" userId="0375aa208a09dd31" providerId="Windows Live" clId="Web-{4550FBA8-81D8-4F44-8B23-A4469114525C}" dt="2022-12-29T08:55:42.426" v="488"/>
          <pc:sldLayoutMkLst>
            <pc:docMk/>
            <pc:sldMasterMk cId="2859611250" sldId="2147483695"/>
            <pc:sldLayoutMk cId="1132712205" sldId="2147483685"/>
          </pc:sldLayoutMkLst>
        </pc:sldLayoutChg>
        <pc:sldLayoutChg chg="add del">
          <pc:chgData name="Kovan Tan" userId="0375aa208a09dd31" providerId="Windows Live" clId="Web-{4550FBA8-81D8-4F44-8B23-A4469114525C}" dt="2022-12-29T08:55:42.426" v="488"/>
          <pc:sldLayoutMkLst>
            <pc:docMk/>
            <pc:sldMasterMk cId="2859611250" sldId="2147483695"/>
            <pc:sldLayoutMk cId="3795656101" sldId="2147483686"/>
          </pc:sldLayoutMkLst>
        </pc:sldLayoutChg>
        <pc:sldLayoutChg chg="add del">
          <pc:chgData name="Kovan Tan" userId="0375aa208a09dd31" providerId="Windows Live" clId="Web-{4550FBA8-81D8-4F44-8B23-A4469114525C}" dt="2022-12-29T08:55:42.426" v="488"/>
          <pc:sldLayoutMkLst>
            <pc:docMk/>
            <pc:sldMasterMk cId="2859611250" sldId="2147483695"/>
            <pc:sldLayoutMk cId="1655751506" sldId="2147483687"/>
          </pc:sldLayoutMkLst>
        </pc:sldLayoutChg>
        <pc:sldLayoutChg chg="add del">
          <pc:chgData name="Kovan Tan" userId="0375aa208a09dd31" providerId="Windows Live" clId="Web-{4550FBA8-81D8-4F44-8B23-A4469114525C}" dt="2022-12-29T08:55:42.426" v="488"/>
          <pc:sldLayoutMkLst>
            <pc:docMk/>
            <pc:sldMasterMk cId="2859611250" sldId="2147483695"/>
            <pc:sldLayoutMk cId="3829940161" sldId="2147483688"/>
          </pc:sldLayoutMkLst>
        </pc:sldLayoutChg>
        <pc:sldLayoutChg chg="add del">
          <pc:chgData name="Kovan Tan" userId="0375aa208a09dd31" providerId="Windows Live" clId="Web-{4550FBA8-81D8-4F44-8B23-A4469114525C}" dt="2022-12-29T08:55:42.426" v="488"/>
          <pc:sldLayoutMkLst>
            <pc:docMk/>
            <pc:sldMasterMk cId="2859611250" sldId="2147483695"/>
            <pc:sldLayoutMk cId="2732898689" sldId="2147483689"/>
          </pc:sldLayoutMkLst>
        </pc:sldLayoutChg>
        <pc:sldLayoutChg chg="add del">
          <pc:chgData name="Kovan Tan" userId="0375aa208a09dd31" providerId="Windows Live" clId="Web-{4550FBA8-81D8-4F44-8B23-A4469114525C}" dt="2022-12-29T08:55:42.426" v="488"/>
          <pc:sldLayoutMkLst>
            <pc:docMk/>
            <pc:sldMasterMk cId="2859611250" sldId="2147483695"/>
            <pc:sldLayoutMk cId="716909152" sldId="2147483690"/>
          </pc:sldLayoutMkLst>
        </pc:sldLayoutChg>
        <pc:sldLayoutChg chg="add del">
          <pc:chgData name="Kovan Tan" userId="0375aa208a09dd31" providerId="Windows Live" clId="Web-{4550FBA8-81D8-4F44-8B23-A4469114525C}" dt="2022-12-29T08:55:42.426" v="488"/>
          <pc:sldLayoutMkLst>
            <pc:docMk/>
            <pc:sldMasterMk cId="2859611250" sldId="2147483695"/>
            <pc:sldLayoutMk cId="2753881365" sldId="2147483691"/>
          </pc:sldLayoutMkLst>
        </pc:sldLayoutChg>
        <pc:sldLayoutChg chg="add del">
          <pc:chgData name="Kovan Tan" userId="0375aa208a09dd31" providerId="Windows Live" clId="Web-{4550FBA8-81D8-4F44-8B23-A4469114525C}" dt="2022-12-29T08:55:42.426" v="488"/>
          <pc:sldLayoutMkLst>
            <pc:docMk/>
            <pc:sldMasterMk cId="2859611250" sldId="2147483695"/>
            <pc:sldLayoutMk cId="2722009589" sldId="2147483692"/>
          </pc:sldLayoutMkLst>
        </pc:sldLayoutChg>
        <pc:sldLayoutChg chg="add del">
          <pc:chgData name="Kovan Tan" userId="0375aa208a09dd31" providerId="Windows Live" clId="Web-{4550FBA8-81D8-4F44-8B23-A4469114525C}" dt="2022-12-29T08:55:42.426" v="488"/>
          <pc:sldLayoutMkLst>
            <pc:docMk/>
            <pc:sldMasterMk cId="2859611250" sldId="2147483695"/>
            <pc:sldLayoutMk cId="3743323596" sldId="2147483693"/>
          </pc:sldLayoutMkLst>
        </pc:sldLayoutChg>
        <pc:sldLayoutChg chg="add del">
          <pc:chgData name="Kovan Tan" userId="0375aa208a09dd31" providerId="Windows Live" clId="Web-{4550FBA8-81D8-4F44-8B23-A4469114525C}" dt="2022-12-29T08:55:42.426" v="488"/>
          <pc:sldLayoutMkLst>
            <pc:docMk/>
            <pc:sldMasterMk cId="2859611250" sldId="2147483695"/>
            <pc:sldLayoutMk cId="2578782291" sldId="2147483694"/>
          </pc:sldLayoutMkLst>
        </pc:sldLayoutChg>
      </pc:sldMasterChg>
      <pc:sldMasterChg chg="add del addSldLayout delSldLayout modSldLayout">
        <pc:chgData name="Kovan Tan" userId="0375aa208a09dd31" providerId="Windows Live" clId="Web-{4550FBA8-81D8-4F44-8B23-A4469114525C}" dt="2022-12-29T08:55:42.426" v="488"/>
        <pc:sldMasterMkLst>
          <pc:docMk/>
          <pc:sldMasterMk cId="1956562080" sldId="2147483696"/>
        </pc:sldMasterMkLst>
        <pc:sldLayoutChg chg="add del mod replId">
          <pc:chgData name="Kovan Tan" userId="0375aa208a09dd31" providerId="Windows Live" clId="Web-{4550FBA8-81D8-4F44-8B23-A4469114525C}" dt="2022-12-29T08:55:42.426" v="488"/>
          <pc:sldLayoutMkLst>
            <pc:docMk/>
            <pc:sldMasterMk cId="1956562080" sldId="2147483696"/>
            <pc:sldLayoutMk cId="2080337593" sldId="2147483697"/>
          </pc:sldLayoutMkLst>
        </pc:sldLayoutChg>
        <pc:sldLayoutChg chg="add del mod replId">
          <pc:chgData name="Kovan Tan" userId="0375aa208a09dd31" providerId="Windows Live" clId="Web-{4550FBA8-81D8-4F44-8B23-A4469114525C}" dt="2022-12-29T08:55:42.426" v="488"/>
          <pc:sldLayoutMkLst>
            <pc:docMk/>
            <pc:sldMasterMk cId="1956562080" sldId="2147483696"/>
            <pc:sldLayoutMk cId="2860803914" sldId="2147483698"/>
          </pc:sldLayoutMkLst>
        </pc:sldLayoutChg>
        <pc:sldLayoutChg chg="add del mod replId">
          <pc:chgData name="Kovan Tan" userId="0375aa208a09dd31" providerId="Windows Live" clId="Web-{4550FBA8-81D8-4F44-8B23-A4469114525C}" dt="2022-12-29T08:55:42.426" v="488"/>
          <pc:sldLayoutMkLst>
            <pc:docMk/>
            <pc:sldMasterMk cId="1956562080" sldId="2147483696"/>
            <pc:sldLayoutMk cId="1884242215" sldId="2147483699"/>
          </pc:sldLayoutMkLst>
        </pc:sldLayoutChg>
        <pc:sldLayoutChg chg="add del mod replId">
          <pc:chgData name="Kovan Tan" userId="0375aa208a09dd31" providerId="Windows Live" clId="Web-{4550FBA8-81D8-4F44-8B23-A4469114525C}" dt="2022-12-29T08:55:42.426" v="488"/>
          <pc:sldLayoutMkLst>
            <pc:docMk/>
            <pc:sldMasterMk cId="1956562080" sldId="2147483696"/>
            <pc:sldLayoutMk cId="1226454471" sldId="2147483700"/>
          </pc:sldLayoutMkLst>
        </pc:sldLayoutChg>
        <pc:sldLayoutChg chg="add del mod replId">
          <pc:chgData name="Kovan Tan" userId="0375aa208a09dd31" providerId="Windows Live" clId="Web-{4550FBA8-81D8-4F44-8B23-A4469114525C}" dt="2022-12-29T08:55:42.426" v="488"/>
          <pc:sldLayoutMkLst>
            <pc:docMk/>
            <pc:sldMasterMk cId="1956562080" sldId="2147483696"/>
            <pc:sldLayoutMk cId="3931639376" sldId="2147483701"/>
          </pc:sldLayoutMkLst>
        </pc:sldLayoutChg>
        <pc:sldLayoutChg chg="add del mod replId">
          <pc:chgData name="Kovan Tan" userId="0375aa208a09dd31" providerId="Windows Live" clId="Web-{4550FBA8-81D8-4F44-8B23-A4469114525C}" dt="2022-12-29T08:55:42.426" v="488"/>
          <pc:sldLayoutMkLst>
            <pc:docMk/>
            <pc:sldMasterMk cId="1956562080" sldId="2147483696"/>
            <pc:sldLayoutMk cId="3802588086" sldId="2147483702"/>
          </pc:sldLayoutMkLst>
        </pc:sldLayoutChg>
        <pc:sldLayoutChg chg="add del mod replId">
          <pc:chgData name="Kovan Tan" userId="0375aa208a09dd31" providerId="Windows Live" clId="Web-{4550FBA8-81D8-4F44-8B23-A4469114525C}" dt="2022-12-29T08:55:42.426" v="488"/>
          <pc:sldLayoutMkLst>
            <pc:docMk/>
            <pc:sldMasterMk cId="1956562080" sldId="2147483696"/>
            <pc:sldLayoutMk cId="3848435821" sldId="2147483703"/>
          </pc:sldLayoutMkLst>
        </pc:sldLayoutChg>
        <pc:sldLayoutChg chg="add del mod replId">
          <pc:chgData name="Kovan Tan" userId="0375aa208a09dd31" providerId="Windows Live" clId="Web-{4550FBA8-81D8-4F44-8B23-A4469114525C}" dt="2022-12-29T08:55:42.426" v="488"/>
          <pc:sldLayoutMkLst>
            <pc:docMk/>
            <pc:sldMasterMk cId="1956562080" sldId="2147483696"/>
            <pc:sldLayoutMk cId="1993537890" sldId="2147483704"/>
          </pc:sldLayoutMkLst>
        </pc:sldLayoutChg>
        <pc:sldLayoutChg chg="add del mod replId">
          <pc:chgData name="Kovan Tan" userId="0375aa208a09dd31" providerId="Windows Live" clId="Web-{4550FBA8-81D8-4F44-8B23-A4469114525C}" dt="2022-12-29T08:55:42.426" v="488"/>
          <pc:sldLayoutMkLst>
            <pc:docMk/>
            <pc:sldMasterMk cId="1956562080" sldId="2147483696"/>
            <pc:sldLayoutMk cId="1724713188" sldId="2147483705"/>
          </pc:sldLayoutMkLst>
        </pc:sldLayoutChg>
        <pc:sldLayoutChg chg="add del mod replId">
          <pc:chgData name="Kovan Tan" userId="0375aa208a09dd31" providerId="Windows Live" clId="Web-{4550FBA8-81D8-4F44-8B23-A4469114525C}" dt="2022-12-29T08:55:42.426" v="488"/>
          <pc:sldLayoutMkLst>
            <pc:docMk/>
            <pc:sldMasterMk cId="1956562080" sldId="2147483696"/>
            <pc:sldLayoutMk cId="954479089" sldId="2147483706"/>
          </pc:sldLayoutMkLst>
        </pc:sldLayoutChg>
        <pc:sldLayoutChg chg="add del mod replId">
          <pc:chgData name="Kovan Tan" userId="0375aa208a09dd31" providerId="Windows Live" clId="Web-{4550FBA8-81D8-4F44-8B23-A4469114525C}" dt="2022-12-29T08:55:42.426" v="488"/>
          <pc:sldLayoutMkLst>
            <pc:docMk/>
            <pc:sldMasterMk cId="1956562080" sldId="2147483696"/>
            <pc:sldLayoutMk cId="240820821" sldId="2147483707"/>
          </pc:sldLayoutMkLst>
        </pc:sldLayoutChg>
        <pc:sldLayoutChg chg="add del mod replId">
          <pc:chgData name="Kovan Tan" userId="0375aa208a09dd31" providerId="Windows Live" clId="Web-{4550FBA8-81D8-4F44-8B23-A4469114525C}" dt="2022-12-29T08:55:42.426" v="488"/>
          <pc:sldLayoutMkLst>
            <pc:docMk/>
            <pc:sldMasterMk cId="1956562080" sldId="2147483696"/>
            <pc:sldLayoutMk cId="1013422755" sldId="2147483708"/>
          </pc:sldLayoutMkLst>
        </pc:sldLayoutChg>
        <pc:sldLayoutChg chg="add del mod replId">
          <pc:chgData name="Kovan Tan" userId="0375aa208a09dd31" providerId="Windows Live" clId="Web-{4550FBA8-81D8-4F44-8B23-A4469114525C}" dt="2022-12-29T08:55:42.426" v="488"/>
          <pc:sldLayoutMkLst>
            <pc:docMk/>
            <pc:sldMasterMk cId="1956562080" sldId="2147483696"/>
            <pc:sldLayoutMk cId="2580758294" sldId="2147483709"/>
          </pc:sldLayoutMkLst>
        </pc:sldLayoutChg>
        <pc:sldLayoutChg chg="add del mod replId">
          <pc:chgData name="Kovan Tan" userId="0375aa208a09dd31" providerId="Windows Live" clId="Web-{4550FBA8-81D8-4F44-8B23-A4469114525C}" dt="2022-12-29T08:55:42.426" v="488"/>
          <pc:sldLayoutMkLst>
            <pc:docMk/>
            <pc:sldMasterMk cId="1956562080" sldId="2147483696"/>
            <pc:sldLayoutMk cId="19805090" sldId="2147483710"/>
          </pc:sldLayoutMkLst>
        </pc:sldLayoutChg>
        <pc:sldLayoutChg chg="add del mod replId">
          <pc:chgData name="Kovan Tan" userId="0375aa208a09dd31" providerId="Windows Live" clId="Web-{4550FBA8-81D8-4F44-8B23-A4469114525C}" dt="2022-12-29T08:55:42.426" v="488"/>
          <pc:sldLayoutMkLst>
            <pc:docMk/>
            <pc:sldMasterMk cId="1956562080" sldId="2147483696"/>
            <pc:sldLayoutMk cId="3582116731" sldId="2147483711"/>
          </pc:sldLayoutMkLst>
        </pc:sldLayoutChg>
      </pc:sldMasterChg>
    </pc:docChg>
  </pc:docChgLst>
  <pc:docChgLst>
    <pc:chgData name="Kovan Tan" userId="0375aa208a09dd31" providerId="Windows Live" clId="Web-{E9051A5A-DE71-4350-BC24-6D53A2D35BF2}"/>
    <pc:docChg chg="sldOrd">
      <pc:chgData name="Kovan Tan" userId="0375aa208a09dd31" providerId="Windows Live" clId="Web-{E9051A5A-DE71-4350-BC24-6D53A2D35BF2}" dt="2023-01-30T00:38:55.614" v="1"/>
      <pc:docMkLst>
        <pc:docMk/>
      </pc:docMkLst>
      <pc:sldChg chg="ord">
        <pc:chgData name="Kovan Tan" userId="0375aa208a09dd31" providerId="Windows Live" clId="Web-{E9051A5A-DE71-4350-BC24-6D53A2D35BF2}" dt="2023-01-30T00:38:55.614" v="1"/>
        <pc:sldMkLst>
          <pc:docMk/>
          <pc:sldMk cId="3847299692" sldId="267"/>
        </pc:sldMkLst>
      </pc:sldChg>
      <pc:sldChg chg="ord">
        <pc:chgData name="Kovan Tan" userId="0375aa208a09dd31" providerId="Windows Live" clId="Web-{E9051A5A-DE71-4350-BC24-6D53A2D35BF2}" dt="2023-01-30T00:38:50.535" v="0"/>
        <pc:sldMkLst>
          <pc:docMk/>
          <pc:sldMk cId="2732628979"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171988-C44F-4246-BA31-088D388B51F8}" type="datetimeFigureOut">
              <a:rPr lang="en-SG" smtClean="0"/>
              <a:t>29/1/2023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E6020-9952-4D55-8B3F-612FBD1EC396}" type="slidenum">
              <a:rPr lang="en-SG" smtClean="0"/>
              <a:t>‹#›</a:t>
            </a:fld>
            <a:endParaRPr lang="en-SG"/>
          </a:p>
        </p:txBody>
      </p:sp>
    </p:spTree>
    <p:extLst>
      <p:ext uri="{BB962C8B-B14F-4D97-AF65-F5344CB8AC3E}">
        <p14:creationId xmlns:p14="http://schemas.microsoft.com/office/powerpoint/2010/main" val="4110483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64DE6020-9952-4D55-8B3F-612FBD1EC396}" type="slidenum">
              <a:rPr lang="en-SG" smtClean="0"/>
              <a:t>19</a:t>
            </a:fld>
            <a:endParaRPr lang="en-SG"/>
          </a:p>
        </p:txBody>
      </p:sp>
    </p:spTree>
    <p:extLst>
      <p:ext uri="{BB962C8B-B14F-4D97-AF65-F5344CB8AC3E}">
        <p14:creationId xmlns:p14="http://schemas.microsoft.com/office/powerpoint/2010/main" val="1585985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64DE6020-9952-4D55-8B3F-612FBD1EC396}" type="slidenum">
              <a:rPr lang="en-SG" smtClean="0"/>
              <a:t>20</a:t>
            </a:fld>
            <a:endParaRPr lang="en-SG"/>
          </a:p>
        </p:txBody>
      </p:sp>
    </p:spTree>
    <p:extLst>
      <p:ext uri="{BB962C8B-B14F-4D97-AF65-F5344CB8AC3E}">
        <p14:creationId xmlns:p14="http://schemas.microsoft.com/office/powerpoint/2010/main" val="210981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1/29/2023</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909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1/29/2023</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65575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1/29/2023</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73289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1/29/2023</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881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1/29/2023</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722009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1/29/2023</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32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1/29/2023</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782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1/29/2023</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8299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1/29/2023</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57474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1/29/2023</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132712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1/29/2023</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79565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1/29/2023</a:t>
            </a:fld>
            <a:endParaRPr lang="en-US"/>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61125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88" r:id="rId6"/>
    <p:sldLayoutId id="2147483684" r:id="rId7"/>
    <p:sldLayoutId id="2147483685" r:id="rId8"/>
    <p:sldLayoutId id="2147483686" r:id="rId9"/>
    <p:sldLayoutId id="2147483687" r:id="rId10"/>
    <p:sldLayoutId id="2147483689"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8">
            <a:extLst>
              <a:ext uri="{FF2B5EF4-FFF2-40B4-BE49-F238E27FC236}">
                <a16:creationId xmlns:a16="http://schemas.microsoft.com/office/drawing/2014/main" id="{D7468962-6189-43AD-BB02-A6F88AD0E5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0">
            <a:extLst>
              <a:ext uri="{FF2B5EF4-FFF2-40B4-BE49-F238E27FC236}">
                <a16:creationId xmlns:a16="http://schemas.microsoft.com/office/drawing/2014/main" id="{5BF2E68D-E9CA-4A00-AE2B-17BCDFABC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B1B41-C2E4-D580-BAB3-A729190063A5}"/>
              </a:ext>
            </a:extLst>
          </p:cNvPr>
          <p:cNvSpPr>
            <a:spLocks noGrp="1"/>
          </p:cNvSpPr>
          <p:nvPr>
            <p:ph type="ctrTitle"/>
          </p:nvPr>
        </p:nvSpPr>
        <p:spPr>
          <a:xfrm>
            <a:off x="838202" y="2400301"/>
            <a:ext cx="8412384" cy="3222578"/>
          </a:xfrm>
        </p:spPr>
        <p:txBody>
          <a:bodyPr anchor="b">
            <a:normAutofit/>
          </a:bodyPr>
          <a:lstStyle/>
          <a:p>
            <a:r>
              <a:rPr lang="en-SG"/>
              <a:t>UI Design for </a:t>
            </a:r>
            <a:br>
              <a:rPr lang="en-SG"/>
            </a:br>
            <a:r>
              <a:rPr lang="en-SG" err="1"/>
              <a:t>RecyclingBuddy</a:t>
            </a:r>
            <a:r>
              <a:rPr lang="en-SG"/>
              <a:t> </a:t>
            </a:r>
          </a:p>
        </p:txBody>
      </p:sp>
      <p:sp>
        <p:nvSpPr>
          <p:cNvPr id="44" name="Rectangle 12">
            <a:extLst>
              <a:ext uri="{FF2B5EF4-FFF2-40B4-BE49-F238E27FC236}">
                <a16:creationId xmlns:a16="http://schemas.microsoft.com/office/drawing/2014/main" id="{7E1304CE-399E-4EFB-AC6F-CA3ABE76C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14">
            <a:extLst>
              <a:ext uri="{FF2B5EF4-FFF2-40B4-BE49-F238E27FC236}">
                <a16:creationId xmlns:a16="http://schemas.microsoft.com/office/drawing/2014/main" id="{0B346787-55AA-410B-9763-FB4DF19D58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16">
            <a:extLst>
              <a:ext uri="{FF2B5EF4-FFF2-40B4-BE49-F238E27FC236}">
                <a16:creationId xmlns:a16="http://schemas.microsoft.com/office/drawing/2014/main" id="{F74228F0-C94A-49D1-98AF-F8C229FF09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18">
            <a:extLst>
              <a:ext uri="{FF2B5EF4-FFF2-40B4-BE49-F238E27FC236}">
                <a16:creationId xmlns:a16="http://schemas.microsoft.com/office/drawing/2014/main" id="{9C5F0E5C-AB75-49D9-8D9B-727A524E4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832F1FE-8D07-BD18-A7CE-1083AB95F924}"/>
              </a:ext>
            </a:extLst>
          </p:cNvPr>
          <p:cNvSpPr txBox="1"/>
          <p:nvPr/>
        </p:nvSpPr>
        <p:spPr>
          <a:xfrm>
            <a:off x="438726" y="6159499"/>
            <a:ext cx="6130636" cy="369332"/>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1"/>
                </a:solidFill>
              </a:rPr>
              <a:t>By Cao </a:t>
            </a:r>
            <a:r>
              <a:rPr lang="en-US" err="1">
                <a:solidFill>
                  <a:schemeClr val="accent1"/>
                </a:solidFill>
              </a:rPr>
              <a:t>Zheran</a:t>
            </a:r>
            <a:r>
              <a:rPr lang="en-US">
                <a:solidFill>
                  <a:schemeClr val="accent1"/>
                </a:solidFill>
              </a:rPr>
              <a:t>, Chloe Koh Yi Xuan, Tan Tian Kovan, Goh Jie Ling</a:t>
            </a:r>
          </a:p>
        </p:txBody>
      </p:sp>
    </p:spTree>
    <p:extLst>
      <p:ext uri="{BB962C8B-B14F-4D97-AF65-F5344CB8AC3E}">
        <p14:creationId xmlns:p14="http://schemas.microsoft.com/office/powerpoint/2010/main" val="550308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5BDD2E98-F85F-4C9F-B090-4DF4DA71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1451E-3441-2BE1-5094-C5604BB9F63E}"/>
              </a:ext>
            </a:extLst>
          </p:cNvPr>
          <p:cNvSpPr>
            <a:spLocks noGrp="1"/>
          </p:cNvSpPr>
          <p:nvPr>
            <p:ph type="title"/>
          </p:nvPr>
        </p:nvSpPr>
        <p:spPr>
          <a:xfrm>
            <a:off x="651585" y="4298373"/>
            <a:ext cx="3012643" cy="1338125"/>
          </a:xfrm>
        </p:spPr>
        <p:txBody>
          <a:bodyPr vert="horz" lIns="91440" tIns="45720" rIns="91440" bIns="45720" rtlCol="0" anchor="b">
            <a:normAutofit/>
          </a:bodyPr>
          <a:lstStyle/>
          <a:p>
            <a:r>
              <a:rPr lang="en-US" sz="4000"/>
              <a:t>Splash &amp; log in page</a:t>
            </a:r>
          </a:p>
        </p:txBody>
      </p:sp>
      <p:sp>
        <p:nvSpPr>
          <p:cNvPr id="4" name="Text Placeholder 3">
            <a:extLst>
              <a:ext uri="{FF2B5EF4-FFF2-40B4-BE49-F238E27FC236}">
                <a16:creationId xmlns:a16="http://schemas.microsoft.com/office/drawing/2014/main" id="{CAE52838-C09C-F7F3-E618-950A3868FF22}"/>
              </a:ext>
            </a:extLst>
          </p:cNvPr>
          <p:cNvSpPr>
            <a:spLocks noGrp="1"/>
          </p:cNvSpPr>
          <p:nvPr>
            <p:ph type="body" sz="half" idx="2"/>
          </p:nvPr>
        </p:nvSpPr>
        <p:spPr>
          <a:xfrm>
            <a:off x="648814" y="1412619"/>
            <a:ext cx="2709077" cy="1577731"/>
          </a:xfrm>
        </p:spPr>
        <p:txBody>
          <a:bodyPr vert="horz" lIns="91440" tIns="45720" rIns="91440" bIns="45720" rtlCol="0" anchor="b">
            <a:normAutofit lnSpcReduction="10000"/>
          </a:bodyPr>
          <a:lstStyle/>
          <a:p>
            <a:pPr>
              <a:lnSpc>
                <a:spcPct val="100000"/>
              </a:lnSpc>
            </a:pPr>
            <a:r>
              <a:rPr lang="en-US" sz="1800"/>
              <a:t>For first time login, users will be brought to the log in page. If the user is new, the user may click on the 'sign up' to register account</a:t>
            </a:r>
          </a:p>
        </p:txBody>
      </p:sp>
      <p:sp>
        <p:nvSpPr>
          <p:cNvPr id="6" name="Footer Placeholder 5">
            <a:extLst>
              <a:ext uri="{FF2B5EF4-FFF2-40B4-BE49-F238E27FC236}">
                <a16:creationId xmlns:a16="http://schemas.microsoft.com/office/drawing/2014/main" id="{2D58ECD2-96C2-D706-69F1-A12C86B39F99}"/>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defTabSz="914400"/>
            <a:endParaRPr lang="en-US" sz="1050" b="1" kern="1200" cap="all" spc="300" baseline="0">
              <a:solidFill>
                <a:schemeClr val="accent1"/>
              </a:solidFill>
              <a:latin typeface="+mn-lt"/>
              <a:ea typeface="+mn-ea"/>
              <a:cs typeface="+mn-cs"/>
            </a:endParaRPr>
          </a:p>
        </p:txBody>
      </p:sp>
      <p:sp>
        <p:nvSpPr>
          <p:cNvPr id="5" name="Date Placeholder 4">
            <a:extLst>
              <a:ext uri="{FF2B5EF4-FFF2-40B4-BE49-F238E27FC236}">
                <a16:creationId xmlns:a16="http://schemas.microsoft.com/office/drawing/2014/main" id="{ABB58774-2E27-6F72-0B14-66D24C78225E}"/>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defTabSz="914400">
              <a:spcAft>
                <a:spcPts val="600"/>
              </a:spcAft>
            </a:pPr>
            <a:fld id="{2694112F-55F4-4776-A323-7418930321C8}" type="datetime1">
              <a:rPr lang="en-US" smtClean="0"/>
              <a:pPr defTabSz="914400">
                <a:spcAft>
                  <a:spcPts val="600"/>
                </a:spcAft>
              </a:pPr>
              <a:t>1/29/2023</a:t>
            </a:fld>
            <a:endParaRPr lang="en-US"/>
          </a:p>
        </p:txBody>
      </p:sp>
      <p:sp>
        <p:nvSpPr>
          <p:cNvPr id="7" name="Slide Number Placeholder 6">
            <a:extLst>
              <a:ext uri="{FF2B5EF4-FFF2-40B4-BE49-F238E27FC236}">
                <a16:creationId xmlns:a16="http://schemas.microsoft.com/office/drawing/2014/main" id="{646898DC-8850-D328-E160-3BF9E97660B4}"/>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defTabSz="914400">
              <a:spcAft>
                <a:spcPts val="600"/>
              </a:spcAft>
            </a:pPr>
            <a:fld id="{81D2C36F-4504-47C0-B82F-A167342A2754}" type="slidenum">
              <a:rPr lang="en-US" smtClean="0"/>
              <a:pPr defTabSz="914400">
                <a:spcAft>
                  <a:spcPts val="600"/>
                </a:spcAft>
              </a:pPr>
              <a:t>10</a:t>
            </a:fld>
            <a:endParaRPr lang="en-US"/>
          </a:p>
        </p:txBody>
      </p:sp>
      <p:sp>
        <p:nvSpPr>
          <p:cNvPr id="123" name="Rectangle 12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430621"/>
            <a:ext cx="11456511" cy="6092453"/>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Connector 12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430620"/>
            <a:ext cx="0" cy="6092454"/>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8B01E4D6-816B-4BC8-BA07-2CD0CE4A8F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471" y="3968377"/>
            <a:ext cx="10391227"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6047437"/>
            <a:ext cx="10380954"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2329AE4-60E2-4C33-8487-E0A3269021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48100" y="430620"/>
            <a:ext cx="0" cy="5616817"/>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pic>
        <p:nvPicPr>
          <p:cNvPr id="12" name="Picture 11" descr="A picture containing text, pool ball&#10;&#10;Description automatically generated">
            <a:extLst>
              <a:ext uri="{FF2B5EF4-FFF2-40B4-BE49-F238E27FC236}">
                <a16:creationId xmlns:a16="http://schemas.microsoft.com/office/drawing/2014/main" id="{4A97A41A-6C58-8035-D2C7-2E5535A94DB8}"/>
              </a:ext>
            </a:extLst>
          </p:cNvPr>
          <p:cNvPicPr>
            <a:picLocks noChangeAspect="1"/>
          </p:cNvPicPr>
          <p:nvPr/>
        </p:nvPicPr>
        <p:blipFill>
          <a:blip r:embed="rId2"/>
          <a:stretch>
            <a:fillRect/>
          </a:stretch>
        </p:blipFill>
        <p:spPr>
          <a:xfrm>
            <a:off x="4191781" y="662782"/>
            <a:ext cx="2923474" cy="5197290"/>
          </a:xfrm>
          <a:prstGeom prst="rect">
            <a:avLst/>
          </a:prstGeom>
        </p:spPr>
      </p:pic>
      <p:pic>
        <p:nvPicPr>
          <p:cNvPr id="8" name="Content Placeholder 8" descr="A picture containing circle&#10;&#10;Description automatically generated">
            <a:extLst>
              <a:ext uri="{FF2B5EF4-FFF2-40B4-BE49-F238E27FC236}">
                <a16:creationId xmlns:a16="http://schemas.microsoft.com/office/drawing/2014/main" id="{4A1A1AE0-8271-4F67-4FEE-6EABE8B9B6D6}"/>
              </a:ext>
            </a:extLst>
          </p:cNvPr>
          <p:cNvPicPr>
            <a:picLocks noChangeAspect="1"/>
          </p:cNvPicPr>
          <p:nvPr/>
        </p:nvPicPr>
        <p:blipFill>
          <a:blip r:embed="rId3"/>
          <a:stretch>
            <a:fillRect/>
          </a:stretch>
        </p:blipFill>
        <p:spPr>
          <a:xfrm>
            <a:off x="7472132" y="670206"/>
            <a:ext cx="2963227" cy="5189723"/>
          </a:xfrm>
          <a:prstGeom prst="rect">
            <a:avLst/>
          </a:prstGeom>
        </p:spPr>
      </p:pic>
    </p:spTree>
    <p:extLst>
      <p:ext uri="{BB962C8B-B14F-4D97-AF65-F5344CB8AC3E}">
        <p14:creationId xmlns:p14="http://schemas.microsoft.com/office/powerpoint/2010/main" val="35941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F5CC56-CBE8-4152-AD5E-982DD286AA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74" name="Rectangle 73">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0874" y="0"/>
            <a:ext cx="6121125"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A8258B-F415-063A-769E-F6D32A997A19}"/>
              </a:ext>
            </a:extLst>
          </p:cNvPr>
          <p:cNvSpPr>
            <a:spLocks noGrp="1"/>
          </p:cNvSpPr>
          <p:nvPr>
            <p:ph type="title"/>
          </p:nvPr>
        </p:nvSpPr>
        <p:spPr>
          <a:xfrm>
            <a:off x="6806044" y="644892"/>
            <a:ext cx="3559429" cy="1501541"/>
          </a:xfrm>
        </p:spPr>
        <p:txBody>
          <a:bodyPr vert="horz" lIns="91440" tIns="45720" rIns="91440" bIns="45720" rtlCol="0" anchor="ctr">
            <a:normAutofit/>
          </a:bodyPr>
          <a:lstStyle/>
          <a:p>
            <a:r>
              <a:rPr lang="en-US" sz="4000"/>
              <a:t>Sign up</a:t>
            </a:r>
          </a:p>
        </p:txBody>
      </p:sp>
      <p:pic>
        <p:nvPicPr>
          <p:cNvPr id="9" name="Picture 8">
            <a:extLst>
              <a:ext uri="{FF2B5EF4-FFF2-40B4-BE49-F238E27FC236}">
                <a16:creationId xmlns:a16="http://schemas.microsoft.com/office/drawing/2014/main" id="{91B1A057-1D06-63A8-AA1E-C4F0A960685C}"/>
              </a:ext>
            </a:extLst>
          </p:cNvPr>
          <p:cNvPicPr>
            <a:picLocks noChangeAspect="1"/>
          </p:cNvPicPr>
          <p:nvPr/>
        </p:nvPicPr>
        <p:blipFill>
          <a:blip r:embed="rId2"/>
          <a:stretch>
            <a:fillRect/>
          </a:stretch>
        </p:blipFill>
        <p:spPr>
          <a:xfrm>
            <a:off x="1306435" y="388471"/>
            <a:ext cx="3466050" cy="6134603"/>
          </a:xfrm>
          <a:prstGeom prst="rect">
            <a:avLst/>
          </a:prstGeom>
        </p:spPr>
      </p:pic>
      <p:sp>
        <p:nvSpPr>
          <p:cNvPr id="4" name="Text Placeholder 3">
            <a:extLst>
              <a:ext uri="{FF2B5EF4-FFF2-40B4-BE49-F238E27FC236}">
                <a16:creationId xmlns:a16="http://schemas.microsoft.com/office/drawing/2014/main" id="{CDB80C13-8838-1C74-830F-B3D5FCF91F87}"/>
              </a:ext>
            </a:extLst>
          </p:cNvPr>
          <p:cNvSpPr>
            <a:spLocks noGrp="1"/>
          </p:cNvSpPr>
          <p:nvPr>
            <p:ph type="body" sz="half" idx="2"/>
          </p:nvPr>
        </p:nvSpPr>
        <p:spPr>
          <a:xfrm>
            <a:off x="6806044" y="2772079"/>
            <a:ext cx="3559429" cy="2980446"/>
          </a:xfrm>
        </p:spPr>
        <p:txBody>
          <a:bodyPr vert="horz" lIns="91440" tIns="45720" rIns="91440" bIns="45720" rtlCol="0" anchor="t">
            <a:normAutofit/>
          </a:bodyPr>
          <a:lstStyle/>
          <a:p>
            <a:pPr indent="-228600">
              <a:buFont typeface="Arial" panose="020B0604020202020204" pitchFamily="34" charset="0"/>
              <a:buChar char="•"/>
            </a:pPr>
            <a:r>
              <a:rPr lang="en-US"/>
              <a:t>User can enter friend’s username/id for friend who introduced the application.</a:t>
            </a:r>
          </a:p>
          <a:p>
            <a:pPr indent="-228600">
              <a:buFont typeface="Arial" panose="020B0604020202020204" pitchFamily="34" charset="0"/>
              <a:buChar char="•"/>
            </a:pPr>
            <a:r>
              <a:rPr lang="en-US"/>
              <a:t>User can invite their friends to earn points too</a:t>
            </a:r>
          </a:p>
        </p:txBody>
      </p:sp>
      <p:sp>
        <p:nvSpPr>
          <p:cNvPr id="5" name="Date Placeholder 4">
            <a:extLst>
              <a:ext uri="{FF2B5EF4-FFF2-40B4-BE49-F238E27FC236}">
                <a16:creationId xmlns:a16="http://schemas.microsoft.com/office/drawing/2014/main" id="{A5D50304-D664-E1C5-D8BA-0BFA5DF05223}"/>
              </a:ext>
            </a:extLst>
          </p:cNvPr>
          <p:cNvSpPr>
            <a:spLocks noGrp="1"/>
          </p:cNvSpPr>
          <p:nvPr>
            <p:ph type="dt" sz="half" idx="10"/>
          </p:nvPr>
        </p:nvSpPr>
        <p:spPr>
          <a:xfrm>
            <a:off x="6567054" y="6140304"/>
            <a:ext cx="4021275" cy="287075"/>
          </a:xfrm>
        </p:spPr>
        <p:txBody>
          <a:bodyPr vert="horz" lIns="91440" tIns="45720" rIns="91440" bIns="45720" rtlCol="0" anchor="ctr">
            <a:normAutofit/>
          </a:bodyPr>
          <a:lstStyle/>
          <a:p>
            <a:pPr defTabSz="914400">
              <a:spcAft>
                <a:spcPts val="600"/>
              </a:spcAft>
            </a:pPr>
            <a:fld id="{E082ABFB-60E7-4BA1-866A-7059F058065B}" type="datetime1">
              <a:rPr lang="en-US" smtClean="0"/>
              <a:pPr defTabSz="914400">
                <a:spcAft>
                  <a:spcPts val="600"/>
                </a:spcAft>
              </a:pPr>
              <a:t>1/29/2023</a:t>
            </a:fld>
            <a:endParaRPr lang="en-US"/>
          </a:p>
        </p:txBody>
      </p:sp>
      <p:cxnSp>
        <p:nvCxnSpPr>
          <p:cNvPr id="78" name="Straight Connector 77">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6462FD9A-56B3-61E1-8DE9-BBE23CA725F9}"/>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defTabSz="914400"/>
            <a:endParaRPr lang="en-US" sz="1050" b="1" kern="1200" cap="all" spc="300" baseline="0">
              <a:solidFill>
                <a:schemeClr val="accent1"/>
              </a:solidFill>
              <a:latin typeface="+mn-lt"/>
              <a:ea typeface="+mn-ea"/>
              <a:cs typeface="+mn-cs"/>
            </a:endParaRPr>
          </a:p>
        </p:txBody>
      </p:sp>
      <p:sp>
        <p:nvSpPr>
          <p:cNvPr id="7" name="Slide Number Placeholder 6">
            <a:extLst>
              <a:ext uri="{FF2B5EF4-FFF2-40B4-BE49-F238E27FC236}">
                <a16:creationId xmlns:a16="http://schemas.microsoft.com/office/drawing/2014/main" id="{977E3D3B-A3CA-FD18-9A95-4158FB38956F}"/>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defTabSz="914400">
              <a:spcAft>
                <a:spcPts val="600"/>
              </a:spcAft>
            </a:pPr>
            <a:fld id="{81D2C36F-4504-47C0-B82F-A167342A2754}" type="slidenum">
              <a:rPr lang="en-US" smtClean="0"/>
              <a:pPr defTabSz="914400">
                <a:spcAft>
                  <a:spcPts val="600"/>
                </a:spcAft>
              </a:pPr>
              <a:t>11</a:t>
            </a:fld>
            <a:endParaRPr lang="en-US"/>
          </a:p>
        </p:txBody>
      </p:sp>
      <p:sp>
        <p:nvSpPr>
          <p:cNvPr id="80" name="Rectangle 79">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8900" y="334928"/>
            <a:ext cx="5385355"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2400300"/>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6047437"/>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988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F5CC56-CBE8-4152-AD5E-982DD286AA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74" name="Rectangle 73">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0874" y="0"/>
            <a:ext cx="6121125"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7BF6E-20BE-0ECC-403F-37EBC19356B5}"/>
              </a:ext>
            </a:extLst>
          </p:cNvPr>
          <p:cNvSpPr>
            <a:spLocks noGrp="1"/>
          </p:cNvSpPr>
          <p:nvPr>
            <p:ph type="title"/>
          </p:nvPr>
        </p:nvSpPr>
        <p:spPr>
          <a:xfrm>
            <a:off x="6806044" y="644892"/>
            <a:ext cx="3559429" cy="1501541"/>
          </a:xfrm>
        </p:spPr>
        <p:txBody>
          <a:bodyPr vert="horz" lIns="91440" tIns="45720" rIns="91440" bIns="45720" rtlCol="0" anchor="ctr">
            <a:normAutofit/>
          </a:bodyPr>
          <a:lstStyle/>
          <a:p>
            <a:r>
              <a:rPr lang="en-US" sz="4000"/>
              <a:t>Explore</a:t>
            </a:r>
          </a:p>
        </p:txBody>
      </p:sp>
      <p:pic>
        <p:nvPicPr>
          <p:cNvPr id="11" name="Picture 10">
            <a:extLst>
              <a:ext uri="{FF2B5EF4-FFF2-40B4-BE49-F238E27FC236}">
                <a16:creationId xmlns:a16="http://schemas.microsoft.com/office/drawing/2014/main" id="{75A93671-3B26-5C69-67F0-16C5901DCB78}"/>
              </a:ext>
            </a:extLst>
          </p:cNvPr>
          <p:cNvPicPr>
            <a:picLocks noChangeAspect="1"/>
          </p:cNvPicPr>
          <p:nvPr/>
        </p:nvPicPr>
        <p:blipFill>
          <a:blip r:embed="rId2"/>
          <a:stretch>
            <a:fillRect/>
          </a:stretch>
        </p:blipFill>
        <p:spPr>
          <a:xfrm>
            <a:off x="1298766" y="388471"/>
            <a:ext cx="3481387" cy="6134603"/>
          </a:xfrm>
          <a:prstGeom prst="rect">
            <a:avLst/>
          </a:prstGeom>
        </p:spPr>
      </p:pic>
      <p:sp>
        <p:nvSpPr>
          <p:cNvPr id="4" name="Text Placeholder 3">
            <a:extLst>
              <a:ext uri="{FF2B5EF4-FFF2-40B4-BE49-F238E27FC236}">
                <a16:creationId xmlns:a16="http://schemas.microsoft.com/office/drawing/2014/main" id="{1508F3BD-FED5-6B3F-B4BB-0E332FE1EAC1}"/>
              </a:ext>
            </a:extLst>
          </p:cNvPr>
          <p:cNvSpPr>
            <a:spLocks noGrp="1"/>
          </p:cNvSpPr>
          <p:nvPr>
            <p:ph type="body" sz="half" idx="2"/>
          </p:nvPr>
        </p:nvSpPr>
        <p:spPr>
          <a:xfrm>
            <a:off x="6806044" y="2772079"/>
            <a:ext cx="3559429" cy="2980446"/>
          </a:xfrm>
        </p:spPr>
        <p:txBody>
          <a:bodyPr vert="horz" lIns="91440" tIns="45720" rIns="91440" bIns="45720" rtlCol="0" anchor="t">
            <a:normAutofit/>
          </a:bodyPr>
          <a:lstStyle/>
          <a:p>
            <a:pPr marL="285750" indent="-285750">
              <a:buChar char="•"/>
            </a:pPr>
            <a:r>
              <a:rPr lang="en-US"/>
              <a:t>Homepage: user may directly type in their location to locate the nearest recycling bins</a:t>
            </a:r>
          </a:p>
          <a:p>
            <a:pPr marL="285750" indent="-285750">
              <a:buChar char="•"/>
            </a:pPr>
            <a:r>
              <a:rPr lang="en-US"/>
              <a:t>User may also click on the bookmark icon beside the tabs to pin the tab that they frequently use</a:t>
            </a:r>
          </a:p>
          <a:p>
            <a:pPr marL="285750" indent="-285750">
              <a:buChar char="•"/>
            </a:pPr>
            <a:endParaRPr lang="en-US"/>
          </a:p>
        </p:txBody>
      </p:sp>
      <p:sp>
        <p:nvSpPr>
          <p:cNvPr id="5" name="Date Placeholder 4">
            <a:extLst>
              <a:ext uri="{FF2B5EF4-FFF2-40B4-BE49-F238E27FC236}">
                <a16:creationId xmlns:a16="http://schemas.microsoft.com/office/drawing/2014/main" id="{AE4123C9-0BD5-A612-B735-5B1AFFBEF32A}"/>
              </a:ext>
            </a:extLst>
          </p:cNvPr>
          <p:cNvSpPr>
            <a:spLocks noGrp="1"/>
          </p:cNvSpPr>
          <p:nvPr>
            <p:ph type="dt" sz="half" idx="10"/>
          </p:nvPr>
        </p:nvSpPr>
        <p:spPr>
          <a:xfrm>
            <a:off x="6567054" y="6140304"/>
            <a:ext cx="4021275" cy="287075"/>
          </a:xfrm>
        </p:spPr>
        <p:txBody>
          <a:bodyPr vert="horz" lIns="91440" tIns="45720" rIns="91440" bIns="45720" rtlCol="0" anchor="ctr">
            <a:normAutofit/>
          </a:bodyPr>
          <a:lstStyle/>
          <a:p>
            <a:pPr defTabSz="914400">
              <a:spcAft>
                <a:spcPts val="600"/>
              </a:spcAft>
            </a:pPr>
            <a:fld id="{E082ABFB-60E7-4BA1-866A-7059F058065B}" type="datetime1">
              <a:rPr lang="en-US" smtClean="0"/>
              <a:pPr defTabSz="914400">
                <a:spcAft>
                  <a:spcPts val="600"/>
                </a:spcAft>
              </a:pPr>
              <a:t>1/29/2023</a:t>
            </a:fld>
            <a:endParaRPr lang="en-US"/>
          </a:p>
        </p:txBody>
      </p:sp>
      <p:cxnSp>
        <p:nvCxnSpPr>
          <p:cNvPr id="78" name="Straight Connector 77">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D8BF3AD0-B31C-F084-0FF4-A85A9AC2420F}"/>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defTabSz="914400"/>
            <a:endParaRPr lang="en-US" sz="1050" b="1" kern="1200" cap="all" spc="300" baseline="0">
              <a:solidFill>
                <a:schemeClr val="accent1"/>
              </a:solidFill>
              <a:latin typeface="+mn-lt"/>
              <a:ea typeface="+mn-ea"/>
              <a:cs typeface="+mn-cs"/>
            </a:endParaRPr>
          </a:p>
        </p:txBody>
      </p:sp>
      <p:sp>
        <p:nvSpPr>
          <p:cNvPr id="7" name="Slide Number Placeholder 6">
            <a:extLst>
              <a:ext uri="{FF2B5EF4-FFF2-40B4-BE49-F238E27FC236}">
                <a16:creationId xmlns:a16="http://schemas.microsoft.com/office/drawing/2014/main" id="{584E17E1-8FC9-F653-DCDE-B12CA2ADA948}"/>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defTabSz="914400">
              <a:spcAft>
                <a:spcPts val="600"/>
              </a:spcAft>
            </a:pPr>
            <a:fld id="{81D2C36F-4504-47C0-B82F-A167342A2754}" type="slidenum">
              <a:rPr lang="en-US" smtClean="0"/>
              <a:pPr defTabSz="914400">
                <a:spcAft>
                  <a:spcPts val="600"/>
                </a:spcAft>
              </a:pPr>
              <a:t>12</a:t>
            </a:fld>
            <a:endParaRPr lang="en-US"/>
          </a:p>
        </p:txBody>
      </p:sp>
      <p:sp>
        <p:nvSpPr>
          <p:cNvPr id="80" name="Rectangle 79">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8900" y="334928"/>
            <a:ext cx="5385355"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2400300"/>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6047437"/>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186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7F5CC56-CBE8-4152-AD5E-982DD286AA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53" name="Rectangle 5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0874" y="0"/>
            <a:ext cx="6121125"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5C87E-37EA-C4D1-1AF9-9B9CEE2AE66C}"/>
              </a:ext>
            </a:extLst>
          </p:cNvPr>
          <p:cNvSpPr>
            <a:spLocks noGrp="1"/>
          </p:cNvSpPr>
          <p:nvPr>
            <p:ph type="title"/>
          </p:nvPr>
        </p:nvSpPr>
        <p:spPr>
          <a:xfrm>
            <a:off x="6806044" y="644892"/>
            <a:ext cx="3559429" cy="1501541"/>
          </a:xfrm>
        </p:spPr>
        <p:txBody>
          <a:bodyPr vert="horz" lIns="91440" tIns="45720" rIns="91440" bIns="45720" rtlCol="0" anchor="ctr">
            <a:normAutofit/>
          </a:bodyPr>
          <a:lstStyle/>
          <a:p>
            <a:r>
              <a:rPr lang="en-US" sz="4000"/>
              <a:t>Menu</a:t>
            </a:r>
          </a:p>
        </p:txBody>
      </p:sp>
      <p:pic>
        <p:nvPicPr>
          <p:cNvPr id="15" name="Picture 14">
            <a:extLst>
              <a:ext uri="{FF2B5EF4-FFF2-40B4-BE49-F238E27FC236}">
                <a16:creationId xmlns:a16="http://schemas.microsoft.com/office/drawing/2014/main" id="{0FFCEF99-E049-C46C-F601-83E07957CC93}"/>
              </a:ext>
            </a:extLst>
          </p:cNvPr>
          <p:cNvPicPr>
            <a:picLocks noChangeAspect="1"/>
          </p:cNvPicPr>
          <p:nvPr/>
        </p:nvPicPr>
        <p:blipFill>
          <a:blip r:embed="rId2"/>
          <a:stretch>
            <a:fillRect/>
          </a:stretch>
        </p:blipFill>
        <p:spPr>
          <a:xfrm>
            <a:off x="1321771" y="388471"/>
            <a:ext cx="3435378" cy="6134603"/>
          </a:xfrm>
          <a:prstGeom prst="rect">
            <a:avLst/>
          </a:prstGeom>
        </p:spPr>
      </p:pic>
      <p:sp>
        <p:nvSpPr>
          <p:cNvPr id="4" name="Text Placeholder 3">
            <a:extLst>
              <a:ext uri="{FF2B5EF4-FFF2-40B4-BE49-F238E27FC236}">
                <a16:creationId xmlns:a16="http://schemas.microsoft.com/office/drawing/2014/main" id="{8E3D7B85-FDAE-4114-6A9A-9C176313ECCD}"/>
              </a:ext>
            </a:extLst>
          </p:cNvPr>
          <p:cNvSpPr>
            <a:spLocks noGrp="1"/>
          </p:cNvSpPr>
          <p:nvPr>
            <p:ph type="body" sz="half" idx="2"/>
          </p:nvPr>
        </p:nvSpPr>
        <p:spPr>
          <a:xfrm>
            <a:off x="6806044" y="2772079"/>
            <a:ext cx="3559429" cy="2980446"/>
          </a:xfrm>
        </p:spPr>
        <p:txBody>
          <a:bodyPr vert="horz" lIns="91440" tIns="45720" rIns="91440" bIns="45720" rtlCol="0" anchor="t">
            <a:normAutofit/>
          </a:bodyPr>
          <a:lstStyle/>
          <a:p>
            <a:pPr indent="-228600">
              <a:buFont typeface="Arial" panose="020B0604020202020204" pitchFamily="34" charset="0"/>
              <a:buChar char="•"/>
            </a:pPr>
            <a:r>
              <a:rPr lang="en-US"/>
              <a:t>List of the feature</a:t>
            </a:r>
          </a:p>
          <a:p>
            <a:pPr indent="-228600">
              <a:buFont typeface="Arial" panose="020B0604020202020204" pitchFamily="34" charset="0"/>
              <a:buChar char="•"/>
            </a:pPr>
            <a:r>
              <a:rPr lang="en-US"/>
              <a:t>Allows user to change tabs easily without the need to go back to the homepage</a:t>
            </a:r>
          </a:p>
        </p:txBody>
      </p:sp>
      <p:sp>
        <p:nvSpPr>
          <p:cNvPr id="5" name="Date Placeholder 4">
            <a:extLst>
              <a:ext uri="{FF2B5EF4-FFF2-40B4-BE49-F238E27FC236}">
                <a16:creationId xmlns:a16="http://schemas.microsoft.com/office/drawing/2014/main" id="{B3E9CF04-3D85-D01D-06AD-785144A22C3F}"/>
              </a:ext>
            </a:extLst>
          </p:cNvPr>
          <p:cNvSpPr>
            <a:spLocks noGrp="1"/>
          </p:cNvSpPr>
          <p:nvPr>
            <p:ph type="dt" sz="half" idx="10"/>
          </p:nvPr>
        </p:nvSpPr>
        <p:spPr>
          <a:xfrm>
            <a:off x="6567054" y="6140304"/>
            <a:ext cx="4021275" cy="287075"/>
          </a:xfrm>
        </p:spPr>
        <p:txBody>
          <a:bodyPr vert="horz" lIns="91440" tIns="45720" rIns="91440" bIns="45720" rtlCol="0" anchor="ctr">
            <a:normAutofit/>
          </a:bodyPr>
          <a:lstStyle/>
          <a:p>
            <a:pPr defTabSz="914400">
              <a:spcAft>
                <a:spcPts val="600"/>
              </a:spcAft>
            </a:pPr>
            <a:fld id="{2694112F-55F4-4776-A323-7418930321C8}" type="datetime1">
              <a:rPr lang="en-US" smtClean="0"/>
              <a:pPr defTabSz="914400">
                <a:spcAft>
                  <a:spcPts val="600"/>
                </a:spcAft>
              </a:pPr>
              <a:t>1/29/2023</a:t>
            </a:fld>
            <a:endParaRPr lang="en-US"/>
          </a:p>
        </p:txBody>
      </p:sp>
      <p:cxnSp>
        <p:nvCxnSpPr>
          <p:cNvPr id="57" name="Straight Connector 5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D0050B5F-9684-8DBB-BB37-85809AE5048E}"/>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defTabSz="914400"/>
            <a:endParaRPr lang="en-US" sz="1050" b="1" kern="1200" cap="all" spc="300" baseline="0">
              <a:solidFill>
                <a:schemeClr val="accent1"/>
              </a:solidFill>
              <a:latin typeface="+mn-lt"/>
              <a:ea typeface="+mn-ea"/>
              <a:cs typeface="+mn-cs"/>
            </a:endParaRPr>
          </a:p>
        </p:txBody>
      </p:sp>
      <p:sp>
        <p:nvSpPr>
          <p:cNvPr id="7" name="Slide Number Placeholder 6">
            <a:extLst>
              <a:ext uri="{FF2B5EF4-FFF2-40B4-BE49-F238E27FC236}">
                <a16:creationId xmlns:a16="http://schemas.microsoft.com/office/drawing/2014/main" id="{A99A943E-00EC-5CEC-B2A7-B02D6F64FA58}"/>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defTabSz="914400">
              <a:spcAft>
                <a:spcPts val="600"/>
              </a:spcAft>
            </a:pPr>
            <a:fld id="{81D2C36F-4504-47C0-B82F-A167342A2754}" type="slidenum">
              <a:rPr lang="en-US" smtClean="0"/>
              <a:pPr defTabSz="914400">
                <a:spcAft>
                  <a:spcPts val="600"/>
                </a:spcAft>
              </a:pPr>
              <a:t>13</a:t>
            </a:fld>
            <a:endParaRPr lang="en-US"/>
          </a:p>
        </p:txBody>
      </p:sp>
      <p:sp>
        <p:nvSpPr>
          <p:cNvPr id="59" name="Rectangle 5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8900" y="334928"/>
            <a:ext cx="5385355"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2400300"/>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6047437"/>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519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13">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5">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17">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19">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21">
            <a:extLst>
              <a:ext uri="{FF2B5EF4-FFF2-40B4-BE49-F238E27FC236}">
                <a16:creationId xmlns:a16="http://schemas.microsoft.com/office/drawing/2014/main" id="{C7F5CC56-CBE8-4152-AD5E-982DD286AA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41" name="Rectangle 23">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5">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0874" y="0"/>
            <a:ext cx="6121125"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9A4FB1-53D9-50FD-E6A1-09BCC49375F3}"/>
              </a:ext>
            </a:extLst>
          </p:cNvPr>
          <p:cNvSpPr>
            <a:spLocks noGrp="1"/>
          </p:cNvSpPr>
          <p:nvPr>
            <p:ph type="title"/>
          </p:nvPr>
        </p:nvSpPr>
        <p:spPr>
          <a:xfrm>
            <a:off x="6806044" y="644892"/>
            <a:ext cx="3559429" cy="1501541"/>
          </a:xfrm>
        </p:spPr>
        <p:txBody>
          <a:bodyPr vert="horz" lIns="91440" tIns="45720" rIns="91440" bIns="45720" rtlCol="0" anchor="ctr">
            <a:normAutofit/>
          </a:bodyPr>
          <a:lstStyle/>
          <a:p>
            <a:r>
              <a:rPr lang="en-US" sz="4000"/>
              <a:t>Setting</a:t>
            </a:r>
          </a:p>
        </p:txBody>
      </p:sp>
      <p:pic>
        <p:nvPicPr>
          <p:cNvPr id="9" name="Content Placeholder 8">
            <a:extLst>
              <a:ext uri="{FF2B5EF4-FFF2-40B4-BE49-F238E27FC236}">
                <a16:creationId xmlns:a16="http://schemas.microsoft.com/office/drawing/2014/main" id="{608C882E-AF5C-8394-8B6F-F9BA847BEDD6}"/>
              </a:ext>
            </a:extLst>
          </p:cNvPr>
          <p:cNvPicPr>
            <a:picLocks noGrp="1" noChangeAspect="1"/>
          </p:cNvPicPr>
          <p:nvPr>
            <p:ph idx="1"/>
          </p:nvPr>
        </p:nvPicPr>
        <p:blipFill>
          <a:blip r:embed="rId2"/>
          <a:stretch>
            <a:fillRect/>
          </a:stretch>
        </p:blipFill>
        <p:spPr>
          <a:xfrm>
            <a:off x="1306435" y="388471"/>
            <a:ext cx="3466050" cy="6134603"/>
          </a:xfrm>
          <a:prstGeom prst="rect">
            <a:avLst/>
          </a:prstGeom>
        </p:spPr>
      </p:pic>
      <p:sp>
        <p:nvSpPr>
          <p:cNvPr id="4" name="Text Placeholder 3">
            <a:extLst>
              <a:ext uri="{FF2B5EF4-FFF2-40B4-BE49-F238E27FC236}">
                <a16:creationId xmlns:a16="http://schemas.microsoft.com/office/drawing/2014/main" id="{F4E47BA4-11CD-0112-4F13-54130922D999}"/>
              </a:ext>
            </a:extLst>
          </p:cNvPr>
          <p:cNvSpPr>
            <a:spLocks noGrp="1"/>
          </p:cNvSpPr>
          <p:nvPr>
            <p:ph type="body" sz="half" idx="2"/>
          </p:nvPr>
        </p:nvSpPr>
        <p:spPr>
          <a:xfrm>
            <a:off x="6806044" y="2772079"/>
            <a:ext cx="3559429" cy="2980446"/>
          </a:xfrm>
        </p:spPr>
        <p:txBody>
          <a:bodyPr vert="horz" lIns="91440" tIns="45720" rIns="91440" bIns="45720" rtlCol="0">
            <a:normAutofit/>
          </a:bodyPr>
          <a:lstStyle/>
          <a:p>
            <a:pPr indent="-228600">
              <a:buFont typeface="Arial" panose="020B0604020202020204" pitchFamily="34" charset="0"/>
              <a:buChar char="•"/>
            </a:pPr>
            <a:r>
              <a:rPr lang="en-US"/>
              <a:t>User can check and edit their profile</a:t>
            </a:r>
          </a:p>
        </p:txBody>
      </p:sp>
      <p:sp>
        <p:nvSpPr>
          <p:cNvPr id="5" name="Date Placeholder 4">
            <a:extLst>
              <a:ext uri="{FF2B5EF4-FFF2-40B4-BE49-F238E27FC236}">
                <a16:creationId xmlns:a16="http://schemas.microsoft.com/office/drawing/2014/main" id="{348F6846-7A66-C926-4F41-E31BDB62B2DC}"/>
              </a:ext>
            </a:extLst>
          </p:cNvPr>
          <p:cNvSpPr>
            <a:spLocks noGrp="1"/>
          </p:cNvSpPr>
          <p:nvPr>
            <p:ph type="dt" sz="half" idx="10"/>
          </p:nvPr>
        </p:nvSpPr>
        <p:spPr>
          <a:xfrm>
            <a:off x="6567054" y="6140304"/>
            <a:ext cx="4021275" cy="287075"/>
          </a:xfrm>
        </p:spPr>
        <p:txBody>
          <a:bodyPr vert="horz" lIns="91440" tIns="45720" rIns="91440" bIns="45720" rtlCol="0" anchor="ctr">
            <a:normAutofit/>
          </a:bodyPr>
          <a:lstStyle/>
          <a:p>
            <a:pPr defTabSz="914400">
              <a:spcAft>
                <a:spcPts val="600"/>
              </a:spcAft>
            </a:pPr>
            <a:fld id="{E082ABFB-60E7-4BA1-866A-7059F058065B}" type="datetime1">
              <a:rPr lang="en-US" smtClean="0"/>
              <a:pPr defTabSz="914400">
                <a:spcAft>
                  <a:spcPts val="600"/>
                </a:spcAft>
              </a:pPr>
              <a:t>1/29/2023</a:t>
            </a:fld>
            <a:endParaRPr lang="en-US"/>
          </a:p>
        </p:txBody>
      </p:sp>
      <p:cxnSp>
        <p:nvCxnSpPr>
          <p:cNvPr id="43" name="Straight Connector 27">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E7BDEC3A-6518-E976-3990-A31330C5360A}"/>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defTabSz="914400"/>
            <a:endParaRPr lang="en-US" sz="1050" b="1" kern="1200" cap="all" spc="300" baseline="0">
              <a:solidFill>
                <a:schemeClr val="accent1"/>
              </a:solidFill>
              <a:latin typeface="+mn-lt"/>
              <a:ea typeface="+mn-ea"/>
              <a:cs typeface="+mn-cs"/>
            </a:endParaRPr>
          </a:p>
        </p:txBody>
      </p:sp>
      <p:sp>
        <p:nvSpPr>
          <p:cNvPr id="7" name="Slide Number Placeholder 6">
            <a:extLst>
              <a:ext uri="{FF2B5EF4-FFF2-40B4-BE49-F238E27FC236}">
                <a16:creationId xmlns:a16="http://schemas.microsoft.com/office/drawing/2014/main" id="{5A241CFB-109A-2BB8-05A0-4F1C96DF243F}"/>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defTabSz="914400">
              <a:spcAft>
                <a:spcPts val="600"/>
              </a:spcAft>
            </a:pPr>
            <a:fld id="{81D2C36F-4504-47C0-B82F-A167342A2754}" type="slidenum">
              <a:rPr lang="en-US" smtClean="0"/>
              <a:pPr defTabSz="914400">
                <a:spcAft>
                  <a:spcPts val="600"/>
                </a:spcAft>
              </a:pPr>
              <a:t>14</a:t>
            </a:fld>
            <a:endParaRPr lang="en-US"/>
          </a:p>
        </p:txBody>
      </p:sp>
      <p:sp>
        <p:nvSpPr>
          <p:cNvPr id="44" name="Rectangle 29">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8900" y="334928"/>
            <a:ext cx="5385355"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31">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2400300"/>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33">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6047437"/>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131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 name="Rectangle 140">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42">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44">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6" name="Straight Connector 146">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7" name="Straight Connector 148">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68" name="Rectangle 150">
            <a:extLst>
              <a:ext uri="{FF2B5EF4-FFF2-40B4-BE49-F238E27FC236}">
                <a16:creationId xmlns:a16="http://schemas.microsoft.com/office/drawing/2014/main" id="{B9BBDDCC-0358-4EDD-9820-287B1D8F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52">
            <a:extLst>
              <a:ext uri="{FF2B5EF4-FFF2-40B4-BE49-F238E27FC236}">
                <a16:creationId xmlns:a16="http://schemas.microsoft.com/office/drawing/2014/main" id="{B2B3B5E1-901E-49C0-9F76-B48432DE9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8900" y="0"/>
            <a:ext cx="57531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54">
            <a:extLst>
              <a:ext uri="{FF2B5EF4-FFF2-40B4-BE49-F238E27FC236}">
                <a16:creationId xmlns:a16="http://schemas.microsoft.com/office/drawing/2014/main" id="{FBE31AC6-E383-4D2B-9A24-69EEE084D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8918" y="334928"/>
            <a:ext cx="4945336"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A4385-FADD-7CA5-8B3C-DAE85CC1803D}"/>
              </a:ext>
            </a:extLst>
          </p:cNvPr>
          <p:cNvSpPr>
            <a:spLocks noGrp="1"/>
          </p:cNvSpPr>
          <p:nvPr>
            <p:ph type="title"/>
          </p:nvPr>
        </p:nvSpPr>
        <p:spPr>
          <a:xfrm>
            <a:off x="7229680" y="5123676"/>
            <a:ext cx="3299009" cy="792096"/>
          </a:xfrm>
        </p:spPr>
        <p:txBody>
          <a:bodyPr vert="horz" lIns="91440" tIns="45720" rIns="91440" bIns="45720" rtlCol="0" anchor="t">
            <a:normAutofit/>
          </a:bodyPr>
          <a:lstStyle/>
          <a:p>
            <a:r>
              <a:rPr lang="en-US" sz="4000"/>
              <a:t>MAP</a:t>
            </a:r>
          </a:p>
        </p:txBody>
      </p:sp>
      <p:sp>
        <p:nvSpPr>
          <p:cNvPr id="4" name="Text Placeholder 3">
            <a:extLst>
              <a:ext uri="{FF2B5EF4-FFF2-40B4-BE49-F238E27FC236}">
                <a16:creationId xmlns:a16="http://schemas.microsoft.com/office/drawing/2014/main" id="{4813D8BD-7F54-B272-F498-6D6C11700C8F}"/>
              </a:ext>
            </a:extLst>
          </p:cNvPr>
          <p:cNvSpPr>
            <a:spLocks noGrp="1"/>
          </p:cNvSpPr>
          <p:nvPr>
            <p:ph type="body" sz="half" idx="2"/>
          </p:nvPr>
        </p:nvSpPr>
        <p:spPr>
          <a:xfrm>
            <a:off x="7229684" y="815748"/>
            <a:ext cx="3299005" cy="671438"/>
          </a:xfrm>
        </p:spPr>
        <p:txBody>
          <a:bodyPr vert="horz" lIns="91440" tIns="45720" rIns="91440" bIns="45720" rtlCol="0" anchor="ctr">
            <a:normAutofit/>
          </a:bodyPr>
          <a:lstStyle/>
          <a:p>
            <a:pPr>
              <a:lnSpc>
                <a:spcPct val="100000"/>
              </a:lnSpc>
            </a:pPr>
            <a:r>
              <a:rPr lang="en-US" sz="1800"/>
              <a:t>User can find the nearest recycling bin around them</a:t>
            </a:r>
          </a:p>
        </p:txBody>
      </p:sp>
      <p:pic>
        <p:nvPicPr>
          <p:cNvPr id="11" name="Picture 10">
            <a:extLst>
              <a:ext uri="{FF2B5EF4-FFF2-40B4-BE49-F238E27FC236}">
                <a16:creationId xmlns:a16="http://schemas.microsoft.com/office/drawing/2014/main" id="{428A0713-ADF9-E8C2-D33F-FA5D7C4B8A1C}"/>
              </a:ext>
            </a:extLst>
          </p:cNvPr>
          <p:cNvPicPr>
            <a:picLocks noChangeAspect="1"/>
          </p:cNvPicPr>
          <p:nvPr/>
        </p:nvPicPr>
        <p:blipFill>
          <a:blip r:embed="rId2"/>
          <a:stretch>
            <a:fillRect/>
          </a:stretch>
        </p:blipFill>
        <p:spPr>
          <a:xfrm>
            <a:off x="1623767" y="602673"/>
            <a:ext cx="3197273" cy="5709417"/>
          </a:xfrm>
          <a:prstGeom prst="rect">
            <a:avLst/>
          </a:prstGeom>
        </p:spPr>
      </p:pic>
      <p:cxnSp>
        <p:nvCxnSpPr>
          <p:cNvPr id="171" name="Straight Connector 156">
            <a:extLst>
              <a:ext uri="{FF2B5EF4-FFF2-40B4-BE49-F238E27FC236}">
                <a16:creationId xmlns:a16="http://schemas.microsoft.com/office/drawing/2014/main" id="{2DD089E2-CEA3-48C4-9094-610D00D946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2B75A681-5E47-8E01-5D0F-9411C278354B}"/>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defTabSz="914400"/>
            <a:endParaRPr lang="en-US" sz="1050" b="1" kern="1200" cap="all" spc="300" baseline="0">
              <a:solidFill>
                <a:schemeClr val="accent1"/>
              </a:solidFill>
              <a:latin typeface="+mn-lt"/>
              <a:ea typeface="+mn-ea"/>
              <a:cs typeface="+mn-cs"/>
            </a:endParaRPr>
          </a:p>
        </p:txBody>
      </p:sp>
      <p:cxnSp>
        <p:nvCxnSpPr>
          <p:cNvPr id="172" name="Straight Connector 158">
            <a:extLst>
              <a:ext uri="{FF2B5EF4-FFF2-40B4-BE49-F238E27FC236}">
                <a16:creationId xmlns:a16="http://schemas.microsoft.com/office/drawing/2014/main" id="{2F49F475-10BF-4E7D-9BE8-5329BCAFE2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78918" y="4992010"/>
            <a:ext cx="38697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3" name="Straight Connector 160">
            <a:extLst>
              <a:ext uri="{FF2B5EF4-FFF2-40B4-BE49-F238E27FC236}">
                <a16:creationId xmlns:a16="http://schemas.microsoft.com/office/drawing/2014/main" id="{621E947D-525D-4D2A-B0C3-E1BFCA6060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78918" y="6047437"/>
            <a:ext cx="38697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330B7D0C-6F03-FA98-50AF-ABAB97EEDC5A}"/>
              </a:ext>
            </a:extLst>
          </p:cNvPr>
          <p:cNvSpPr>
            <a:spLocks noGrp="1"/>
          </p:cNvSpPr>
          <p:nvPr>
            <p:ph type="dt" sz="half" idx="10"/>
          </p:nvPr>
        </p:nvSpPr>
        <p:spPr>
          <a:xfrm>
            <a:off x="7102550" y="6140304"/>
            <a:ext cx="2848274" cy="287075"/>
          </a:xfrm>
        </p:spPr>
        <p:txBody>
          <a:bodyPr vert="horz" lIns="91440" tIns="45720" rIns="91440" bIns="45720" rtlCol="0" anchor="ctr">
            <a:normAutofit/>
          </a:bodyPr>
          <a:lstStyle/>
          <a:p>
            <a:pPr defTabSz="914400">
              <a:spcAft>
                <a:spcPts val="600"/>
              </a:spcAft>
            </a:pPr>
            <a:fld id="{2694112F-55F4-4776-A323-7418930321C8}" type="datetime1">
              <a:rPr lang="en-US" smtClean="0"/>
              <a:pPr defTabSz="914400">
                <a:spcAft>
                  <a:spcPts val="600"/>
                </a:spcAft>
              </a:pPr>
              <a:t>1/29/2023</a:t>
            </a:fld>
            <a:endParaRPr lang="en-US"/>
          </a:p>
        </p:txBody>
      </p:sp>
      <p:sp>
        <p:nvSpPr>
          <p:cNvPr id="7" name="Slide Number Placeholder 6">
            <a:extLst>
              <a:ext uri="{FF2B5EF4-FFF2-40B4-BE49-F238E27FC236}">
                <a16:creationId xmlns:a16="http://schemas.microsoft.com/office/drawing/2014/main" id="{A595B9BC-DAA8-8FCC-1495-D88CB85309F3}"/>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defTabSz="914400">
              <a:spcAft>
                <a:spcPts val="600"/>
              </a:spcAft>
            </a:pPr>
            <a:fld id="{81D2C36F-4504-47C0-B82F-A167342A2754}" type="slidenum">
              <a:rPr lang="en-US" smtClean="0"/>
              <a:pPr defTabSz="914400">
                <a:spcAft>
                  <a:spcPts val="600"/>
                </a:spcAft>
              </a:pPr>
              <a:t>15</a:t>
            </a:fld>
            <a:endParaRPr lang="en-US"/>
          </a:p>
        </p:txBody>
      </p:sp>
    </p:spTree>
    <p:extLst>
      <p:ext uri="{BB962C8B-B14F-4D97-AF65-F5344CB8AC3E}">
        <p14:creationId xmlns:p14="http://schemas.microsoft.com/office/powerpoint/2010/main" val="960478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5BDD2E98-F85F-4C9F-B090-4DF4DA71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1451E-3441-2BE1-5094-C5604BB9F63E}"/>
              </a:ext>
            </a:extLst>
          </p:cNvPr>
          <p:cNvSpPr>
            <a:spLocks noGrp="1"/>
          </p:cNvSpPr>
          <p:nvPr>
            <p:ph type="title"/>
          </p:nvPr>
        </p:nvSpPr>
        <p:spPr>
          <a:xfrm>
            <a:off x="651585" y="4298373"/>
            <a:ext cx="3012643" cy="1338125"/>
          </a:xfrm>
        </p:spPr>
        <p:txBody>
          <a:bodyPr vert="horz" lIns="91440" tIns="45720" rIns="91440" bIns="45720" rtlCol="0" anchor="b">
            <a:normAutofit/>
          </a:bodyPr>
          <a:lstStyle/>
          <a:p>
            <a:r>
              <a:rPr lang="en-US" sz="4000"/>
              <a:t>Recyclable materials</a:t>
            </a:r>
          </a:p>
        </p:txBody>
      </p:sp>
      <p:sp>
        <p:nvSpPr>
          <p:cNvPr id="4" name="Text Placeholder 3">
            <a:extLst>
              <a:ext uri="{FF2B5EF4-FFF2-40B4-BE49-F238E27FC236}">
                <a16:creationId xmlns:a16="http://schemas.microsoft.com/office/drawing/2014/main" id="{CAE52838-C09C-F7F3-E618-950A3868FF22}"/>
              </a:ext>
            </a:extLst>
          </p:cNvPr>
          <p:cNvSpPr>
            <a:spLocks noGrp="1"/>
          </p:cNvSpPr>
          <p:nvPr>
            <p:ph type="body" sz="half" idx="2"/>
          </p:nvPr>
        </p:nvSpPr>
        <p:spPr>
          <a:xfrm>
            <a:off x="648814" y="1412619"/>
            <a:ext cx="2709077" cy="1577731"/>
          </a:xfrm>
        </p:spPr>
        <p:txBody>
          <a:bodyPr vert="horz" lIns="91440" tIns="45720" rIns="91440" bIns="45720" rtlCol="0" anchor="b">
            <a:normAutofit/>
          </a:bodyPr>
          <a:lstStyle/>
          <a:p>
            <a:pPr>
              <a:lnSpc>
                <a:spcPct val="100000"/>
              </a:lnSpc>
            </a:pPr>
            <a:r>
              <a:rPr lang="en-US" sz="1800"/>
              <a:t>To help user learn and identify which items are recyclable and which items are not</a:t>
            </a:r>
          </a:p>
        </p:txBody>
      </p:sp>
      <p:sp>
        <p:nvSpPr>
          <p:cNvPr id="6" name="Footer Placeholder 5">
            <a:extLst>
              <a:ext uri="{FF2B5EF4-FFF2-40B4-BE49-F238E27FC236}">
                <a16:creationId xmlns:a16="http://schemas.microsoft.com/office/drawing/2014/main" id="{2D58ECD2-96C2-D706-69F1-A12C86B39F99}"/>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defTabSz="914400"/>
            <a:endParaRPr lang="en-US" sz="1050" b="1" kern="1200" cap="all" spc="300" baseline="0">
              <a:solidFill>
                <a:schemeClr val="accent1"/>
              </a:solidFill>
              <a:latin typeface="+mn-lt"/>
              <a:ea typeface="+mn-ea"/>
              <a:cs typeface="+mn-cs"/>
            </a:endParaRPr>
          </a:p>
        </p:txBody>
      </p:sp>
      <p:sp>
        <p:nvSpPr>
          <p:cNvPr id="5" name="Date Placeholder 4">
            <a:extLst>
              <a:ext uri="{FF2B5EF4-FFF2-40B4-BE49-F238E27FC236}">
                <a16:creationId xmlns:a16="http://schemas.microsoft.com/office/drawing/2014/main" id="{ABB58774-2E27-6F72-0B14-66D24C78225E}"/>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defTabSz="914400">
              <a:spcAft>
                <a:spcPts val="600"/>
              </a:spcAft>
            </a:pPr>
            <a:fld id="{2694112F-55F4-4776-A323-7418930321C8}" type="datetime1">
              <a:rPr lang="en-US" smtClean="0"/>
              <a:pPr defTabSz="914400">
                <a:spcAft>
                  <a:spcPts val="600"/>
                </a:spcAft>
              </a:pPr>
              <a:t>1/29/2023</a:t>
            </a:fld>
            <a:endParaRPr lang="en-US"/>
          </a:p>
        </p:txBody>
      </p:sp>
      <p:sp>
        <p:nvSpPr>
          <p:cNvPr id="7" name="Slide Number Placeholder 6">
            <a:extLst>
              <a:ext uri="{FF2B5EF4-FFF2-40B4-BE49-F238E27FC236}">
                <a16:creationId xmlns:a16="http://schemas.microsoft.com/office/drawing/2014/main" id="{646898DC-8850-D328-E160-3BF9E97660B4}"/>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defTabSz="914400">
              <a:spcAft>
                <a:spcPts val="600"/>
              </a:spcAft>
            </a:pPr>
            <a:fld id="{81D2C36F-4504-47C0-B82F-A167342A2754}" type="slidenum">
              <a:rPr lang="en-US" smtClean="0"/>
              <a:pPr defTabSz="914400">
                <a:spcAft>
                  <a:spcPts val="600"/>
                </a:spcAft>
              </a:pPr>
              <a:t>16</a:t>
            </a:fld>
            <a:endParaRPr lang="en-US"/>
          </a:p>
        </p:txBody>
      </p:sp>
      <p:sp>
        <p:nvSpPr>
          <p:cNvPr id="123" name="Rectangle 12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430621"/>
            <a:ext cx="11456511" cy="6092453"/>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Connector 12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430620"/>
            <a:ext cx="0" cy="6092454"/>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8B01E4D6-816B-4BC8-BA07-2CD0CE4A8F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471" y="3968377"/>
            <a:ext cx="10391227"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6047437"/>
            <a:ext cx="10380954"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2329AE4-60E2-4C33-8487-E0A3269021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48100" y="430620"/>
            <a:ext cx="0" cy="5616817"/>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6758940-9F79-1BBB-11D0-2FC9C36E0F52}"/>
              </a:ext>
            </a:extLst>
          </p:cNvPr>
          <p:cNvPicPr>
            <a:picLocks noChangeAspect="1"/>
          </p:cNvPicPr>
          <p:nvPr/>
        </p:nvPicPr>
        <p:blipFill rotWithShape="1">
          <a:blip r:embed="rId2"/>
          <a:srcRect l="200" t="328" r="-202" b="301"/>
          <a:stretch/>
        </p:blipFill>
        <p:spPr>
          <a:xfrm>
            <a:off x="7471138" y="645411"/>
            <a:ext cx="2919046" cy="5156705"/>
          </a:xfrm>
          <a:prstGeom prst="rect">
            <a:avLst/>
          </a:prstGeom>
        </p:spPr>
      </p:pic>
      <p:pic>
        <p:nvPicPr>
          <p:cNvPr id="12" name="Picture 11">
            <a:extLst>
              <a:ext uri="{FF2B5EF4-FFF2-40B4-BE49-F238E27FC236}">
                <a16:creationId xmlns:a16="http://schemas.microsoft.com/office/drawing/2014/main" id="{4A97A41A-6C58-8035-D2C7-2E5535A94DB8}"/>
              </a:ext>
            </a:extLst>
          </p:cNvPr>
          <p:cNvPicPr>
            <a:picLocks noChangeAspect="1"/>
          </p:cNvPicPr>
          <p:nvPr/>
        </p:nvPicPr>
        <p:blipFill>
          <a:blip r:embed="rId3"/>
          <a:stretch>
            <a:fillRect/>
          </a:stretch>
        </p:blipFill>
        <p:spPr>
          <a:xfrm>
            <a:off x="4178920" y="662782"/>
            <a:ext cx="2949196" cy="5197290"/>
          </a:xfrm>
          <a:prstGeom prst="rect">
            <a:avLst/>
          </a:prstGeom>
        </p:spPr>
      </p:pic>
    </p:spTree>
    <p:extLst>
      <p:ext uri="{BB962C8B-B14F-4D97-AF65-F5344CB8AC3E}">
        <p14:creationId xmlns:p14="http://schemas.microsoft.com/office/powerpoint/2010/main" val="3367309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38">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40">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42">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44">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46">
            <a:extLst>
              <a:ext uri="{FF2B5EF4-FFF2-40B4-BE49-F238E27FC236}">
                <a16:creationId xmlns:a16="http://schemas.microsoft.com/office/drawing/2014/main" id="{C7F5CC56-CBE8-4152-AD5E-982DD286AA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66" name="Rectangle 48">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0">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0874" y="0"/>
            <a:ext cx="6121125"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B1EFA0-42B2-2246-3924-FB5DE9404BFC}"/>
              </a:ext>
            </a:extLst>
          </p:cNvPr>
          <p:cNvSpPr>
            <a:spLocks noGrp="1"/>
          </p:cNvSpPr>
          <p:nvPr>
            <p:ph type="title"/>
          </p:nvPr>
        </p:nvSpPr>
        <p:spPr>
          <a:xfrm>
            <a:off x="6806044" y="644892"/>
            <a:ext cx="3559429" cy="1501541"/>
          </a:xfrm>
        </p:spPr>
        <p:txBody>
          <a:bodyPr vert="horz" lIns="91440" tIns="45720" rIns="91440" bIns="45720" rtlCol="0" anchor="ctr">
            <a:normAutofit/>
          </a:bodyPr>
          <a:lstStyle/>
          <a:p>
            <a:r>
              <a:rPr lang="en-US" sz="4000"/>
              <a:t>Friends</a:t>
            </a:r>
          </a:p>
        </p:txBody>
      </p:sp>
      <p:pic>
        <p:nvPicPr>
          <p:cNvPr id="9" name="Picture 8">
            <a:extLst>
              <a:ext uri="{FF2B5EF4-FFF2-40B4-BE49-F238E27FC236}">
                <a16:creationId xmlns:a16="http://schemas.microsoft.com/office/drawing/2014/main" id="{DAECFA1A-BF63-6E97-28DE-8BEC3D4A33C5}"/>
              </a:ext>
            </a:extLst>
          </p:cNvPr>
          <p:cNvPicPr>
            <a:picLocks noChangeAspect="1"/>
          </p:cNvPicPr>
          <p:nvPr/>
        </p:nvPicPr>
        <p:blipFill>
          <a:blip r:embed="rId2"/>
          <a:stretch>
            <a:fillRect/>
          </a:stretch>
        </p:blipFill>
        <p:spPr>
          <a:xfrm>
            <a:off x="1306435" y="388471"/>
            <a:ext cx="3466050" cy="6134603"/>
          </a:xfrm>
          <a:prstGeom prst="rect">
            <a:avLst/>
          </a:prstGeom>
        </p:spPr>
      </p:pic>
      <p:sp>
        <p:nvSpPr>
          <p:cNvPr id="4" name="Text Placeholder 3">
            <a:extLst>
              <a:ext uri="{FF2B5EF4-FFF2-40B4-BE49-F238E27FC236}">
                <a16:creationId xmlns:a16="http://schemas.microsoft.com/office/drawing/2014/main" id="{96C5F57F-C225-9C50-3B62-171417CF8226}"/>
              </a:ext>
            </a:extLst>
          </p:cNvPr>
          <p:cNvSpPr>
            <a:spLocks noGrp="1"/>
          </p:cNvSpPr>
          <p:nvPr>
            <p:ph type="body" sz="half" idx="2"/>
          </p:nvPr>
        </p:nvSpPr>
        <p:spPr>
          <a:xfrm>
            <a:off x="6806044" y="2772079"/>
            <a:ext cx="3559429" cy="2980446"/>
          </a:xfrm>
        </p:spPr>
        <p:txBody>
          <a:bodyPr vert="horz" lIns="91440" tIns="45720" rIns="91440" bIns="45720" rtlCol="0" anchor="t">
            <a:normAutofit/>
          </a:bodyPr>
          <a:lstStyle/>
          <a:p>
            <a:pPr indent="-228600">
              <a:buFont typeface="Arial" panose="020B0604020202020204" pitchFamily="34" charset="0"/>
              <a:buChar char="•"/>
            </a:pPr>
            <a:r>
              <a:rPr lang="en-US"/>
              <a:t>User can check their friend’s recycling progress by searching for their id</a:t>
            </a:r>
          </a:p>
          <a:p>
            <a:pPr indent="-228600">
              <a:buFont typeface="Arial" panose="020B0604020202020204" pitchFamily="34" charset="0"/>
              <a:buChar char="•"/>
            </a:pPr>
            <a:r>
              <a:rPr lang="en-US"/>
              <a:t>Top users with points will be shown on the ranking board</a:t>
            </a:r>
          </a:p>
        </p:txBody>
      </p:sp>
      <p:sp>
        <p:nvSpPr>
          <p:cNvPr id="5" name="Date Placeholder 4">
            <a:extLst>
              <a:ext uri="{FF2B5EF4-FFF2-40B4-BE49-F238E27FC236}">
                <a16:creationId xmlns:a16="http://schemas.microsoft.com/office/drawing/2014/main" id="{61B5BEE2-9C97-A2B5-FBF2-5E357E8F6FE7}"/>
              </a:ext>
            </a:extLst>
          </p:cNvPr>
          <p:cNvSpPr>
            <a:spLocks noGrp="1"/>
          </p:cNvSpPr>
          <p:nvPr>
            <p:ph type="dt" sz="half" idx="10"/>
          </p:nvPr>
        </p:nvSpPr>
        <p:spPr>
          <a:xfrm>
            <a:off x="6567054" y="6140304"/>
            <a:ext cx="4021275" cy="287075"/>
          </a:xfrm>
        </p:spPr>
        <p:txBody>
          <a:bodyPr vert="horz" lIns="91440" tIns="45720" rIns="91440" bIns="45720" rtlCol="0" anchor="ctr">
            <a:normAutofit/>
          </a:bodyPr>
          <a:lstStyle/>
          <a:p>
            <a:pPr defTabSz="914400">
              <a:spcAft>
                <a:spcPts val="600"/>
              </a:spcAft>
            </a:pPr>
            <a:fld id="{E082ABFB-60E7-4BA1-866A-7059F058065B}" type="datetime1">
              <a:rPr lang="en-US" smtClean="0"/>
              <a:pPr defTabSz="914400">
                <a:spcAft>
                  <a:spcPts val="600"/>
                </a:spcAft>
              </a:pPr>
              <a:t>1/29/2023</a:t>
            </a:fld>
            <a:endParaRPr lang="en-US"/>
          </a:p>
        </p:txBody>
      </p:sp>
      <p:cxnSp>
        <p:nvCxnSpPr>
          <p:cNvPr id="68" name="Straight Connector 52">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EA227E48-AE8B-1009-4F2E-3D4FFD39F7F1}"/>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defTabSz="914400"/>
            <a:endParaRPr lang="en-US" sz="1050" b="1" kern="1200" cap="all" spc="300" baseline="0">
              <a:solidFill>
                <a:schemeClr val="accent1"/>
              </a:solidFill>
              <a:latin typeface="+mn-lt"/>
              <a:ea typeface="+mn-ea"/>
              <a:cs typeface="+mn-cs"/>
            </a:endParaRPr>
          </a:p>
        </p:txBody>
      </p:sp>
      <p:sp>
        <p:nvSpPr>
          <p:cNvPr id="7" name="Slide Number Placeholder 6">
            <a:extLst>
              <a:ext uri="{FF2B5EF4-FFF2-40B4-BE49-F238E27FC236}">
                <a16:creationId xmlns:a16="http://schemas.microsoft.com/office/drawing/2014/main" id="{F45C01BD-1C6A-7B1F-AD01-5F19B593906E}"/>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defTabSz="914400">
              <a:spcAft>
                <a:spcPts val="600"/>
              </a:spcAft>
            </a:pPr>
            <a:fld id="{81D2C36F-4504-47C0-B82F-A167342A2754}" type="slidenum">
              <a:rPr lang="en-US" smtClean="0"/>
              <a:pPr defTabSz="914400">
                <a:spcAft>
                  <a:spcPts val="600"/>
                </a:spcAft>
              </a:pPr>
              <a:t>17</a:t>
            </a:fld>
            <a:endParaRPr lang="en-US"/>
          </a:p>
        </p:txBody>
      </p:sp>
      <p:sp>
        <p:nvSpPr>
          <p:cNvPr id="69" name="Rectangle 54">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8900" y="334928"/>
            <a:ext cx="5385355"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56">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2400300"/>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58">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6047437"/>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725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7F5CC56-CBE8-4152-AD5E-982DD286AA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0874" y="0"/>
            <a:ext cx="6121125"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E86F18-7609-20A6-87D9-620118C82F7A}"/>
              </a:ext>
            </a:extLst>
          </p:cNvPr>
          <p:cNvSpPr>
            <a:spLocks noGrp="1"/>
          </p:cNvSpPr>
          <p:nvPr>
            <p:ph type="title"/>
          </p:nvPr>
        </p:nvSpPr>
        <p:spPr>
          <a:xfrm>
            <a:off x="6806044" y="644892"/>
            <a:ext cx="3559429" cy="1501541"/>
          </a:xfrm>
        </p:spPr>
        <p:txBody>
          <a:bodyPr vert="horz" lIns="91440" tIns="45720" rIns="91440" bIns="45720" rtlCol="0" anchor="ctr">
            <a:normAutofit/>
          </a:bodyPr>
          <a:lstStyle/>
          <a:p>
            <a:r>
              <a:rPr lang="en-US" sz="4000"/>
              <a:t>News</a:t>
            </a:r>
          </a:p>
        </p:txBody>
      </p:sp>
      <p:pic>
        <p:nvPicPr>
          <p:cNvPr id="9" name="Content Placeholder 8">
            <a:extLst>
              <a:ext uri="{FF2B5EF4-FFF2-40B4-BE49-F238E27FC236}">
                <a16:creationId xmlns:a16="http://schemas.microsoft.com/office/drawing/2014/main" id="{A78350D5-969E-4111-406B-8BEF1D9D8FDD}"/>
              </a:ext>
            </a:extLst>
          </p:cNvPr>
          <p:cNvPicPr>
            <a:picLocks noGrp="1" noChangeAspect="1"/>
          </p:cNvPicPr>
          <p:nvPr>
            <p:ph idx="1"/>
          </p:nvPr>
        </p:nvPicPr>
        <p:blipFill>
          <a:blip r:embed="rId2"/>
          <a:stretch>
            <a:fillRect/>
          </a:stretch>
        </p:blipFill>
        <p:spPr>
          <a:xfrm>
            <a:off x="1306435" y="388471"/>
            <a:ext cx="3466050" cy="6134603"/>
          </a:xfrm>
          <a:prstGeom prst="rect">
            <a:avLst/>
          </a:prstGeom>
        </p:spPr>
      </p:pic>
      <p:sp>
        <p:nvSpPr>
          <p:cNvPr id="4" name="Text Placeholder 3">
            <a:extLst>
              <a:ext uri="{FF2B5EF4-FFF2-40B4-BE49-F238E27FC236}">
                <a16:creationId xmlns:a16="http://schemas.microsoft.com/office/drawing/2014/main" id="{13C6474F-26B5-AF64-1438-01F1A227E073}"/>
              </a:ext>
            </a:extLst>
          </p:cNvPr>
          <p:cNvSpPr>
            <a:spLocks noGrp="1"/>
          </p:cNvSpPr>
          <p:nvPr>
            <p:ph type="body" sz="half" idx="2"/>
          </p:nvPr>
        </p:nvSpPr>
        <p:spPr>
          <a:xfrm>
            <a:off x="6806044" y="2772079"/>
            <a:ext cx="3559429" cy="2980446"/>
          </a:xfrm>
        </p:spPr>
        <p:txBody>
          <a:bodyPr vert="horz" lIns="91440" tIns="45720" rIns="91440" bIns="45720" rtlCol="0">
            <a:normAutofit/>
          </a:bodyPr>
          <a:lstStyle/>
          <a:p>
            <a:pPr indent="-228600">
              <a:buFont typeface="Arial" panose="020B0604020202020204" pitchFamily="34" charset="0"/>
              <a:buChar char="•"/>
            </a:pPr>
            <a:r>
              <a:rPr lang="en-US"/>
              <a:t>News, information and videos on recycling can be found in this section.</a:t>
            </a:r>
          </a:p>
        </p:txBody>
      </p:sp>
      <p:sp>
        <p:nvSpPr>
          <p:cNvPr id="5" name="Date Placeholder 4">
            <a:extLst>
              <a:ext uri="{FF2B5EF4-FFF2-40B4-BE49-F238E27FC236}">
                <a16:creationId xmlns:a16="http://schemas.microsoft.com/office/drawing/2014/main" id="{91D1A8CF-A600-C97E-C163-7F770DD69DBD}"/>
              </a:ext>
            </a:extLst>
          </p:cNvPr>
          <p:cNvSpPr>
            <a:spLocks noGrp="1"/>
          </p:cNvSpPr>
          <p:nvPr>
            <p:ph type="dt" sz="half" idx="10"/>
          </p:nvPr>
        </p:nvSpPr>
        <p:spPr>
          <a:xfrm>
            <a:off x="6567054" y="6140304"/>
            <a:ext cx="4021275" cy="287075"/>
          </a:xfrm>
        </p:spPr>
        <p:txBody>
          <a:bodyPr vert="horz" lIns="91440" tIns="45720" rIns="91440" bIns="45720" rtlCol="0" anchor="ctr">
            <a:normAutofit/>
          </a:bodyPr>
          <a:lstStyle/>
          <a:p>
            <a:pPr defTabSz="914400">
              <a:spcAft>
                <a:spcPts val="600"/>
              </a:spcAft>
            </a:pPr>
            <a:fld id="{E082ABFB-60E7-4BA1-866A-7059F058065B}" type="datetime1">
              <a:rPr lang="en-US" smtClean="0"/>
              <a:pPr defTabSz="914400">
                <a:spcAft>
                  <a:spcPts val="600"/>
                </a:spcAft>
              </a:pPr>
              <a:t>1/29/2023</a:t>
            </a:fld>
            <a:endParaRPr lang="en-US"/>
          </a:p>
        </p:txBody>
      </p:sp>
      <p:cxnSp>
        <p:nvCxnSpPr>
          <p:cNvPr id="28" name="Straight Connector 27">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BB1E9831-C8AD-46FE-8EE2-0800AC76C9CB}"/>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defTabSz="914400"/>
            <a:endParaRPr lang="en-US" sz="1050" b="1" kern="1200" cap="all" spc="300" baseline="0">
              <a:solidFill>
                <a:schemeClr val="accent1"/>
              </a:solidFill>
              <a:latin typeface="+mn-lt"/>
              <a:ea typeface="+mn-ea"/>
              <a:cs typeface="+mn-cs"/>
            </a:endParaRPr>
          </a:p>
        </p:txBody>
      </p:sp>
      <p:sp>
        <p:nvSpPr>
          <p:cNvPr id="7" name="Slide Number Placeholder 6">
            <a:extLst>
              <a:ext uri="{FF2B5EF4-FFF2-40B4-BE49-F238E27FC236}">
                <a16:creationId xmlns:a16="http://schemas.microsoft.com/office/drawing/2014/main" id="{1C102FCC-2EA5-16C2-B326-86E818DCC80C}"/>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defTabSz="914400">
              <a:spcAft>
                <a:spcPts val="600"/>
              </a:spcAft>
            </a:pPr>
            <a:fld id="{81D2C36F-4504-47C0-B82F-A167342A2754}" type="slidenum">
              <a:rPr lang="en-US" smtClean="0"/>
              <a:pPr defTabSz="914400">
                <a:spcAft>
                  <a:spcPts val="600"/>
                </a:spcAft>
              </a:pPr>
              <a:t>18</a:t>
            </a:fld>
            <a:endParaRPr lang="en-US"/>
          </a:p>
        </p:txBody>
      </p:sp>
      <p:sp>
        <p:nvSpPr>
          <p:cNvPr id="30" name="Rectangle 29">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8900" y="334928"/>
            <a:ext cx="5385355"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2400300"/>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6047437"/>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364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7F5CC56-CBE8-4152-AD5E-982DD286AA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0874" y="0"/>
            <a:ext cx="6121125"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93FC7F-3A9F-445F-A4D4-BB11ABCC395A}"/>
              </a:ext>
            </a:extLst>
          </p:cNvPr>
          <p:cNvSpPr>
            <a:spLocks noGrp="1"/>
          </p:cNvSpPr>
          <p:nvPr>
            <p:ph type="title"/>
          </p:nvPr>
        </p:nvSpPr>
        <p:spPr>
          <a:xfrm>
            <a:off x="6806044" y="644892"/>
            <a:ext cx="3559429" cy="1501541"/>
          </a:xfrm>
        </p:spPr>
        <p:txBody>
          <a:bodyPr vert="horz" lIns="91440" tIns="45720" rIns="91440" bIns="45720" rtlCol="0" anchor="ctr">
            <a:normAutofit/>
          </a:bodyPr>
          <a:lstStyle/>
          <a:p>
            <a:r>
              <a:rPr lang="en-US" sz="4000"/>
              <a:t>My Progress</a:t>
            </a:r>
          </a:p>
        </p:txBody>
      </p:sp>
      <p:pic>
        <p:nvPicPr>
          <p:cNvPr id="9" name="Content Placeholder 8">
            <a:extLst>
              <a:ext uri="{FF2B5EF4-FFF2-40B4-BE49-F238E27FC236}">
                <a16:creationId xmlns:a16="http://schemas.microsoft.com/office/drawing/2014/main" id="{3A95A98A-EB77-905B-937E-86954133009E}"/>
              </a:ext>
            </a:extLst>
          </p:cNvPr>
          <p:cNvPicPr>
            <a:picLocks noGrp="1" noChangeAspect="1"/>
          </p:cNvPicPr>
          <p:nvPr>
            <p:ph idx="1"/>
          </p:nvPr>
        </p:nvPicPr>
        <p:blipFill>
          <a:blip r:embed="rId3"/>
          <a:stretch>
            <a:fillRect/>
          </a:stretch>
        </p:blipFill>
        <p:spPr>
          <a:xfrm>
            <a:off x="1298766" y="388471"/>
            <a:ext cx="3481387" cy="6134603"/>
          </a:xfrm>
          <a:prstGeom prst="rect">
            <a:avLst/>
          </a:prstGeom>
        </p:spPr>
      </p:pic>
      <p:sp>
        <p:nvSpPr>
          <p:cNvPr id="4" name="Text Placeholder 3">
            <a:extLst>
              <a:ext uri="{FF2B5EF4-FFF2-40B4-BE49-F238E27FC236}">
                <a16:creationId xmlns:a16="http://schemas.microsoft.com/office/drawing/2014/main" id="{7C9EA5C0-323C-E040-20BD-6A0C1BEE8E74}"/>
              </a:ext>
            </a:extLst>
          </p:cNvPr>
          <p:cNvSpPr>
            <a:spLocks noGrp="1"/>
          </p:cNvSpPr>
          <p:nvPr>
            <p:ph type="body" sz="half" idx="2"/>
          </p:nvPr>
        </p:nvSpPr>
        <p:spPr>
          <a:xfrm>
            <a:off x="6806044" y="2772079"/>
            <a:ext cx="3559429" cy="2980446"/>
          </a:xfrm>
        </p:spPr>
        <p:txBody>
          <a:bodyPr vert="horz" lIns="91440" tIns="45720" rIns="91440" bIns="45720" rtlCol="0" anchor="t">
            <a:normAutofit fontScale="92500" lnSpcReduction="20000"/>
          </a:bodyPr>
          <a:lstStyle/>
          <a:p>
            <a:pPr indent="-228600">
              <a:buFont typeface="Arial" panose="020B0604020202020204" pitchFamily="34" charset="0"/>
              <a:buChar char="•"/>
            </a:pPr>
            <a:r>
              <a:rPr lang="en-US"/>
              <a:t>User can check their points</a:t>
            </a:r>
          </a:p>
          <a:p>
            <a:pPr indent="-228600">
              <a:buFont typeface="Arial" panose="020B0604020202020204" pitchFamily="34" charset="0"/>
              <a:buChar char="•"/>
            </a:pPr>
            <a:r>
              <a:rPr lang="en-US"/>
              <a:t>When user clicks on ‘+’ button camera function will be activated to scan QR code on recycling bins</a:t>
            </a:r>
          </a:p>
          <a:p>
            <a:pPr indent="-228600">
              <a:buFont typeface="Arial" panose="020B0604020202020204" pitchFamily="34" charset="0"/>
              <a:buChar char="•"/>
            </a:pPr>
            <a:r>
              <a:rPr lang="en-US"/>
              <a:t>User will also have to scan the object they are recycling. If the object is identified to be recyclable, user will earn points</a:t>
            </a:r>
          </a:p>
          <a:p>
            <a:pPr indent="-228600">
              <a:buFont typeface="Arial" panose="020B0604020202020204" pitchFamily="34" charset="0"/>
              <a:buChar char="•"/>
            </a:pPr>
            <a:r>
              <a:rPr lang="en-US"/>
              <a:t>Points earned can be used to exchange for goods in the shop tab</a:t>
            </a:r>
          </a:p>
        </p:txBody>
      </p:sp>
      <p:sp>
        <p:nvSpPr>
          <p:cNvPr id="5" name="Date Placeholder 4">
            <a:extLst>
              <a:ext uri="{FF2B5EF4-FFF2-40B4-BE49-F238E27FC236}">
                <a16:creationId xmlns:a16="http://schemas.microsoft.com/office/drawing/2014/main" id="{433A4A4D-D999-7B9B-C973-1598A3D01FF2}"/>
              </a:ext>
            </a:extLst>
          </p:cNvPr>
          <p:cNvSpPr>
            <a:spLocks noGrp="1"/>
          </p:cNvSpPr>
          <p:nvPr>
            <p:ph type="dt" sz="half" idx="10"/>
          </p:nvPr>
        </p:nvSpPr>
        <p:spPr>
          <a:xfrm>
            <a:off x="6567054" y="6140304"/>
            <a:ext cx="4021275" cy="287075"/>
          </a:xfrm>
        </p:spPr>
        <p:txBody>
          <a:bodyPr vert="horz" lIns="91440" tIns="45720" rIns="91440" bIns="45720" rtlCol="0" anchor="ctr">
            <a:normAutofit/>
          </a:bodyPr>
          <a:lstStyle/>
          <a:p>
            <a:pPr defTabSz="914400">
              <a:spcAft>
                <a:spcPts val="600"/>
              </a:spcAft>
            </a:pPr>
            <a:fld id="{E082ABFB-60E7-4BA1-866A-7059F058065B}" type="datetime1">
              <a:rPr lang="en-US" smtClean="0"/>
              <a:pPr defTabSz="914400">
                <a:spcAft>
                  <a:spcPts val="600"/>
                </a:spcAft>
              </a:pPr>
              <a:t>1/29/2023</a:t>
            </a:fld>
            <a:endParaRPr lang="en-US"/>
          </a:p>
        </p:txBody>
      </p:sp>
      <p:cxnSp>
        <p:nvCxnSpPr>
          <p:cNvPr id="28" name="Straight Connector 27">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20473606-3564-8253-0429-070DF6E4E8CE}"/>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defTabSz="914400"/>
            <a:endParaRPr lang="en-US" sz="1050" b="1" kern="1200" cap="all" spc="300" baseline="0">
              <a:solidFill>
                <a:schemeClr val="accent1"/>
              </a:solidFill>
              <a:latin typeface="+mn-lt"/>
              <a:ea typeface="+mn-ea"/>
              <a:cs typeface="+mn-cs"/>
            </a:endParaRPr>
          </a:p>
        </p:txBody>
      </p:sp>
      <p:sp>
        <p:nvSpPr>
          <p:cNvPr id="7" name="Slide Number Placeholder 6">
            <a:extLst>
              <a:ext uri="{FF2B5EF4-FFF2-40B4-BE49-F238E27FC236}">
                <a16:creationId xmlns:a16="http://schemas.microsoft.com/office/drawing/2014/main" id="{EF3C0D71-4335-22E1-92D0-6E680DE2391B}"/>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defTabSz="914400">
              <a:spcAft>
                <a:spcPts val="600"/>
              </a:spcAft>
            </a:pPr>
            <a:fld id="{81D2C36F-4504-47C0-B82F-A167342A2754}" type="slidenum">
              <a:rPr lang="en-US" smtClean="0"/>
              <a:pPr defTabSz="914400">
                <a:spcAft>
                  <a:spcPts val="600"/>
                </a:spcAft>
              </a:pPr>
              <a:t>19</a:t>
            </a:fld>
            <a:endParaRPr lang="en-US"/>
          </a:p>
        </p:txBody>
      </p:sp>
      <p:sp>
        <p:nvSpPr>
          <p:cNvPr id="30" name="Rectangle 29">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8900" y="334928"/>
            <a:ext cx="5385355"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2400300"/>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6047437"/>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2AEC725-C29E-715E-ABF6-0FCEA5589AC8}"/>
              </a:ext>
            </a:extLst>
          </p:cNvPr>
          <p:cNvSpPr/>
          <p:nvPr/>
        </p:nvSpPr>
        <p:spPr>
          <a:xfrm>
            <a:off x="2008415" y="595992"/>
            <a:ext cx="1725384" cy="1741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9" descr="Logo&#10;&#10;Description automatically generated">
            <a:extLst>
              <a:ext uri="{FF2B5EF4-FFF2-40B4-BE49-F238E27FC236}">
                <a16:creationId xmlns:a16="http://schemas.microsoft.com/office/drawing/2014/main" id="{52B3B1B4-F718-5A2E-1F4A-D85091ABC955}"/>
              </a:ext>
            </a:extLst>
          </p:cNvPr>
          <p:cNvPicPr>
            <a:picLocks noChangeAspect="1"/>
          </p:cNvPicPr>
          <p:nvPr/>
        </p:nvPicPr>
        <p:blipFill>
          <a:blip r:embed="rId4"/>
          <a:stretch>
            <a:fillRect/>
          </a:stretch>
        </p:blipFill>
        <p:spPr>
          <a:xfrm>
            <a:off x="2136227" y="591943"/>
            <a:ext cx="1383425" cy="208735"/>
          </a:xfrm>
          <a:prstGeom prst="rect">
            <a:avLst/>
          </a:prstGeom>
        </p:spPr>
      </p:pic>
    </p:spTree>
    <p:extLst>
      <p:ext uri="{BB962C8B-B14F-4D97-AF65-F5344CB8AC3E}">
        <p14:creationId xmlns:p14="http://schemas.microsoft.com/office/powerpoint/2010/main" val="384729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47" name="Rectangle 46">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DB74EA8-7034-4C30-9C00-B9548577C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hand holding a pen and shading circles on a sheet">
            <a:extLst>
              <a:ext uri="{FF2B5EF4-FFF2-40B4-BE49-F238E27FC236}">
                <a16:creationId xmlns:a16="http://schemas.microsoft.com/office/drawing/2014/main" id="{D0AF3C38-28CD-5A7F-1BAA-3164129A926C}"/>
              </a:ext>
            </a:extLst>
          </p:cNvPr>
          <p:cNvPicPr>
            <a:picLocks noChangeAspect="1"/>
          </p:cNvPicPr>
          <p:nvPr/>
        </p:nvPicPr>
        <p:blipFill rotWithShape="1">
          <a:blip r:embed="rId2">
            <a:alphaModFix amt="64000"/>
          </a:blip>
          <a:srcRect b="3434"/>
          <a:stretch/>
        </p:blipFill>
        <p:spPr>
          <a:xfrm>
            <a:off x="-1" y="1"/>
            <a:ext cx="12191999" cy="6857999"/>
          </a:xfrm>
          <a:prstGeom prst="rect">
            <a:avLst/>
          </a:prstGeom>
        </p:spPr>
      </p:pic>
      <p:sp>
        <p:nvSpPr>
          <p:cNvPr id="51" name="Rectangle 50">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4CC825-474F-DC9A-A74A-44BD21A9082F}"/>
              </a:ext>
            </a:extLst>
          </p:cNvPr>
          <p:cNvSpPr>
            <a:spLocks noGrp="1"/>
          </p:cNvSpPr>
          <p:nvPr>
            <p:ph type="title"/>
          </p:nvPr>
        </p:nvSpPr>
        <p:spPr>
          <a:xfrm>
            <a:off x="860613" y="880744"/>
            <a:ext cx="5686041" cy="4791953"/>
          </a:xfrm>
        </p:spPr>
        <p:txBody>
          <a:bodyPr vert="horz" lIns="91440" tIns="45720" rIns="91440" bIns="45720" rtlCol="0" anchor="t">
            <a:normAutofit/>
          </a:bodyPr>
          <a:lstStyle/>
          <a:p>
            <a:r>
              <a:rPr lang="en-US" sz="5400">
                <a:solidFill>
                  <a:srgbClr val="FFFFFF"/>
                </a:solidFill>
              </a:rPr>
              <a:t>Conceive:</a:t>
            </a:r>
          </a:p>
        </p:txBody>
      </p:sp>
      <p:sp>
        <p:nvSpPr>
          <p:cNvPr id="3" name="Text Placeholder 2">
            <a:extLst>
              <a:ext uri="{FF2B5EF4-FFF2-40B4-BE49-F238E27FC236}">
                <a16:creationId xmlns:a16="http://schemas.microsoft.com/office/drawing/2014/main" id="{70B1D48F-5FC1-1400-3F8F-D12F4D668B88}"/>
              </a:ext>
            </a:extLst>
          </p:cNvPr>
          <p:cNvSpPr>
            <a:spLocks noGrp="1"/>
          </p:cNvSpPr>
          <p:nvPr>
            <p:ph type="body" idx="1"/>
          </p:nvPr>
        </p:nvSpPr>
        <p:spPr>
          <a:xfrm>
            <a:off x="7669307" y="2307984"/>
            <a:ext cx="2634124" cy="3404528"/>
          </a:xfrm>
        </p:spPr>
        <p:txBody>
          <a:bodyPr vert="horz" lIns="91440" tIns="45720" rIns="91440" bIns="45720" rtlCol="0" anchor="b">
            <a:normAutofit/>
          </a:bodyPr>
          <a:lstStyle/>
          <a:p>
            <a:pPr>
              <a:lnSpc>
                <a:spcPct val="100000"/>
              </a:lnSpc>
            </a:pPr>
            <a:r>
              <a:rPr lang="en-US" sz="2000">
                <a:solidFill>
                  <a:srgbClr val="FFFFFF"/>
                </a:solidFill>
                <a:ea typeface="+mn-lt"/>
                <a:cs typeface="+mn-lt"/>
              </a:rPr>
              <a:t>Background Info &amp; </a:t>
            </a:r>
            <a:r>
              <a:rPr lang="en-US" sz="2000">
                <a:solidFill>
                  <a:srgbClr val="FFFFFF"/>
                </a:solidFill>
              </a:rPr>
              <a:t>Problem Statement</a:t>
            </a:r>
          </a:p>
        </p:txBody>
      </p:sp>
      <p:cxnSp>
        <p:nvCxnSpPr>
          <p:cNvPr id="53" name="Straight Connector 52">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F65C608-2429-428E-BDC9-29C15CF307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277100" y="345831"/>
            <a:ext cx="0" cy="5693702"/>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F4D560F1-B35B-FD68-3E3D-82DBE1C18A13}"/>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defTabSz="914400"/>
            <a:endParaRPr lang="en-US" sz="1050" b="1" kern="1200" cap="all" spc="300" baseline="0">
              <a:solidFill>
                <a:srgbClr val="FFFFFF"/>
              </a:solidFill>
              <a:latin typeface="+mn-lt"/>
              <a:ea typeface="+mn-ea"/>
              <a:cs typeface="+mn-cs"/>
            </a:endParaRPr>
          </a:p>
        </p:txBody>
      </p:sp>
      <p:sp>
        <p:nvSpPr>
          <p:cNvPr id="4" name="Date Placeholder 3">
            <a:extLst>
              <a:ext uri="{FF2B5EF4-FFF2-40B4-BE49-F238E27FC236}">
                <a16:creationId xmlns:a16="http://schemas.microsoft.com/office/drawing/2014/main" id="{C6237295-D1AF-6FB9-9AAD-87220B80F310}"/>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defTabSz="914400">
              <a:spcAft>
                <a:spcPts val="600"/>
              </a:spcAft>
            </a:pPr>
            <a:fld id="{60E05506-6815-4E0E-B1DE-ECA35C2016DF}" type="datetime1">
              <a:rPr lang="en-US">
                <a:solidFill>
                  <a:srgbClr val="FFFFFF"/>
                </a:solidFill>
              </a:rPr>
              <a:pPr defTabSz="914400">
                <a:spcAft>
                  <a:spcPts val="600"/>
                </a:spcAft>
              </a:pPr>
              <a:t>1/29/2023</a:t>
            </a:fld>
            <a:endParaRPr lang="en-US">
              <a:solidFill>
                <a:srgbClr val="FFFFFF"/>
              </a:solidFill>
            </a:endParaRPr>
          </a:p>
        </p:txBody>
      </p:sp>
      <p:sp>
        <p:nvSpPr>
          <p:cNvPr id="6" name="Slide Number Placeholder 5">
            <a:extLst>
              <a:ext uri="{FF2B5EF4-FFF2-40B4-BE49-F238E27FC236}">
                <a16:creationId xmlns:a16="http://schemas.microsoft.com/office/drawing/2014/main" id="{1476538C-4782-88DC-5885-30B271D68153}"/>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defTabSz="914400">
              <a:spcAft>
                <a:spcPts val="600"/>
              </a:spcAft>
            </a:pPr>
            <a:fld id="{81D2C36F-4504-47C0-B82F-A167342A2754}" type="slidenum">
              <a:rPr lang="en-US">
                <a:solidFill>
                  <a:srgbClr val="FFFFFF"/>
                </a:solidFill>
              </a:rPr>
              <a:pPr defTabSz="914400">
                <a:spcAft>
                  <a:spcPts val="600"/>
                </a:spcAft>
              </a:pPr>
              <a:t>2</a:t>
            </a:fld>
            <a:endParaRPr lang="en-US">
              <a:solidFill>
                <a:srgbClr val="FFFFFF"/>
              </a:solidFill>
            </a:endParaRPr>
          </a:p>
        </p:txBody>
      </p:sp>
    </p:spTree>
    <p:extLst>
      <p:ext uri="{BB962C8B-B14F-4D97-AF65-F5344CB8AC3E}">
        <p14:creationId xmlns:p14="http://schemas.microsoft.com/office/powerpoint/2010/main" val="193293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7F5CC56-CBE8-4152-AD5E-982DD286AA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0874" y="0"/>
            <a:ext cx="6121125"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93FC7F-3A9F-445F-A4D4-BB11ABCC395A}"/>
              </a:ext>
            </a:extLst>
          </p:cNvPr>
          <p:cNvSpPr>
            <a:spLocks noGrp="1"/>
          </p:cNvSpPr>
          <p:nvPr>
            <p:ph type="title"/>
          </p:nvPr>
        </p:nvSpPr>
        <p:spPr>
          <a:xfrm>
            <a:off x="6806044" y="644892"/>
            <a:ext cx="3903557" cy="1501541"/>
          </a:xfrm>
        </p:spPr>
        <p:txBody>
          <a:bodyPr vert="horz" lIns="91440" tIns="45720" rIns="91440" bIns="45720" rtlCol="0" anchor="ctr">
            <a:normAutofit/>
          </a:bodyPr>
          <a:lstStyle/>
          <a:p>
            <a:r>
              <a:rPr lang="en-US" sz="4000"/>
              <a:t>Organisations</a:t>
            </a:r>
          </a:p>
        </p:txBody>
      </p:sp>
      <p:pic>
        <p:nvPicPr>
          <p:cNvPr id="9" name="Content Placeholder 8">
            <a:extLst>
              <a:ext uri="{FF2B5EF4-FFF2-40B4-BE49-F238E27FC236}">
                <a16:creationId xmlns:a16="http://schemas.microsoft.com/office/drawing/2014/main" id="{3A95A98A-EB77-905B-937E-86954133009E}"/>
              </a:ext>
            </a:extLst>
          </p:cNvPr>
          <p:cNvPicPr>
            <a:picLocks noGrp="1" noChangeAspect="1"/>
          </p:cNvPicPr>
          <p:nvPr>
            <p:ph idx="1"/>
          </p:nvPr>
        </p:nvPicPr>
        <p:blipFill>
          <a:blip r:embed="rId3"/>
          <a:stretch>
            <a:fillRect/>
          </a:stretch>
        </p:blipFill>
        <p:spPr>
          <a:xfrm>
            <a:off x="1323688" y="388471"/>
            <a:ext cx="3431543" cy="6134603"/>
          </a:xfrm>
          <a:prstGeom prst="rect">
            <a:avLst/>
          </a:prstGeom>
        </p:spPr>
      </p:pic>
      <p:sp>
        <p:nvSpPr>
          <p:cNvPr id="4" name="Text Placeholder 3">
            <a:extLst>
              <a:ext uri="{FF2B5EF4-FFF2-40B4-BE49-F238E27FC236}">
                <a16:creationId xmlns:a16="http://schemas.microsoft.com/office/drawing/2014/main" id="{7C9EA5C0-323C-E040-20BD-6A0C1BEE8E74}"/>
              </a:ext>
            </a:extLst>
          </p:cNvPr>
          <p:cNvSpPr>
            <a:spLocks noGrp="1"/>
          </p:cNvSpPr>
          <p:nvPr>
            <p:ph type="body" sz="half" idx="2"/>
          </p:nvPr>
        </p:nvSpPr>
        <p:spPr>
          <a:xfrm>
            <a:off x="6806044" y="2772079"/>
            <a:ext cx="3559429" cy="2980446"/>
          </a:xfrm>
        </p:spPr>
        <p:txBody>
          <a:bodyPr vert="horz" lIns="91440" tIns="45720" rIns="91440" bIns="45720" rtlCol="0" anchor="t">
            <a:normAutofit/>
          </a:bodyPr>
          <a:lstStyle/>
          <a:p>
            <a:pPr indent="-228600">
              <a:buFont typeface="Arial" panose="020B0604020202020204" pitchFamily="34" charset="0"/>
              <a:buChar char="•"/>
            </a:pPr>
            <a:r>
              <a:rPr lang="en-US"/>
              <a:t>Users can find green groups in Singapore and learn more about their initiatives here</a:t>
            </a:r>
          </a:p>
          <a:p>
            <a:pPr indent="-228600">
              <a:buFont typeface="Arial" panose="020B0604020202020204" pitchFamily="34" charset="0"/>
              <a:buChar char="•"/>
            </a:pPr>
            <a:r>
              <a:rPr lang="en-US"/>
              <a:t>Campaigns and workshops </a:t>
            </a:r>
            <a:r>
              <a:rPr lang="en-US" err="1"/>
              <a:t>organised</a:t>
            </a:r>
            <a:r>
              <a:rPr lang="en-US"/>
              <a:t> by the groups will be </a:t>
            </a:r>
            <a:r>
              <a:rPr lang="en-US">
                <a:solidFill>
                  <a:srgbClr val="BA9C80"/>
                </a:solidFill>
              </a:rPr>
              <a:t>showed</a:t>
            </a:r>
            <a:r>
              <a:rPr lang="en-US"/>
              <a:t> here. Users will be able to sign up for such activities</a:t>
            </a:r>
          </a:p>
        </p:txBody>
      </p:sp>
      <p:sp>
        <p:nvSpPr>
          <p:cNvPr id="5" name="Date Placeholder 4">
            <a:extLst>
              <a:ext uri="{FF2B5EF4-FFF2-40B4-BE49-F238E27FC236}">
                <a16:creationId xmlns:a16="http://schemas.microsoft.com/office/drawing/2014/main" id="{433A4A4D-D999-7B9B-C973-1598A3D01FF2}"/>
              </a:ext>
            </a:extLst>
          </p:cNvPr>
          <p:cNvSpPr>
            <a:spLocks noGrp="1"/>
          </p:cNvSpPr>
          <p:nvPr>
            <p:ph type="dt" sz="half" idx="10"/>
          </p:nvPr>
        </p:nvSpPr>
        <p:spPr>
          <a:xfrm>
            <a:off x="6567054" y="6140304"/>
            <a:ext cx="4021275" cy="287075"/>
          </a:xfrm>
        </p:spPr>
        <p:txBody>
          <a:bodyPr vert="horz" lIns="91440" tIns="45720" rIns="91440" bIns="45720" rtlCol="0" anchor="ctr">
            <a:normAutofit/>
          </a:bodyPr>
          <a:lstStyle/>
          <a:p>
            <a:pPr defTabSz="914400">
              <a:spcAft>
                <a:spcPts val="600"/>
              </a:spcAft>
            </a:pPr>
            <a:fld id="{E082ABFB-60E7-4BA1-866A-7059F058065B}" type="datetime1">
              <a:rPr lang="en-US" smtClean="0"/>
              <a:pPr defTabSz="914400">
                <a:spcAft>
                  <a:spcPts val="600"/>
                </a:spcAft>
              </a:pPr>
              <a:t>1/29/2023</a:t>
            </a:fld>
            <a:endParaRPr lang="en-US"/>
          </a:p>
        </p:txBody>
      </p:sp>
      <p:cxnSp>
        <p:nvCxnSpPr>
          <p:cNvPr id="28" name="Straight Connector 27">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20473606-3564-8253-0429-070DF6E4E8CE}"/>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defTabSz="914400"/>
            <a:endParaRPr lang="en-US" sz="1050" b="1" kern="1200" cap="all" spc="300" baseline="0">
              <a:solidFill>
                <a:schemeClr val="accent1"/>
              </a:solidFill>
              <a:latin typeface="+mn-lt"/>
              <a:ea typeface="+mn-ea"/>
              <a:cs typeface="+mn-cs"/>
            </a:endParaRPr>
          </a:p>
        </p:txBody>
      </p:sp>
      <p:sp>
        <p:nvSpPr>
          <p:cNvPr id="7" name="Slide Number Placeholder 6">
            <a:extLst>
              <a:ext uri="{FF2B5EF4-FFF2-40B4-BE49-F238E27FC236}">
                <a16:creationId xmlns:a16="http://schemas.microsoft.com/office/drawing/2014/main" id="{EF3C0D71-4335-22E1-92D0-6E680DE2391B}"/>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defTabSz="914400">
              <a:spcAft>
                <a:spcPts val="600"/>
              </a:spcAft>
            </a:pPr>
            <a:fld id="{81D2C36F-4504-47C0-B82F-A167342A2754}" type="slidenum">
              <a:rPr lang="en-US" dirty="0" smtClean="0"/>
              <a:pPr defTabSz="914400">
                <a:spcAft>
                  <a:spcPts val="600"/>
                </a:spcAft>
              </a:pPr>
              <a:t>20</a:t>
            </a:fld>
            <a:endParaRPr lang="en-US"/>
          </a:p>
        </p:txBody>
      </p:sp>
      <p:sp>
        <p:nvSpPr>
          <p:cNvPr id="30" name="Rectangle 29">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8900" y="334928"/>
            <a:ext cx="5385355"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2400300"/>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6047437"/>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628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15">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17">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19">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Straight Connector 121">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Straight Connector 123">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43" name="Rectangle 125">
            <a:extLst>
              <a:ext uri="{FF2B5EF4-FFF2-40B4-BE49-F238E27FC236}">
                <a16:creationId xmlns:a16="http://schemas.microsoft.com/office/drawing/2014/main" id="{B9BBDDCC-0358-4EDD-9820-287B1D8F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27">
            <a:extLst>
              <a:ext uri="{FF2B5EF4-FFF2-40B4-BE49-F238E27FC236}">
                <a16:creationId xmlns:a16="http://schemas.microsoft.com/office/drawing/2014/main" id="{B2B3B5E1-901E-49C0-9F76-B48432DE9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8900" y="0"/>
            <a:ext cx="57531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29">
            <a:extLst>
              <a:ext uri="{FF2B5EF4-FFF2-40B4-BE49-F238E27FC236}">
                <a16:creationId xmlns:a16="http://schemas.microsoft.com/office/drawing/2014/main" id="{FBE31AC6-E383-4D2B-9A24-69EEE084D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8918" y="334928"/>
            <a:ext cx="4945336"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1451E-3441-2BE1-5094-C5604BB9F63E}"/>
              </a:ext>
            </a:extLst>
          </p:cNvPr>
          <p:cNvSpPr>
            <a:spLocks noGrp="1"/>
          </p:cNvSpPr>
          <p:nvPr>
            <p:ph type="title"/>
          </p:nvPr>
        </p:nvSpPr>
        <p:spPr>
          <a:xfrm>
            <a:off x="7189694" y="810562"/>
            <a:ext cx="3299009" cy="3899661"/>
          </a:xfrm>
        </p:spPr>
        <p:txBody>
          <a:bodyPr vert="horz" lIns="91440" tIns="45720" rIns="91440" bIns="45720" rtlCol="0" anchor="t">
            <a:normAutofit/>
          </a:bodyPr>
          <a:lstStyle/>
          <a:p>
            <a:r>
              <a:rPr lang="en-US" sz="4000"/>
              <a:t>Games</a:t>
            </a:r>
          </a:p>
        </p:txBody>
      </p:sp>
      <p:sp>
        <p:nvSpPr>
          <p:cNvPr id="4" name="Text Placeholder 3">
            <a:extLst>
              <a:ext uri="{FF2B5EF4-FFF2-40B4-BE49-F238E27FC236}">
                <a16:creationId xmlns:a16="http://schemas.microsoft.com/office/drawing/2014/main" id="{CAE52838-C09C-F7F3-E618-950A3868FF22}"/>
              </a:ext>
            </a:extLst>
          </p:cNvPr>
          <p:cNvSpPr>
            <a:spLocks noGrp="1"/>
          </p:cNvSpPr>
          <p:nvPr>
            <p:ph type="body" sz="half" idx="2"/>
          </p:nvPr>
        </p:nvSpPr>
        <p:spPr>
          <a:xfrm>
            <a:off x="7189694" y="5176627"/>
            <a:ext cx="3299005" cy="671438"/>
          </a:xfrm>
        </p:spPr>
        <p:txBody>
          <a:bodyPr vert="horz" lIns="91440" tIns="45720" rIns="91440" bIns="45720" rtlCol="0" anchor="ctr">
            <a:normAutofit/>
          </a:bodyPr>
          <a:lstStyle/>
          <a:p>
            <a:pPr>
              <a:lnSpc>
                <a:spcPct val="90000"/>
              </a:lnSpc>
            </a:pPr>
            <a:r>
              <a:rPr lang="en-US" sz="1500"/>
              <a:t>User can play games that test their recycling knowledge to earn points</a:t>
            </a:r>
          </a:p>
        </p:txBody>
      </p:sp>
      <p:pic>
        <p:nvPicPr>
          <p:cNvPr id="9" name="Picture 8">
            <a:extLst>
              <a:ext uri="{FF2B5EF4-FFF2-40B4-BE49-F238E27FC236}">
                <a16:creationId xmlns:a16="http://schemas.microsoft.com/office/drawing/2014/main" id="{37821E30-276D-229E-1C40-029A743E4D85}"/>
              </a:ext>
            </a:extLst>
          </p:cNvPr>
          <p:cNvPicPr>
            <a:picLocks noChangeAspect="1"/>
          </p:cNvPicPr>
          <p:nvPr/>
        </p:nvPicPr>
        <p:blipFill>
          <a:blip r:embed="rId2"/>
          <a:stretch>
            <a:fillRect/>
          </a:stretch>
        </p:blipFill>
        <p:spPr>
          <a:xfrm>
            <a:off x="1616630" y="602673"/>
            <a:ext cx="3211547" cy="5709417"/>
          </a:xfrm>
          <a:prstGeom prst="rect">
            <a:avLst/>
          </a:prstGeom>
        </p:spPr>
      </p:pic>
      <p:cxnSp>
        <p:nvCxnSpPr>
          <p:cNvPr id="146" name="Straight Connector 131">
            <a:extLst>
              <a:ext uri="{FF2B5EF4-FFF2-40B4-BE49-F238E27FC236}">
                <a16:creationId xmlns:a16="http://schemas.microsoft.com/office/drawing/2014/main" id="{2DD089E2-CEA3-48C4-9094-610D00D946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2D58ECD2-96C2-D706-69F1-A12C86B39F99}"/>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defTabSz="914400"/>
            <a:endParaRPr lang="en-US" sz="1050" b="1" kern="1200" cap="all" spc="300" baseline="0">
              <a:solidFill>
                <a:schemeClr val="accent1"/>
              </a:solidFill>
              <a:latin typeface="+mn-lt"/>
              <a:ea typeface="+mn-ea"/>
              <a:cs typeface="+mn-cs"/>
            </a:endParaRPr>
          </a:p>
        </p:txBody>
      </p:sp>
      <p:cxnSp>
        <p:nvCxnSpPr>
          <p:cNvPr id="147" name="Straight Connector 133">
            <a:extLst>
              <a:ext uri="{FF2B5EF4-FFF2-40B4-BE49-F238E27FC236}">
                <a16:creationId xmlns:a16="http://schemas.microsoft.com/office/drawing/2014/main" id="{2F49F475-10BF-4E7D-9BE8-5329BCAFE2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78918" y="4992010"/>
            <a:ext cx="38697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8" name="Straight Connector 135">
            <a:extLst>
              <a:ext uri="{FF2B5EF4-FFF2-40B4-BE49-F238E27FC236}">
                <a16:creationId xmlns:a16="http://schemas.microsoft.com/office/drawing/2014/main" id="{621E947D-525D-4D2A-B0C3-E1BFCA6060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78918" y="6047437"/>
            <a:ext cx="38697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ABB58774-2E27-6F72-0B14-66D24C78225E}"/>
              </a:ext>
            </a:extLst>
          </p:cNvPr>
          <p:cNvSpPr>
            <a:spLocks noGrp="1"/>
          </p:cNvSpPr>
          <p:nvPr>
            <p:ph type="dt" sz="half" idx="10"/>
          </p:nvPr>
        </p:nvSpPr>
        <p:spPr>
          <a:xfrm>
            <a:off x="7102550" y="6140304"/>
            <a:ext cx="2848274" cy="287075"/>
          </a:xfrm>
        </p:spPr>
        <p:txBody>
          <a:bodyPr vert="horz" lIns="91440" tIns="45720" rIns="91440" bIns="45720" rtlCol="0" anchor="ctr">
            <a:normAutofit/>
          </a:bodyPr>
          <a:lstStyle/>
          <a:p>
            <a:pPr defTabSz="914400">
              <a:spcAft>
                <a:spcPts val="600"/>
              </a:spcAft>
            </a:pPr>
            <a:fld id="{2694112F-55F4-4776-A323-7418930321C8}" type="datetime1">
              <a:rPr lang="en-US" smtClean="0"/>
              <a:pPr defTabSz="914400">
                <a:spcAft>
                  <a:spcPts val="600"/>
                </a:spcAft>
              </a:pPr>
              <a:t>1/29/2023</a:t>
            </a:fld>
            <a:endParaRPr lang="en-US"/>
          </a:p>
        </p:txBody>
      </p:sp>
      <p:sp>
        <p:nvSpPr>
          <p:cNvPr id="7" name="Slide Number Placeholder 6">
            <a:extLst>
              <a:ext uri="{FF2B5EF4-FFF2-40B4-BE49-F238E27FC236}">
                <a16:creationId xmlns:a16="http://schemas.microsoft.com/office/drawing/2014/main" id="{646898DC-8850-D328-E160-3BF9E97660B4}"/>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defTabSz="914400">
              <a:spcAft>
                <a:spcPts val="600"/>
              </a:spcAft>
            </a:pPr>
            <a:fld id="{81D2C36F-4504-47C0-B82F-A167342A2754}" type="slidenum">
              <a:rPr lang="en-US" dirty="0" smtClean="0"/>
              <a:pPr defTabSz="914400">
                <a:spcAft>
                  <a:spcPts val="600"/>
                </a:spcAft>
              </a:pPr>
              <a:t>21</a:t>
            </a:fld>
            <a:endParaRPr lang="en-US"/>
          </a:p>
        </p:txBody>
      </p:sp>
      <p:pic>
        <p:nvPicPr>
          <p:cNvPr id="3" name="Picture 7" descr="Logo&#10;&#10;Description automatically generated">
            <a:extLst>
              <a:ext uri="{FF2B5EF4-FFF2-40B4-BE49-F238E27FC236}">
                <a16:creationId xmlns:a16="http://schemas.microsoft.com/office/drawing/2014/main" id="{6D662F4B-E61F-DB07-2A67-3376CD24AEC8}"/>
              </a:ext>
            </a:extLst>
          </p:cNvPr>
          <p:cNvPicPr>
            <a:picLocks noChangeAspect="1"/>
          </p:cNvPicPr>
          <p:nvPr/>
        </p:nvPicPr>
        <p:blipFill>
          <a:blip r:embed="rId3"/>
          <a:stretch>
            <a:fillRect/>
          </a:stretch>
        </p:blipFill>
        <p:spPr>
          <a:xfrm>
            <a:off x="1870686" y="1602674"/>
            <a:ext cx="2696474" cy="251880"/>
          </a:xfrm>
          <a:prstGeom prst="rect">
            <a:avLst/>
          </a:prstGeom>
        </p:spPr>
      </p:pic>
      <p:sp>
        <p:nvSpPr>
          <p:cNvPr id="8" name="TextBox 7">
            <a:extLst>
              <a:ext uri="{FF2B5EF4-FFF2-40B4-BE49-F238E27FC236}">
                <a16:creationId xmlns:a16="http://schemas.microsoft.com/office/drawing/2014/main" id="{8293EC2A-9D42-FBE4-CBE0-174037507EA1}"/>
              </a:ext>
            </a:extLst>
          </p:cNvPr>
          <p:cNvSpPr txBox="1"/>
          <p:nvPr/>
        </p:nvSpPr>
        <p:spPr>
          <a:xfrm>
            <a:off x="7193279" y="1859280"/>
            <a:ext cx="313944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solidFill>
                  <a:schemeClr val="accent1"/>
                </a:solidFill>
              </a:rPr>
              <a:t>Each game can only be played once per day</a:t>
            </a:r>
          </a:p>
          <a:p>
            <a:pPr marL="285750" indent="-285750">
              <a:buFont typeface="Arial"/>
              <a:buChar char="•"/>
            </a:pPr>
            <a:endParaRPr lang="en-US" sz="1600">
              <a:solidFill>
                <a:schemeClr val="accent1"/>
              </a:solidFill>
            </a:endParaRPr>
          </a:p>
          <a:p>
            <a:pPr marL="285750" indent="-285750">
              <a:buFont typeface="Arial"/>
              <a:buChar char="•"/>
            </a:pPr>
            <a:r>
              <a:rPr lang="en-US" sz="1600">
                <a:solidFill>
                  <a:schemeClr val="accent1"/>
                </a:solidFill>
              </a:rPr>
              <a:t>Depending on the user's game result, the points earned will differ</a:t>
            </a:r>
          </a:p>
        </p:txBody>
      </p:sp>
    </p:spTree>
    <p:extLst>
      <p:ext uri="{BB962C8B-B14F-4D97-AF65-F5344CB8AC3E}">
        <p14:creationId xmlns:p14="http://schemas.microsoft.com/office/powerpoint/2010/main" val="3658214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Rectangle 140">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Connector 144">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51" name="Rectangle 150">
            <a:extLst>
              <a:ext uri="{FF2B5EF4-FFF2-40B4-BE49-F238E27FC236}">
                <a16:creationId xmlns:a16="http://schemas.microsoft.com/office/drawing/2014/main" id="{B9BBDDCC-0358-4EDD-9820-287B1D8F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B2B3B5E1-901E-49C0-9F76-B48432DE9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8900" y="0"/>
            <a:ext cx="57531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FBE31AC6-E383-4D2B-9A24-69EEE084D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8918" y="334928"/>
            <a:ext cx="4945336"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1451E-3441-2BE1-5094-C5604BB9F63E}"/>
              </a:ext>
            </a:extLst>
          </p:cNvPr>
          <p:cNvSpPr>
            <a:spLocks noGrp="1"/>
          </p:cNvSpPr>
          <p:nvPr>
            <p:ph type="title"/>
          </p:nvPr>
        </p:nvSpPr>
        <p:spPr>
          <a:xfrm>
            <a:off x="7189694" y="810562"/>
            <a:ext cx="3299009" cy="3899661"/>
          </a:xfrm>
        </p:spPr>
        <p:txBody>
          <a:bodyPr vert="horz" lIns="91440" tIns="45720" rIns="91440" bIns="45720" rtlCol="0" anchor="t">
            <a:normAutofit/>
          </a:bodyPr>
          <a:lstStyle/>
          <a:p>
            <a:r>
              <a:rPr lang="en-US" sz="4000"/>
              <a:t>Shop</a:t>
            </a:r>
          </a:p>
        </p:txBody>
      </p:sp>
      <p:sp>
        <p:nvSpPr>
          <p:cNvPr id="4" name="Text Placeholder 3">
            <a:extLst>
              <a:ext uri="{FF2B5EF4-FFF2-40B4-BE49-F238E27FC236}">
                <a16:creationId xmlns:a16="http://schemas.microsoft.com/office/drawing/2014/main" id="{CAE52838-C09C-F7F3-E618-950A3868FF22}"/>
              </a:ext>
            </a:extLst>
          </p:cNvPr>
          <p:cNvSpPr>
            <a:spLocks noGrp="1"/>
          </p:cNvSpPr>
          <p:nvPr>
            <p:ph type="body" sz="half" idx="2"/>
          </p:nvPr>
        </p:nvSpPr>
        <p:spPr>
          <a:xfrm>
            <a:off x="7189694" y="5176627"/>
            <a:ext cx="3299005" cy="671438"/>
          </a:xfrm>
        </p:spPr>
        <p:txBody>
          <a:bodyPr vert="horz" lIns="91440" tIns="45720" rIns="91440" bIns="45720" rtlCol="0" anchor="ctr">
            <a:normAutofit/>
          </a:bodyPr>
          <a:lstStyle/>
          <a:p>
            <a:pPr>
              <a:lnSpc>
                <a:spcPct val="100000"/>
              </a:lnSpc>
            </a:pPr>
            <a:r>
              <a:rPr lang="en-US" sz="1800"/>
              <a:t>“Points” are used to exchange for e-vouchers or reusable items</a:t>
            </a:r>
          </a:p>
        </p:txBody>
      </p:sp>
      <p:pic>
        <p:nvPicPr>
          <p:cNvPr id="11" name="Picture 10">
            <a:extLst>
              <a:ext uri="{FF2B5EF4-FFF2-40B4-BE49-F238E27FC236}">
                <a16:creationId xmlns:a16="http://schemas.microsoft.com/office/drawing/2014/main" id="{3C9574D9-6421-8DBC-8A26-D34F01225BF9}"/>
              </a:ext>
            </a:extLst>
          </p:cNvPr>
          <p:cNvPicPr>
            <a:picLocks noChangeAspect="1"/>
          </p:cNvPicPr>
          <p:nvPr/>
        </p:nvPicPr>
        <p:blipFill>
          <a:blip r:embed="rId2"/>
          <a:stretch>
            <a:fillRect/>
          </a:stretch>
        </p:blipFill>
        <p:spPr>
          <a:xfrm>
            <a:off x="1609493" y="602673"/>
            <a:ext cx="3225820" cy="5709417"/>
          </a:xfrm>
          <a:prstGeom prst="rect">
            <a:avLst/>
          </a:prstGeom>
        </p:spPr>
      </p:pic>
      <p:cxnSp>
        <p:nvCxnSpPr>
          <p:cNvPr id="157" name="Straight Connector 156">
            <a:extLst>
              <a:ext uri="{FF2B5EF4-FFF2-40B4-BE49-F238E27FC236}">
                <a16:creationId xmlns:a16="http://schemas.microsoft.com/office/drawing/2014/main" id="{2DD089E2-CEA3-48C4-9094-610D00D946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2D58ECD2-96C2-D706-69F1-A12C86B39F99}"/>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defTabSz="914400"/>
            <a:endParaRPr lang="en-US" sz="1050" b="1" kern="1200" cap="all" spc="300" baseline="0">
              <a:solidFill>
                <a:schemeClr val="accent1"/>
              </a:solidFill>
              <a:latin typeface="+mn-lt"/>
              <a:ea typeface="+mn-ea"/>
              <a:cs typeface="+mn-cs"/>
            </a:endParaRPr>
          </a:p>
        </p:txBody>
      </p:sp>
      <p:cxnSp>
        <p:nvCxnSpPr>
          <p:cNvPr id="159" name="Straight Connector 158">
            <a:extLst>
              <a:ext uri="{FF2B5EF4-FFF2-40B4-BE49-F238E27FC236}">
                <a16:creationId xmlns:a16="http://schemas.microsoft.com/office/drawing/2014/main" id="{2F49F475-10BF-4E7D-9BE8-5329BCAFE2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78918" y="4992010"/>
            <a:ext cx="38697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21E947D-525D-4D2A-B0C3-E1BFCA6060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78918" y="6047437"/>
            <a:ext cx="38697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ABB58774-2E27-6F72-0B14-66D24C78225E}"/>
              </a:ext>
            </a:extLst>
          </p:cNvPr>
          <p:cNvSpPr>
            <a:spLocks noGrp="1"/>
          </p:cNvSpPr>
          <p:nvPr>
            <p:ph type="dt" sz="half" idx="10"/>
          </p:nvPr>
        </p:nvSpPr>
        <p:spPr>
          <a:xfrm>
            <a:off x="7102550" y="6140304"/>
            <a:ext cx="2848274" cy="287075"/>
          </a:xfrm>
        </p:spPr>
        <p:txBody>
          <a:bodyPr vert="horz" lIns="91440" tIns="45720" rIns="91440" bIns="45720" rtlCol="0" anchor="ctr">
            <a:normAutofit/>
          </a:bodyPr>
          <a:lstStyle/>
          <a:p>
            <a:pPr defTabSz="914400">
              <a:spcAft>
                <a:spcPts val="600"/>
              </a:spcAft>
            </a:pPr>
            <a:fld id="{2694112F-55F4-4776-A323-7418930321C8}" type="datetime1">
              <a:rPr lang="en-US" smtClean="0"/>
              <a:pPr defTabSz="914400">
                <a:spcAft>
                  <a:spcPts val="600"/>
                </a:spcAft>
              </a:pPr>
              <a:t>1/29/2023</a:t>
            </a:fld>
            <a:endParaRPr lang="en-US"/>
          </a:p>
        </p:txBody>
      </p:sp>
      <p:sp>
        <p:nvSpPr>
          <p:cNvPr id="7" name="Slide Number Placeholder 6">
            <a:extLst>
              <a:ext uri="{FF2B5EF4-FFF2-40B4-BE49-F238E27FC236}">
                <a16:creationId xmlns:a16="http://schemas.microsoft.com/office/drawing/2014/main" id="{646898DC-8850-D328-E160-3BF9E97660B4}"/>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defTabSz="914400">
              <a:spcAft>
                <a:spcPts val="600"/>
              </a:spcAft>
            </a:pPr>
            <a:fld id="{81D2C36F-4504-47C0-B82F-A167342A2754}" type="slidenum">
              <a:rPr lang="en-US" smtClean="0"/>
              <a:pPr defTabSz="914400">
                <a:spcAft>
                  <a:spcPts val="600"/>
                </a:spcAft>
              </a:pPr>
              <a:t>22</a:t>
            </a:fld>
            <a:endParaRPr lang="en-US"/>
          </a:p>
        </p:txBody>
      </p:sp>
      <p:sp>
        <p:nvSpPr>
          <p:cNvPr id="3" name="TextBox 2">
            <a:extLst>
              <a:ext uri="{FF2B5EF4-FFF2-40B4-BE49-F238E27FC236}">
                <a16:creationId xmlns:a16="http://schemas.microsoft.com/office/drawing/2014/main" id="{0DF39A4C-26AF-EBD5-4439-196587536F32}"/>
              </a:ext>
            </a:extLst>
          </p:cNvPr>
          <p:cNvSpPr txBox="1"/>
          <p:nvPr/>
        </p:nvSpPr>
        <p:spPr>
          <a:xfrm>
            <a:off x="7188200" y="1849120"/>
            <a:ext cx="284988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solidFill>
                  <a:schemeClr val="accent1"/>
                </a:solidFill>
              </a:rPr>
              <a:t>Reusable items can be collected at the user's nearest Community center</a:t>
            </a:r>
          </a:p>
        </p:txBody>
      </p:sp>
    </p:spTree>
    <p:extLst>
      <p:ext uri="{BB962C8B-B14F-4D97-AF65-F5344CB8AC3E}">
        <p14:creationId xmlns:p14="http://schemas.microsoft.com/office/powerpoint/2010/main" val="3073172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7F5CC56-CBE8-4152-AD5E-982DD286AA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01" name="Rectangle 100">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0874" y="0"/>
            <a:ext cx="6121125"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1451E-3441-2BE1-5094-C5604BB9F63E}"/>
              </a:ext>
            </a:extLst>
          </p:cNvPr>
          <p:cNvSpPr>
            <a:spLocks noGrp="1"/>
          </p:cNvSpPr>
          <p:nvPr>
            <p:ph type="title"/>
          </p:nvPr>
        </p:nvSpPr>
        <p:spPr>
          <a:xfrm>
            <a:off x="6806044" y="644892"/>
            <a:ext cx="3559429" cy="1501541"/>
          </a:xfrm>
        </p:spPr>
        <p:txBody>
          <a:bodyPr vert="horz" lIns="91440" tIns="45720" rIns="91440" bIns="45720" rtlCol="0" anchor="ctr">
            <a:normAutofit/>
          </a:bodyPr>
          <a:lstStyle/>
          <a:p>
            <a:r>
              <a:rPr lang="en-US" sz="4000"/>
              <a:t>Questions </a:t>
            </a:r>
          </a:p>
        </p:txBody>
      </p:sp>
      <p:pic>
        <p:nvPicPr>
          <p:cNvPr id="8" name="Picture 7">
            <a:extLst>
              <a:ext uri="{FF2B5EF4-FFF2-40B4-BE49-F238E27FC236}">
                <a16:creationId xmlns:a16="http://schemas.microsoft.com/office/drawing/2014/main" id="{8CD5D621-E1BA-4F85-1975-1CD15089107F}"/>
              </a:ext>
            </a:extLst>
          </p:cNvPr>
          <p:cNvPicPr>
            <a:picLocks noChangeAspect="1"/>
          </p:cNvPicPr>
          <p:nvPr/>
        </p:nvPicPr>
        <p:blipFill>
          <a:blip r:embed="rId2"/>
          <a:stretch>
            <a:fillRect/>
          </a:stretch>
        </p:blipFill>
        <p:spPr>
          <a:xfrm>
            <a:off x="1314102" y="388471"/>
            <a:ext cx="3450715" cy="6134603"/>
          </a:xfrm>
          <a:prstGeom prst="rect">
            <a:avLst/>
          </a:prstGeom>
        </p:spPr>
      </p:pic>
      <p:sp>
        <p:nvSpPr>
          <p:cNvPr id="4" name="Text Placeholder 3">
            <a:extLst>
              <a:ext uri="{FF2B5EF4-FFF2-40B4-BE49-F238E27FC236}">
                <a16:creationId xmlns:a16="http://schemas.microsoft.com/office/drawing/2014/main" id="{CAE52838-C09C-F7F3-E618-950A3868FF22}"/>
              </a:ext>
            </a:extLst>
          </p:cNvPr>
          <p:cNvSpPr>
            <a:spLocks noGrp="1"/>
          </p:cNvSpPr>
          <p:nvPr>
            <p:ph type="body" sz="half" idx="2"/>
          </p:nvPr>
        </p:nvSpPr>
        <p:spPr>
          <a:xfrm>
            <a:off x="6806044" y="2772079"/>
            <a:ext cx="3559429" cy="2980446"/>
          </a:xfrm>
        </p:spPr>
        <p:txBody>
          <a:bodyPr vert="horz" lIns="91440" tIns="45720" rIns="91440" bIns="45720" rtlCol="0" anchor="t">
            <a:normAutofit/>
          </a:bodyPr>
          <a:lstStyle/>
          <a:p>
            <a:pPr indent="-228600">
              <a:buFont typeface="Arial" panose="020B0604020202020204" pitchFamily="34" charset="0"/>
              <a:buChar char="•"/>
            </a:pPr>
            <a:r>
              <a:rPr lang="en-US"/>
              <a:t>User can ask questions about the application here</a:t>
            </a:r>
          </a:p>
        </p:txBody>
      </p:sp>
      <p:sp>
        <p:nvSpPr>
          <p:cNvPr id="5" name="Date Placeholder 4">
            <a:extLst>
              <a:ext uri="{FF2B5EF4-FFF2-40B4-BE49-F238E27FC236}">
                <a16:creationId xmlns:a16="http://schemas.microsoft.com/office/drawing/2014/main" id="{ABB58774-2E27-6F72-0B14-66D24C78225E}"/>
              </a:ext>
            </a:extLst>
          </p:cNvPr>
          <p:cNvSpPr>
            <a:spLocks noGrp="1"/>
          </p:cNvSpPr>
          <p:nvPr>
            <p:ph type="dt" sz="half" idx="10"/>
          </p:nvPr>
        </p:nvSpPr>
        <p:spPr>
          <a:xfrm>
            <a:off x="6567054" y="6140304"/>
            <a:ext cx="4021275" cy="287075"/>
          </a:xfrm>
        </p:spPr>
        <p:txBody>
          <a:bodyPr vert="horz" lIns="91440" tIns="45720" rIns="91440" bIns="45720" rtlCol="0" anchor="ctr">
            <a:normAutofit/>
          </a:bodyPr>
          <a:lstStyle/>
          <a:p>
            <a:pPr defTabSz="914400">
              <a:spcAft>
                <a:spcPts val="600"/>
              </a:spcAft>
            </a:pPr>
            <a:fld id="{2694112F-55F4-4776-A323-7418930321C8}" type="datetime1">
              <a:rPr lang="en-US" smtClean="0"/>
              <a:pPr defTabSz="914400">
                <a:spcAft>
                  <a:spcPts val="600"/>
                </a:spcAft>
              </a:pPr>
              <a:t>1/29/2023</a:t>
            </a:fld>
            <a:endParaRPr lang="en-US"/>
          </a:p>
        </p:txBody>
      </p:sp>
      <p:cxnSp>
        <p:nvCxnSpPr>
          <p:cNvPr id="105" name="Straight Connector 104">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2D58ECD2-96C2-D706-69F1-A12C86B39F99}"/>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defTabSz="914400"/>
            <a:endParaRPr lang="en-US" sz="1050" b="1" kern="1200" cap="all" spc="300" baseline="0">
              <a:solidFill>
                <a:schemeClr val="accent1"/>
              </a:solidFill>
              <a:latin typeface="+mn-lt"/>
              <a:ea typeface="+mn-ea"/>
              <a:cs typeface="+mn-cs"/>
            </a:endParaRPr>
          </a:p>
        </p:txBody>
      </p:sp>
      <p:sp>
        <p:nvSpPr>
          <p:cNvPr id="7" name="Slide Number Placeholder 6">
            <a:extLst>
              <a:ext uri="{FF2B5EF4-FFF2-40B4-BE49-F238E27FC236}">
                <a16:creationId xmlns:a16="http://schemas.microsoft.com/office/drawing/2014/main" id="{646898DC-8850-D328-E160-3BF9E97660B4}"/>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defTabSz="914400">
              <a:spcAft>
                <a:spcPts val="600"/>
              </a:spcAft>
            </a:pPr>
            <a:fld id="{81D2C36F-4504-47C0-B82F-A167342A2754}" type="slidenum">
              <a:rPr lang="en-US" smtClean="0"/>
              <a:pPr defTabSz="914400">
                <a:spcAft>
                  <a:spcPts val="600"/>
                </a:spcAft>
              </a:pPr>
              <a:t>23</a:t>
            </a:fld>
            <a:endParaRPr lang="en-US"/>
          </a:p>
        </p:txBody>
      </p:sp>
      <p:sp>
        <p:nvSpPr>
          <p:cNvPr id="107" name="Rectangle 106">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8900" y="334928"/>
            <a:ext cx="5385355"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2400300"/>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6047437"/>
            <a:ext cx="43097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964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D88B-6DC2-E0DD-D2BB-44B643DDE2D9}"/>
              </a:ext>
            </a:extLst>
          </p:cNvPr>
          <p:cNvSpPr>
            <a:spLocks noGrp="1"/>
          </p:cNvSpPr>
          <p:nvPr>
            <p:ph type="title"/>
          </p:nvPr>
        </p:nvSpPr>
        <p:spPr/>
        <p:txBody>
          <a:bodyPr/>
          <a:lstStyle/>
          <a:p>
            <a:r>
              <a:rPr lang="en-US"/>
              <a:t>Background Information</a:t>
            </a:r>
          </a:p>
        </p:txBody>
      </p:sp>
      <p:sp>
        <p:nvSpPr>
          <p:cNvPr id="3" name="Content Placeholder 2">
            <a:extLst>
              <a:ext uri="{FF2B5EF4-FFF2-40B4-BE49-F238E27FC236}">
                <a16:creationId xmlns:a16="http://schemas.microsoft.com/office/drawing/2014/main" id="{C2E645CF-5686-4958-3AB2-24DF5F215C95}"/>
              </a:ext>
            </a:extLst>
          </p:cNvPr>
          <p:cNvSpPr>
            <a:spLocks noGrp="1"/>
          </p:cNvSpPr>
          <p:nvPr>
            <p:ph sz="half" idx="1"/>
          </p:nvPr>
        </p:nvSpPr>
        <p:spPr/>
        <p:txBody>
          <a:bodyPr vert="horz" lIns="91440" tIns="45720" rIns="91440" bIns="45720" rtlCol="0" anchor="t">
            <a:normAutofit fontScale="77500" lnSpcReduction="20000"/>
          </a:bodyPr>
          <a:lstStyle/>
          <a:p>
            <a:pPr>
              <a:buFont typeface="Arial"/>
              <a:buChar char="•"/>
            </a:pPr>
            <a:endParaRPr lang="en-US">
              <a:ea typeface="+mn-lt"/>
              <a:cs typeface="+mn-lt"/>
            </a:endParaRPr>
          </a:p>
          <a:p>
            <a:pPr marL="0" indent="0">
              <a:buNone/>
            </a:pPr>
            <a:endParaRPr lang="en-US"/>
          </a:p>
        </p:txBody>
      </p:sp>
      <p:sp>
        <p:nvSpPr>
          <p:cNvPr id="4" name="Content Placeholder 3">
            <a:extLst>
              <a:ext uri="{FF2B5EF4-FFF2-40B4-BE49-F238E27FC236}">
                <a16:creationId xmlns:a16="http://schemas.microsoft.com/office/drawing/2014/main" id="{0C03270D-70FB-6B72-8C43-EA8C1ECB183C}"/>
              </a:ext>
            </a:extLst>
          </p:cNvPr>
          <p:cNvSpPr>
            <a:spLocks noGrp="1"/>
          </p:cNvSpPr>
          <p:nvPr>
            <p:ph sz="half" idx="2"/>
          </p:nvPr>
        </p:nvSpPr>
        <p:spPr/>
        <p:txBody>
          <a:bodyPr vert="horz" lIns="91440" tIns="45720" rIns="91440" bIns="45720" rtlCol="0" anchor="t">
            <a:normAutofit fontScale="77500" lnSpcReduction="20000"/>
          </a:bodyPr>
          <a:lstStyle/>
          <a:p>
            <a:r>
              <a:rPr lang="en-US">
                <a:ea typeface="+mn-lt"/>
                <a:cs typeface="+mn-lt"/>
              </a:rPr>
              <a:t>Based on a study conducted by the Singapore Environment Council (SEC), about 70% of people surveyed do not know which materials are recyclable and which are not. </a:t>
            </a:r>
          </a:p>
          <a:p>
            <a:r>
              <a:rPr lang="en-US">
                <a:ea typeface="+mn-lt"/>
                <a:cs typeface="+mn-lt"/>
              </a:rPr>
              <a:t>Since a high percentage of greenhouse gas is caused by the production and use of goods. Reducing, reusing, and recycling products will decrease the amount of greenhouse gas emitted which also helps to reduce climate impact. </a:t>
            </a:r>
          </a:p>
          <a:p>
            <a:r>
              <a:rPr lang="en-US">
                <a:ea typeface="+mn-lt"/>
                <a:cs typeface="+mn-lt"/>
              </a:rPr>
              <a:t>By educating and encouraging people on reducing, reusing, and recycling, production of goods will be less. Thus, conserving energy and reducing greenhouse gas emissions.</a:t>
            </a:r>
            <a:endParaRPr lang="en-US"/>
          </a:p>
        </p:txBody>
      </p:sp>
      <p:sp>
        <p:nvSpPr>
          <p:cNvPr id="5" name="Date Placeholder 4">
            <a:extLst>
              <a:ext uri="{FF2B5EF4-FFF2-40B4-BE49-F238E27FC236}">
                <a16:creationId xmlns:a16="http://schemas.microsoft.com/office/drawing/2014/main" id="{2D48C2A8-1983-715F-E4DE-9BFD1061BB89}"/>
              </a:ext>
            </a:extLst>
          </p:cNvPr>
          <p:cNvSpPr>
            <a:spLocks noGrp="1"/>
          </p:cNvSpPr>
          <p:nvPr>
            <p:ph type="dt" sz="half" idx="10"/>
          </p:nvPr>
        </p:nvSpPr>
        <p:spPr/>
        <p:txBody>
          <a:bodyPr/>
          <a:lstStyle/>
          <a:p>
            <a:fld id="{FC6E85F7-A724-48A4-9D33-CEBC5174E865}" type="datetime1">
              <a:rPr lang="en-US" smtClean="0"/>
              <a:t>1/29/2023</a:t>
            </a:fld>
            <a:endParaRPr lang="en-US"/>
          </a:p>
        </p:txBody>
      </p:sp>
      <p:sp>
        <p:nvSpPr>
          <p:cNvPr id="6" name="Footer Placeholder 5">
            <a:extLst>
              <a:ext uri="{FF2B5EF4-FFF2-40B4-BE49-F238E27FC236}">
                <a16:creationId xmlns:a16="http://schemas.microsoft.com/office/drawing/2014/main" id="{8107CE40-A4AE-ED83-A0C0-7B128B7A84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1D816-7B00-9C24-8B39-773AFED55F85}"/>
              </a:ext>
            </a:extLst>
          </p:cNvPr>
          <p:cNvSpPr>
            <a:spLocks noGrp="1"/>
          </p:cNvSpPr>
          <p:nvPr>
            <p:ph type="sldNum" sz="quarter" idx="12"/>
          </p:nvPr>
        </p:nvSpPr>
        <p:spPr/>
        <p:txBody>
          <a:bodyPr/>
          <a:lstStyle/>
          <a:p>
            <a:fld id="{81D2C36F-4504-47C0-B82F-A167342A2754}" type="slidenum">
              <a:rPr lang="en-US" smtClean="0"/>
              <a:t>3</a:t>
            </a:fld>
            <a:endParaRPr lang="en-US"/>
          </a:p>
        </p:txBody>
      </p:sp>
      <p:sp>
        <p:nvSpPr>
          <p:cNvPr id="8" name="TextBox 7">
            <a:extLst>
              <a:ext uri="{FF2B5EF4-FFF2-40B4-BE49-F238E27FC236}">
                <a16:creationId xmlns:a16="http://schemas.microsoft.com/office/drawing/2014/main" id="{B2E95478-FF7D-168C-B9F1-992EFED67BE1}"/>
              </a:ext>
            </a:extLst>
          </p:cNvPr>
          <p:cNvSpPr txBox="1"/>
          <p:nvPr/>
        </p:nvSpPr>
        <p:spPr>
          <a:xfrm>
            <a:off x="804111" y="1836821"/>
            <a:ext cx="437748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1"/>
                </a:solidFill>
                <a:ea typeface="+mn-lt"/>
                <a:cs typeface="+mn-lt"/>
              </a:rPr>
              <a:t>In Singapore, people do not actively participating in recycling which leads to a lot of waste generated in the country. </a:t>
            </a:r>
            <a:endParaRPr lang="en-US">
              <a:solidFill>
                <a:schemeClr val="accent1"/>
              </a:solidFill>
            </a:endParaRPr>
          </a:p>
        </p:txBody>
      </p:sp>
      <p:pic>
        <p:nvPicPr>
          <p:cNvPr id="10" name="Picture 10">
            <a:extLst>
              <a:ext uri="{FF2B5EF4-FFF2-40B4-BE49-F238E27FC236}">
                <a16:creationId xmlns:a16="http://schemas.microsoft.com/office/drawing/2014/main" id="{4672B9FC-3AF0-EC8E-E6C8-026A11F197DB}"/>
              </a:ext>
            </a:extLst>
          </p:cNvPr>
          <p:cNvPicPr>
            <a:picLocks noChangeAspect="1"/>
          </p:cNvPicPr>
          <p:nvPr/>
        </p:nvPicPr>
        <p:blipFill>
          <a:blip r:embed="rId2"/>
          <a:stretch>
            <a:fillRect/>
          </a:stretch>
        </p:blipFill>
        <p:spPr>
          <a:xfrm>
            <a:off x="834189" y="3039979"/>
            <a:ext cx="2743200" cy="2743200"/>
          </a:xfrm>
          <a:prstGeom prst="rect">
            <a:avLst/>
          </a:prstGeom>
        </p:spPr>
      </p:pic>
      <p:sp>
        <p:nvSpPr>
          <p:cNvPr id="11" name="TextBox 10">
            <a:extLst>
              <a:ext uri="{FF2B5EF4-FFF2-40B4-BE49-F238E27FC236}">
                <a16:creationId xmlns:a16="http://schemas.microsoft.com/office/drawing/2014/main" id="{8DA09A65-DF8A-8C27-13B8-C75BCD2D325E}"/>
              </a:ext>
            </a:extLst>
          </p:cNvPr>
          <p:cNvSpPr txBox="1"/>
          <p:nvPr/>
        </p:nvSpPr>
        <p:spPr>
          <a:xfrm>
            <a:off x="3721769" y="3671637"/>
            <a:ext cx="176062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BA9C80"/>
                </a:solidFill>
              </a:rPr>
              <a:t>e.g. </a:t>
            </a:r>
            <a:endParaRPr lang="en-US">
              <a:solidFill>
                <a:srgbClr val="000000"/>
              </a:solidFill>
            </a:endParaRPr>
          </a:p>
          <a:p>
            <a:r>
              <a:rPr lang="en-US">
                <a:solidFill>
                  <a:srgbClr val="BA9C80"/>
                </a:solidFill>
              </a:rPr>
              <a:t>Illustration of </a:t>
            </a:r>
            <a:endParaRPr lang="en-US">
              <a:solidFill>
                <a:srgbClr val="000000"/>
              </a:solidFill>
            </a:endParaRPr>
          </a:p>
          <a:p>
            <a:r>
              <a:rPr lang="en-US">
                <a:solidFill>
                  <a:srgbClr val="BA9C80"/>
                </a:solidFill>
              </a:rPr>
              <a:t>The 3Rs </a:t>
            </a:r>
            <a:endParaRPr lang="en-US">
              <a:solidFill>
                <a:srgbClr val="000000"/>
              </a:solidFill>
            </a:endParaRPr>
          </a:p>
          <a:p>
            <a:r>
              <a:rPr lang="en-US">
                <a:solidFill>
                  <a:srgbClr val="BA9C80"/>
                </a:solidFill>
              </a:rPr>
              <a:t>(Reduce, Reuse,</a:t>
            </a:r>
            <a:endParaRPr lang="en-US">
              <a:solidFill>
                <a:srgbClr val="000000"/>
              </a:solidFill>
            </a:endParaRPr>
          </a:p>
          <a:p>
            <a:r>
              <a:rPr lang="en-US">
                <a:solidFill>
                  <a:srgbClr val="BA9C80"/>
                </a:solidFill>
              </a:rPr>
              <a:t>Recycle)</a:t>
            </a:r>
            <a:endParaRPr lang="en-US"/>
          </a:p>
        </p:txBody>
      </p:sp>
    </p:spTree>
    <p:extLst>
      <p:ext uri="{BB962C8B-B14F-4D97-AF65-F5344CB8AC3E}">
        <p14:creationId xmlns:p14="http://schemas.microsoft.com/office/powerpoint/2010/main" val="4193103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D88B-6DC2-E0DD-D2BB-44B643DDE2D9}"/>
              </a:ext>
            </a:extLst>
          </p:cNvPr>
          <p:cNvSpPr>
            <a:spLocks noGrp="1"/>
          </p:cNvSpPr>
          <p:nvPr>
            <p:ph type="title"/>
          </p:nvPr>
        </p:nvSpPr>
        <p:spPr/>
        <p:txBody>
          <a:bodyPr/>
          <a:lstStyle/>
          <a:p>
            <a:r>
              <a:rPr lang="en-US"/>
              <a:t>Challenge</a:t>
            </a:r>
          </a:p>
        </p:txBody>
      </p:sp>
      <p:sp>
        <p:nvSpPr>
          <p:cNvPr id="4" name="Content Placeholder 3">
            <a:extLst>
              <a:ext uri="{FF2B5EF4-FFF2-40B4-BE49-F238E27FC236}">
                <a16:creationId xmlns:a16="http://schemas.microsoft.com/office/drawing/2014/main" id="{0C03270D-70FB-6B72-8C43-EA8C1ECB183C}"/>
              </a:ext>
            </a:extLst>
          </p:cNvPr>
          <p:cNvSpPr>
            <a:spLocks noGrp="1"/>
          </p:cNvSpPr>
          <p:nvPr>
            <p:ph sz="half" idx="2"/>
          </p:nvPr>
        </p:nvSpPr>
        <p:spPr/>
        <p:txBody>
          <a:bodyPr vert="horz" lIns="91440" tIns="45720" rIns="91440" bIns="45720" rtlCol="0" anchor="t">
            <a:normAutofit/>
          </a:bodyPr>
          <a:lstStyle/>
          <a:p>
            <a:r>
              <a:rPr lang="en-US">
                <a:ea typeface="+mn-lt"/>
                <a:cs typeface="+mn-lt"/>
              </a:rPr>
              <a:t>To promote reduce, reuse, and recycle, we thought of creating an application that encourages people to recycle.</a:t>
            </a:r>
            <a:endParaRPr lang="en-US"/>
          </a:p>
        </p:txBody>
      </p:sp>
      <p:sp>
        <p:nvSpPr>
          <p:cNvPr id="5" name="Date Placeholder 4">
            <a:extLst>
              <a:ext uri="{FF2B5EF4-FFF2-40B4-BE49-F238E27FC236}">
                <a16:creationId xmlns:a16="http://schemas.microsoft.com/office/drawing/2014/main" id="{2D48C2A8-1983-715F-E4DE-9BFD1061BB89}"/>
              </a:ext>
            </a:extLst>
          </p:cNvPr>
          <p:cNvSpPr>
            <a:spLocks noGrp="1"/>
          </p:cNvSpPr>
          <p:nvPr>
            <p:ph type="dt" sz="half" idx="10"/>
          </p:nvPr>
        </p:nvSpPr>
        <p:spPr/>
        <p:txBody>
          <a:bodyPr/>
          <a:lstStyle/>
          <a:p>
            <a:fld id="{FC6E85F7-A724-48A4-9D33-CEBC5174E865}" type="datetime1">
              <a:rPr lang="en-US" smtClean="0"/>
              <a:t>1/29/2023</a:t>
            </a:fld>
            <a:endParaRPr lang="en-US"/>
          </a:p>
        </p:txBody>
      </p:sp>
      <p:sp>
        <p:nvSpPr>
          <p:cNvPr id="6" name="Footer Placeholder 5">
            <a:extLst>
              <a:ext uri="{FF2B5EF4-FFF2-40B4-BE49-F238E27FC236}">
                <a16:creationId xmlns:a16="http://schemas.microsoft.com/office/drawing/2014/main" id="{8107CE40-A4AE-ED83-A0C0-7B128B7A84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1D816-7B00-9C24-8B39-773AFED55F85}"/>
              </a:ext>
            </a:extLst>
          </p:cNvPr>
          <p:cNvSpPr>
            <a:spLocks noGrp="1"/>
          </p:cNvSpPr>
          <p:nvPr>
            <p:ph type="sldNum" sz="quarter" idx="12"/>
          </p:nvPr>
        </p:nvSpPr>
        <p:spPr/>
        <p:txBody>
          <a:bodyPr/>
          <a:lstStyle/>
          <a:p>
            <a:fld id="{81D2C36F-4504-47C0-B82F-A167342A2754}" type="slidenum">
              <a:rPr lang="en-US" smtClean="0"/>
              <a:t>4</a:t>
            </a:fld>
            <a:endParaRPr lang="en-US"/>
          </a:p>
        </p:txBody>
      </p:sp>
      <p:pic>
        <p:nvPicPr>
          <p:cNvPr id="8" name="Picture 8">
            <a:extLst>
              <a:ext uri="{FF2B5EF4-FFF2-40B4-BE49-F238E27FC236}">
                <a16:creationId xmlns:a16="http://schemas.microsoft.com/office/drawing/2014/main" id="{08FA6161-ED7A-BAEB-CDF3-4728677777B8}"/>
              </a:ext>
            </a:extLst>
          </p:cNvPr>
          <p:cNvPicPr>
            <a:picLocks noChangeAspect="1"/>
          </p:cNvPicPr>
          <p:nvPr/>
        </p:nvPicPr>
        <p:blipFill>
          <a:blip r:embed="rId2"/>
          <a:stretch>
            <a:fillRect/>
          </a:stretch>
        </p:blipFill>
        <p:spPr>
          <a:xfrm>
            <a:off x="1341116" y="2248020"/>
            <a:ext cx="3120041" cy="3348775"/>
          </a:xfrm>
          <a:prstGeom prst="rect">
            <a:avLst/>
          </a:prstGeom>
        </p:spPr>
      </p:pic>
    </p:spTree>
    <p:extLst>
      <p:ext uri="{BB962C8B-B14F-4D97-AF65-F5344CB8AC3E}">
        <p14:creationId xmlns:p14="http://schemas.microsoft.com/office/powerpoint/2010/main" val="405845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DB74EA8-7034-4C30-9C00-B9548577C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137BEFB-5078-1070-2D1E-4AEE1E06FADD}"/>
              </a:ext>
            </a:extLst>
          </p:cNvPr>
          <p:cNvPicPr>
            <a:picLocks noChangeAspect="1"/>
          </p:cNvPicPr>
          <p:nvPr/>
        </p:nvPicPr>
        <p:blipFill rotWithShape="1">
          <a:blip r:embed="rId2">
            <a:alphaModFix amt="64000"/>
          </a:blip>
          <a:srcRect t="21797" b="21954"/>
          <a:stretch/>
        </p:blipFill>
        <p:spPr>
          <a:xfrm>
            <a:off x="20" y="10"/>
            <a:ext cx="12191979" cy="6857989"/>
          </a:xfrm>
          <a:prstGeom prst="rect">
            <a:avLst/>
          </a:prstGeom>
        </p:spPr>
      </p:pic>
      <p:sp>
        <p:nvSpPr>
          <p:cNvPr id="53" name="Rectangle 5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4CC825-474F-DC9A-A74A-44BD21A9082F}"/>
              </a:ext>
            </a:extLst>
          </p:cNvPr>
          <p:cNvSpPr>
            <a:spLocks noGrp="1"/>
          </p:cNvSpPr>
          <p:nvPr>
            <p:ph type="title"/>
          </p:nvPr>
        </p:nvSpPr>
        <p:spPr>
          <a:xfrm>
            <a:off x="860613" y="880744"/>
            <a:ext cx="5686041" cy="4791953"/>
          </a:xfrm>
        </p:spPr>
        <p:txBody>
          <a:bodyPr vert="horz" lIns="91440" tIns="45720" rIns="91440" bIns="45720" rtlCol="0" anchor="t">
            <a:normAutofit/>
          </a:bodyPr>
          <a:lstStyle/>
          <a:p>
            <a:r>
              <a:rPr lang="en-US" sz="5400">
                <a:solidFill>
                  <a:srgbClr val="FFFFFF"/>
                </a:solidFill>
              </a:rPr>
              <a:t>Research into Existing Solutions:</a:t>
            </a:r>
          </a:p>
        </p:txBody>
      </p:sp>
      <p:sp>
        <p:nvSpPr>
          <p:cNvPr id="3" name="Text Placeholder 2">
            <a:extLst>
              <a:ext uri="{FF2B5EF4-FFF2-40B4-BE49-F238E27FC236}">
                <a16:creationId xmlns:a16="http://schemas.microsoft.com/office/drawing/2014/main" id="{70B1D48F-5FC1-1400-3F8F-D12F4D668B88}"/>
              </a:ext>
            </a:extLst>
          </p:cNvPr>
          <p:cNvSpPr>
            <a:spLocks noGrp="1"/>
          </p:cNvSpPr>
          <p:nvPr>
            <p:ph type="body" idx="1"/>
          </p:nvPr>
        </p:nvSpPr>
        <p:spPr>
          <a:xfrm>
            <a:off x="7669307" y="2307984"/>
            <a:ext cx="2634124" cy="3404528"/>
          </a:xfrm>
        </p:spPr>
        <p:txBody>
          <a:bodyPr vert="horz" lIns="91440" tIns="45720" rIns="91440" bIns="45720" rtlCol="0" anchor="b">
            <a:normAutofit/>
          </a:bodyPr>
          <a:lstStyle/>
          <a:p>
            <a:pPr>
              <a:lnSpc>
                <a:spcPct val="100000"/>
              </a:lnSpc>
            </a:pPr>
            <a:r>
              <a:rPr lang="en-US" sz="2000">
                <a:solidFill>
                  <a:srgbClr val="FFFFFF"/>
                </a:solidFill>
              </a:rPr>
              <a:t>Proposed Solution</a:t>
            </a:r>
          </a:p>
        </p:txBody>
      </p:sp>
      <p:cxnSp>
        <p:nvCxnSpPr>
          <p:cNvPr id="55" name="Straight Connector 5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F65C608-2429-428E-BDC9-29C15CF307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277100" y="345831"/>
            <a:ext cx="0" cy="5693702"/>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F4D560F1-B35B-FD68-3E3D-82DBE1C18A13}"/>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defTabSz="914400"/>
            <a:endParaRPr lang="en-US" sz="1050" b="1" kern="1200" cap="all" spc="300" baseline="0">
              <a:solidFill>
                <a:srgbClr val="FFFFFF"/>
              </a:solidFill>
              <a:latin typeface="+mn-lt"/>
              <a:ea typeface="+mn-ea"/>
              <a:cs typeface="+mn-cs"/>
            </a:endParaRPr>
          </a:p>
        </p:txBody>
      </p:sp>
      <p:sp>
        <p:nvSpPr>
          <p:cNvPr id="4" name="Date Placeholder 3">
            <a:extLst>
              <a:ext uri="{FF2B5EF4-FFF2-40B4-BE49-F238E27FC236}">
                <a16:creationId xmlns:a16="http://schemas.microsoft.com/office/drawing/2014/main" id="{C6237295-D1AF-6FB9-9AAD-87220B80F310}"/>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defTabSz="914400">
              <a:spcAft>
                <a:spcPts val="600"/>
              </a:spcAft>
            </a:pPr>
            <a:fld id="{60E05506-6815-4E0E-B1DE-ECA35C2016DF}" type="datetime1">
              <a:rPr lang="en-US">
                <a:solidFill>
                  <a:srgbClr val="FFFFFF"/>
                </a:solidFill>
              </a:rPr>
              <a:pPr defTabSz="914400">
                <a:spcAft>
                  <a:spcPts val="600"/>
                </a:spcAft>
              </a:pPr>
              <a:t>1/29/2023</a:t>
            </a:fld>
            <a:endParaRPr lang="en-US">
              <a:solidFill>
                <a:srgbClr val="FFFFFF"/>
              </a:solidFill>
            </a:endParaRPr>
          </a:p>
        </p:txBody>
      </p:sp>
      <p:sp>
        <p:nvSpPr>
          <p:cNvPr id="6" name="Slide Number Placeholder 5">
            <a:extLst>
              <a:ext uri="{FF2B5EF4-FFF2-40B4-BE49-F238E27FC236}">
                <a16:creationId xmlns:a16="http://schemas.microsoft.com/office/drawing/2014/main" id="{1476538C-4782-88DC-5885-30B271D68153}"/>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defTabSz="914400">
              <a:spcAft>
                <a:spcPts val="600"/>
              </a:spcAft>
            </a:pPr>
            <a:fld id="{81D2C36F-4504-47C0-B82F-A167342A2754}" type="slidenum">
              <a:rPr lang="en-US">
                <a:solidFill>
                  <a:srgbClr val="FFFFFF"/>
                </a:solidFill>
              </a:rPr>
              <a:pPr defTabSz="914400">
                <a:spcAft>
                  <a:spcPts val="600"/>
                </a:spcAft>
              </a:pPr>
              <a:t>5</a:t>
            </a:fld>
            <a:endParaRPr lang="en-US">
              <a:solidFill>
                <a:srgbClr val="FFFFFF"/>
              </a:solidFill>
            </a:endParaRPr>
          </a:p>
        </p:txBody>
      </p:sp>
    </p:spTree>
    <p:extLst>
      <p:ext uri="{BB962C8B-B14F-4D97-AF65-F5344CB8AC3E}">
        <p14:creationId xmlns:p14="http://schemas.microsoft.com/office/powerpoint/2010/main" val="4256419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D88B-6DC2-E0DD-D2BB-44B643DDE2D9}"/>
              </a:ext>
            </a:extLst>
          </p:cNvPr>
          <p:cNvSpPr>
            <a:spLocks noGrp="1"/>
          </p:cNvSpPr>
          <p:nvPr>
            <p:ph type="title"/>
          </p:nvPr>
        </p:nvSpPr>
        <p:spPr/>
        <p:txBody>
          <a:bodyPr/>
          <a:lstStyle/>
          <a:p>
            <a:r>
              <a:rPr lang="en-US"/>
              <a:t>Solution</a:t>
            </a:r>
          </a:p>
        </p:txBody>
      </p:sp>
      <p:sp>
        <p:nvSpPr>
          <p:cNvPr id="3" name="Content Placeholder 2">
            <a:extLst>
              <a:ext uri="{FF2B5EF4-FFF2-40B4-BE49-F238E27FC236}">
                <a16:creationId xmlns:a16="http://schemas.microsoft.com/office/drawing/2014/main" id="{C2E645CF-5686-4958-3AB2-24DF5F215C95}"/>
              </a:ext>
            </a:extLst>
          </p:cNvPr>
          <p:cNvSpPr>
            <a:spLocks noGrp="1"/>
          </p:cNvSpPr>
          <p:nvPr>
            <p:ph sz="half" idx="1"/>
          </p:nvPr>
        </p:nvSpPr>
        <p:spPr>
          <a:xfrm>
            <a:off x="838201" y="2057407"/>
            <a:ext cx="4318906" cy="1288742"/>
          </a:xfrm>
        </p:spPr>
        <p:txBody>
          <a:bodyPr vert="horz" lIns="91440" tIns="45720" rIns="91440" bIns="45720" rtlCol="0" anchor="t">
            <a:normAutofit fontScale="92500" lnSpcReduction="10000"/>
          </a:bodyPr>
          <a:lstStyle/>
          <a:p>
            <a:r>
              <a:rPr lang="en-US" sz="1400" b="1">
                <a:ea typeface="+mn-lt"/>
                <a:cs typeface="+mn-lt"/>
              </a:rPr>
              <a:t>Existing solutions: </a:t>
            </a:r>
            <a:endParaRPr lang="en-US" sz="1400">
              <a:ea typeface="+mn-lt"/>
              <a:cs typeface="+mn-lt"/>
            </a:endParaRPr>
          </a:p>
          <a:p>
            <a:pPr marL="0" indent="0">
              <a:buNone/>
            </a:pPr>
            <a:r>
              <a:rPr lang="en-US" sz="1400">
                <a:ea typeface="+mn-lt"/>
                <a:cs typeface="+mn-lt"/>
              </a:rPr>
              <a:t>Promote zero waste through campaigns and applications that provide the location of nearby recycling venues, recycled products, and recycling games for kids. </a:t>
            </a:r>
            <a:endParaRPr lang="en-US" sz="1400"/>
          </a:p>
        </p:txBody>
      </p:sp>
      <p:sp>
        <p:nvSpPr>
          <p:cNvPr id="4" name="Content Placeholder 3">
            <a:extLst>
              <a:ext uri="{FF2B5EF4-FFF2-40B4-BE49-F238E27FC236}">
                <a16:creationId xmlns:a16="http://schemas.microsoft.com/office/drawing/2014/main" id="{0C03270D-70FB-6B72-8C43-EA8C1ECB183C}"/>
              </a:ext>
            </a:extLst>
          </p:cNvPr>
          <p:cNvSpPr>
            <a:spLocks noGrp="1"/>
          </p:cNvSpPr>
          <p:nvPr>
            <p:ph sz="half" idx="2"/>
          </p:nvPr>
        </p:nvSpPr>
        <p:spPr/>
        <p:txBody>
          <a:bodyPr vert="horz" lIns="91440" tIns="45720" rIns="91440" bIns="45720" rtlCol="0" anchor="t">
            <a:normAutofit fontScale="92500" lnSpcReduction="10000"/>
          </a:bodyPr>
          <a:lstStyle/>
          <a:p>
            <a:r>
              <a:rPr lang="en-US" sz="1600" b="1">
                <a:ea typeface="+mn-lt"/>
                <a:cs typeface="+mn-lt"/>
              </a:rPr>
              <a:t>Our Solution:</a:t>
            </a:r>
          </a:p>
          <a:p>
            <a:pPr marL="0" indent="0">
              <a:buNone/>
            </a:pPr>
            <a:r>
              <a:rPr lang="en-US" sz="1600">
                <a:ea typeface="+mn-lt"/>
                <a:cs typeface="+mn-lt"/>
              </a:rPr>
              <a:t>The application shows the nearest recycling venue for users to easily approach it. Recycling will award users with points according to the recycling actions they have done. </a:t>
            </a:r>
          </a:p>
          <a:p>
            <a:pPr marL="0" indent="0">
              <a:buNone/>
            </a:pPr>
            <a:r>
              <a:rPr lang="en-US" sz="1600">
                <a:ea typeface="+mn-lt"/>
                <a:cs typeface="+mn-lt"/>
              </a:rPr>
              <a:t>Playing recycling games on the app also accumulates points to be used in exchange for e-vouchers and prizes. </a:t>
            </a:r>
          </a:p>
          <a:p>
            <a:pPr marL="0" indent="0">
              <a:buNone/>
            </a:pPr>
            <a:r>
              <a:rPr lang="en-US" sz="1600">
                <a:ea typeface="+mn-lt"/>
                <a:cs typeface="+mn-lt"/>
              </a:rPr>
              <a:t>This feature, attracts more people to recycle since people tend to be more willing to do contribute when there are rewards to be gained. </a:t>
            </a:r>
            <a:endParaRPr lang="en-US" sz="1600"/>
          </a:p>
        </p:txBody>
      </p:sp>
      <p:sp>
        <p:nvSpPr>
          <p:cNvPr id="5" name="Date Placeholder 4">
            <a:extLst>
              <a:ext uri="{FF2B5EF4-FFF2-40B4-BE49-F238E27FC236}">
                <a16:creationId xmlns:a16="http://schemas.microsoft.com/office/drawing/2014/main" id="{2D48C2A8-1983-715F-E4DE-9BFD1061BB89}"/>
              </a:ext>
            </a:extLst>
          </p:cNvPr>
          <p:cNvSpPr>
            <a:spLocks noGrp="1"/>
          </p:cNvSpPr>
          <p:nvPr>
            <p:ph type="dt" sz="half" idx="10"/>
          </p:nvPr>
        </p:nvSpPr>
        <p:spPr/>
        <p:txBody>
          <a:bodyPr/>
          <a:lstStyle/>
          <a:p>
            <a:fld id="{FC6E85F7-A724-48A4-9D33-CEBC5174E865}" type="datetime1">
              <a:rPr lang="en-US" smtClean="0"/>
              <a:t>1/29/2023</a:t>
            </a:fld>
            <a:endParaRPr lang="en-US"/>
          </a:p>
        </p:txBody>
      </p:sp>
      <p:sp>
        <p:nvSpPr>
          <p:cNvPr id="6" name="Footer Placeholder 5">
            <a:extLst>
              <a:ext uri="{FF2B5EF4-FFF2-40B4-BE49-F238E27FC236}">
                <a16:creationId xmlns:a16="http://schemas.microsoft.com/office/drawing/2014/main" id="{8107CE40-A4AE-ED83-A0C0-7B128B7A84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1D816-7B00-9C24-8B39-773AFED55F85}"/>
              </a:ext>
            </a:extLst>
          </p:cNvPr>
          <p:cNvSpPr>
            <a:spLocks noGrp="1"/>
          </p:cNvSpPr>
          <p:nvPr>
            <p:ph type="sldNum" sz="quarter" idx="12"/>
          </p:nvPr>
        </p:nvSpPr>
        <p:spPr/>
        <p:txBody>
          <a:bodyPr/>
          <a:lstStyle/>
          <a:p>
            <a:fld id="{81D2C36F-4504-47C0-B82F-A167342A2754}" type="slidenum">
              <a:rPr lang="en-US" smtClean="0"/>
              <a:t>6</a:t>
            </a:fld>
            <a:endParaRPr lang="en-US"/>
          </a:p>
        </p:txBody>
      </p:sp>
      <p:pic>
        <p:nvPicPr>
          <p:cNvPr id="8" name="Picture 8" descr="A picture containing items, different, several&#10;&#10;Description automatically generated">
            <a:extLst>
              <a:ext uri="{FF2B5EF4-FFF2-40B4-BE49-F238E27FC236}">
                <a16:creationId xmlns:a16="http://schemas.microsoft.com/office/drawing/2014/main" id="{5CFF5001-1FC0-1923-3337-9BCF3E48EBE0}"/>
              </a:ext>
            </a:extLst>
          </p:cNvPr>
          <p:cNvPicPr>
            <a:picLocks noChangeAspect="1"/>
          </p:cNvPicPr>
          <p:nvPr/>
        </p:nvPicPr>
        <p:blipFill>
          <a:blip r:embed="rId2"/>
          <a:stretch>
            <a:fillRect/>
          </a:stretch>
        </p:blipFill>
        <p:spPr>
          <a:xfrm>
            <a:off x="1685675" y="3350043"/>
            <a:ext cx="2604334" cy="2604334"/>
          </a:xfrm>
          <a:prstGeom prst="rect">
            <a:avLst/>
          </a:prstGeom>
        </p:spPr>
      </p:pic>
      <p:pic>
        <p:nvPicPr>
          <p:cNvPr id="9" name="Picture 9">
            <a:extLst>
              <a:ext uri="{FF2B5EF4-FFF2-40B4-BE49-F238E27FC236}">
                <a16:creationId xmlns:a16="http://schemas.microsoft.com/office/drawing/2014/main" id="{2DE02713-F265-F2B6-A153-57477776709B}"/>
              </a:ext>
            </a:extLst>
          </p:cNvPr>
          <p:cNvPicPr>
            <a:picLocks noChangeAspect="1"/>
          </p:cNvPicPr>
          <p:nvPr/>
        </p:nvPicPr>
        <p:blipFill>
          <a:blip r:embed="rId3"/>
          <a:stretch>
            <a:fillRect/>
          </a:stretch>
        </p:blipFill>
        <p:spPr>
          <a:xfrm>
            <a:off x="6098005" y="453008"/>
            <a:ext cx="1941094" cy="1239618"/>
          </a:xfrm>
          <a:prstGeom prst="rect">
            <a:avLst/>
          </a:prstGeom>
        </p:spPr>
      </p:pic>
      <p:pic>
        <p:nvPicPr>
          <p:cNvPr id="10" name="Picture 10" descr="Icon&#10;&#10;Description automatically generated">
            <a:extLst>
              <a:ext uri="{FF2B5EF4-FFF2-40B4-BE49-F238E27FC236}">
                <a16:creationId xmlns:a16="http://schemas.microsoft.com/office/drawing/2014/main" id="{7D8A20F6-E265-6AA3-115E-C455EE37111B}"/>
              </a:ext>
            </a:extLst>
          </p:cNvPr>
          <p:cNvPicPr>
            <a:picLocks noChangeAspect="1"/>
          </p:cNvPicPr>
          <p:nvPr/>
        </p:nvPicPr>
        <p:blipFill>
          <a:blip r:embed="rId4"/>
          <a:stretch>
            <a:fillRect/>
          </a:stretch>
        </p:blipFill>
        <p:spPr>
          <a:xfrm>
            <a:off x="8635666" y="517108"/>
            <a:ext cx="1177089" cy="1121444"/>
          </a:xfrm>
          <a:prstGeom prst="rect">
            <a:avLst/>
          </a:prstGeom>
        </p:spPr>
      </p:pic>
    </p:spTree>
    <p:extLst>
      <p:ext uri="{BB962C8B-B14F-4D97-AF65-F5344CB8AC3E}">
        <p14:creationId xmlns:p14="http://schemas.microsoft.com/office/powerpoint/2010/main" val="256472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DB74EA8-7034-4C30-9C00-B9548577C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E879C58-1F8D-8E4F-CEA2-566BC450AD82}"/>
              </a:ext>
            </a:extLst>
          </p:cNvPr>
          <p:cNvPicPr>
            <a:picLocks noChangeAspect="1"/>
          </p:cNvPicPr>
          <p:nvPr/>
        </p:nvPicPr>
        <p:blipFill rotWithShape="1">
          <a:blip r:embed="rId2">
            <a:alphaModFix amt="64000"/>
          </a:blip>
          <a:srcRect t="22193" b="21557"/>
          <a:stretch/>
        </p:blipFill>
        <p:spPr>
          <a:xfrm>
            <a:off x="20" y="10"/>
            <a:ext cx="12191979" cy="6857989"/>
          </a:xfrm>
          <a:prstGeom prst="rect">
            <a:avLst/>
          </a:prstGeom>
        </p:spPr>
      </p:pic>
      <p:sp>
        <p:nvSpPr>
          <p:cNvPr id="53" name="Rectangle 5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4CC825-474F-DC9A-A74A-44BD21A9082F}"/>
              </a:ext>
            </a:extLst>
          </p:cNvPr>
          <p:cNvSpPr>
            <a:spLocks noGrp="1"/>
          </p:cNvSpPr>
          <p:nvPr>
            <p:ph type="title"/>
          </p:nvPr>
        </p:nvSpPr>
        <p:spPr>
          <a:xfrm>
            <a:off x="860613" y="880744"/>
            <a:ext cx="5686041" cy="4791953"/>
          </a:xfrm>
        </p:spPr>
        <p:txBody>
          <a:bodyPr vert="horz" lIns="91440" tIns="45720" rIns="91440" bIns="45720" rtlCol="0" anchor="t">
            <a:normAutofit/>
          </a:bodyPr>
          <a:lstStyle/>
          <a:p>
            <a:r>
              <a:rPr lang="en-US" sz="5400">
                <a:solidFill>
                  <a:srgbClr val="FFFFFF"/>
                </a:solidFill>
              </a:rPr>
              <a:t>Evaluate pros and cons of proposed solution:</a:t>
            </a:r>
          </a:p>
        </p:txBody>
      </p:sp>
      <p:sp>
        <p:nvSpPr>
          <p:cNvPr id="3" name="Text Placeholder 2">
            <a:extLst>
              <a:ext uri="{FF2B5EF4-FFF2-40B4-BE49-F238E27FC236}">
                <a16:creationId xmlns:a16="http://schemas.microsoft.com/office/drawing/2014/main" id="{70B1D48F-5FC1-1400-3F8F-D12F4D668B88}"/>
              </a:ext>
            </a:extLst>
          </p:cNvPr>
          <p:cNvSpPr>
            <a:spLocks noGrp="1"/>
          </p:cNvSpPr>
          <p:nvPr>
            <p:ph type="body" idx="1"/>
          </p:nvPr>
        </p:nvSpPr>
        <p:spPr>
          <a:xfrm>
            <a:off x="7508886" y="2307984"/>
            <a:ext cx="2894808" cy="3404528"/>
          </a:xfrm>
        </p:spPr>
        <p:txBody>
          <a:bodyPr vert="horz" lIns="91440" tIns="45720" rIns="91440" bIns="45720" rtlCol="0" anchor="b">
            <a:normAutofit/>
          </a:bodyPr>
          <a:lstStyle/>
          <a:p>
            <a:pPr>
              <a:lnSpc>
                <a:spcPct val="100000"/>
              </a:lnSpc>
            </a:pPr>
            <a:r>
              <a:rPr lang="en-US" sz="2000">
                <a:solidFill>
                  <a:srgbClr val="FFFFFF"/>
                </a:solidFill>
              </a:rPr>
              <a:t>Application Specification</a:t>
            </a:r>
          </a:p>
        </p:txBody>
      </p:sp>
      <p:cxnSp>
        <p:nvCxnSpPr>
          <p:cNvPr id="55" name="Straight Connector 5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F65C608-2429-428E-BDC9-29C15CF307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277100" y="345831"/>
            <a:ext cx="0" cy="5693702"/>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F4D560F1-B35B-FD68-3E3D-82DBE1C18A13}"/>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defTabSz="914400"/>
            <a:endParaRPr lang="en-US" sz="1050" b="1" kern="1200" cap="all" spc="300" baseline="0">
              <a:solidFill>
                <a:srgbClr val="FFFFFF"/>
              </a:solidFill>
              <a:latin typeface="+mn-lt"/>
              <a:ea typeface="+mn-ea"/>
              <a:cs typeface="+mn-cs"/>
            </a:endParaRPr>
          </a:p>
        </p:txBody>
      </p:sp>
      <p:sp>
        <p:nvSpPr>
          <p:cNvPr id="4" name="Date Placeholder 3">
            <a:extLst>
              <a:ext uri="{FF2B5EF4-FFF2-40B4-BE49-F238E27FC236}">
                <a16:creationId xmlns:a16="http://schemas.microsoft.com/office/drawing/2014/main" id="{C6237295-D1AF-6FB9-9AAD-87220B80F310}"/>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defTabSz="914400">
              <a:spcAft>
                <a:spcPts val="600"/>
              </a:spcAft>
            </a:pPr>
            <a:fld id="{60E05506-6815-4E0E-B1DE-ECA35C2016DF}" type="datetime1">
              <a:rPr lang="en-US">
                <a:solidFill>
                  <a:srgbClr val="FFFFFF"/>
                </a:solidFill>
              </a:rPr>
              <a:pPr defTabSz="914400">
                <a:spcAft>
                  <a:spcPts val="600"/>
                </a:spcAft>
              </a:pPr>
              <a:t>1/29/2023</a:t>
            </a:fld>
            <a:endParaRPr lang="en-US">
              <a:solidFill>
                <a:srgbClr val="FFFFFF"/>
              </a:solidFill>
            </a:endParaRPr>
          </a:p>
        </p:txBody>
      </p:sp>
      <p:sp>
        <p:nvSpPr>
          <p:cNvPr id="6" name="Slide Number Placeholder 5">
            <a:extLst>
              <a:ext uri="{FF2B5EF4-FFF2-40B4-BE49-F238E27FC236}">
                <a16:creationId xmlns:a16="http://schemas.microsoft.com/office/drawing/2014/main" id="{1476538C-4782-88DC-5885-30B271D68153}"/>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defTabSz="914400">
              <a:spcAft>
                <a:spcPts val="600"/>
              </a:spcAft>
            </a:pPr>
            <a:fld id="{81D2C36F-4504-47C0-B82F-A167342A2754}" type="slidenum">
              <a:rPr lang="en-US">
                <a:solidFill>
                  <a:srgbClr val="FFFFFF"/>
                </a:solidFill>
              </a:rPr>
              <a:pPr defTabSz="914400">
                <a:spcAft>
                  <a:spcPts val="600"/>
                </a:spcAft>
              </a:pPr>
              <a:t>7</a:t>
            </a:fld>
            <a:endParaRPr lang="en-US">
              <a:solidFill>
                <a:srgbClr val="FFFFFF"/>
              </a:solidFill>
            </a:endParaRPr>
          </a:p>
        </p:txBody>
      </p:sp>
    </p:spTree>
    <p:extLst>
      <p:ext uri="{BB962C8B-B14F-4D97-AF65-F5344CB8AC3E}">
        <p14:creationId xmlns:p14="http://schemas.microsoft.com/office/powerpoint/2010/main" val="2515973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D88B-6DC2-E0DD-D2BB-44B643DDE2D9}"/>
              </a:ext>
            </a:extLst>
          </p:cNvPr>
          <p:cNvSpPr>
            <a:spLocks noGrp="1"/>
          </p:cNvSpPr>
          <p:nvPr>
            <p:ph type="title"/>
          </p:nvPr>
        </p:nvSpPr>
        <p:spPr/>
        <p:txBody>
          <a:bodyPr/>
          <a:lstStyle/>
          <a:p>
            <a:r>
              <a:rPr lang="en-US"/>
              <a:t>What is Recycling Buddy about?</a:t>
            </a:r>
          </a:p>
        </p:txBody>
      </p:sp>
      <p:sp>
        <p:nvSpPr>
          <p:cNvPr id="3" name="Content Placeholder 2">
            <a:extLst>
              <a:ext uri="{FF2B5EF4-FFF2-40B4-BE49-F238E27FC236}">
                <a16:creationId xmlns:a16="http://schemas.microsoft.com/office/drawing/2014/main" id="{C2E645CF-5686-4958-3AB2-24DF5F215C95}"/>
              </a:ext>
            </a:extLst>
          </p:cNvPr>
          <p:cNvSpPr>
            <a:spLocks noGrp="1"/>
          </p:cNvSpPr>
          <p:nvPr>
            <p:ph sz="half" idx="1"/>
          </p:nvPr>
        </p:nvSpPr>
        <p:spPr/>
        <p:txBody>
          <a:bodyPr vert="horz" lIns="91440" tIns="45720" rIns="91440" bIns="45720" rtlCol="0" anchor="t">
            <a:normAutofit lnSpcReduction="10000"/>
          </a:bodyPr>
          <a:lstStyle/>
          <a:p>
            <a:r>
              <a:rPr lang="en-US" sz="1400" b="1">
                <a:ea typeface="+mn-lt"/>
                <a:cs typeface="+mn-lt"/>
              </a:rPr>
              <a:t>Purpose: </a:t>
            </a:r>
            <a:endParaRPr lang="en-US"/>
          </a:p>
          <a:p>
            <a:pPr marL="0" indent="0">
              <a:buNone/>
            </a:pPr>
            <a:r>
              <a:rPr lang="en-US" sz="1400">
                <a:ea typeface="+mn-lt"/>
                <a:cs typeface="+mn-lt"/>
              </a:rPr>
              <a:t>For people who unmotivated to recycle, the point collection system will encourage them to recycle more to exchange reusable goods and e-vouchers. </a:t>
            </a:r>
            <a:endParaRPr lang="en-US"/>
          </a:p>
          <a:p>
            <a:pPr marL="0" indent="0">
              <a:buNone/>
            </a:pPr>
            <a:endParaRPr lang="en-US" sz="1400">
              <a:ea typeface="+mn-lt"/>
              <a:cs typeface="+mn-lt"/>
            </a:endParaRPr>
          </a:p>
          <a:p>
            <a:r>
              <a:rPr lang="en-US" sz="1400" b="1">
                <a:ea typeface="+mn-lt"/>
                <a:cs typeface="+mn-lt"/>
              </a:rPr>
              <a:t>Benefits:</a:t>
            </a:r>
            <a:r>
              <a:rPr lang="en-US" sz="1400">
                <a:ea typeface="+mn-lt"/>
                <a:cs typeface="+mn-lt"/>
              </a:rPr>
              <a:t> </a:t>
            </a:r>
          </a:p>
          <a:p>
            <a:pPr marL="0" indent="0">
              <a:buNone/>
            </a:pPr>
            <a:r>
              <a:rPr lang="en-US" sz="1400">
                <a:ea typeface="+mn-lt"/>
                <a:cs typeface="+mn-lt"/>
              </a:rPr>
              <a:t>With the information provided by the application(e.g. tips on how to recycle and what materials are recyclable), it makes the process of recycling easier.</a:t>
            </a:r>
            <a:endParaRPr lang="en-US"/>
          </a:p>
          <a:p>
            <a:endParaRPr lang="en-US" sz="1400"/>
          </a:p>
          <a:p>
            <a:endParaRPr lang="en-US" sz="1400"/>
          </a:p>
        </p:txBody>
      </p:sp>
      <p:sp>
        <p:nvSpPr>
          <p:cNvPr id="4" name="Content Placeholder 3">
            <a:extLst>
              <a:ext uri="{FF2B5EF4-FFF2-40B4-BE49-F238E27FC236}">
                <a16:creationId xmlns:a16="http://schemas.microsoft.com/office/drawing/2014/main" id="{0C03270D-70FB-6B72-8C43-EA8C1ECB183C}"/>
              </a:ext>
            </a:extLst>
          </p:cNvPr>
          <p:cNvSpPr>
            <a:spLocks noGrp="1"/>
          </p:cNvSpPr>
          <p:nvPr>
            <p:ph sz="half" idx="2"/>
          </p:nvPr>
        </p:nvSpPr>
        <p:spPr/>
        <p:txBody>
          <a:bodyPr vert="horz" lIns="91440" tIns="45720" rIns="91440" bIns="45720" rtlCol="0" anchor="t">
            <a:normAutofit lnSpcReduction="10000"/>
          </a:bodyPr>
          <a:lstStyle/>
          <a:p>
            <a:r>
              <a:rPr lang="en-US" sz="1400" b="1"/>
              <a:t>Other Benefits:</a:t>
            </a:r>
            <a:r>
              <a:rPr lang="en-US" sz="1400"/>
              <a:t> </a:t>
            </a:r>
            <a:endParaRPr lang="en-US">
              <a:ea typeface="+mn-lt"/>
              <a:cs typeface="+mn-lt"/>
            </a:endParaRPr>
          </a:p>
          <a:p>
            <a:pPr marL="0" indent="0">
              <a:buNone/>
            </a:pPr>
            <a:r>
              <a:rPr lang="en-US" sz="1400">
                <a:ea typeface="+mn-lt"/>
                <a:cs typeface="+mn-lt"/>
              </a:rPr>
              <a:t>Application also provides information on workshops/campaigns held by green groups in Singapore for users to sign up if they are interested.</a:t>
            </a:r>
            <a:endParaRPr lang="en-US"/>
          </a:p>
          <a:p>
            <a:r>
              <a:rPr lang="en-US" sz="1400" b="1"/>
              <a:t>Social Activity Benefits:</a:t>
            </a:r>
            <a:r>
              <a:rPr lang="en-US" sz="1400">
                <a:ea typeface="+mn-lt"/>
                <a:cs typeface="+mn-lt"/>
              </a:rPr>
              <a:t> </a:t>
            </a:r>
            <a:endParaRPr lang="en-US">
              <a:ea typeface="+mn-lt"/>
              <a:cs typeface="+mn-lt"/>
            </a:endParaRPr>
          </a:p>
          <a:p>
            <a:pPr marL="0" indent="0">
              <a:buNone/>
            </a:pPr>
            <a:r>
              <a:rPr lang="en-US" sz="1400">
                <a:ea typeface="+mn-lt"/>
                <a:cs typeface="+mn-lt"/>
              </a:rPr>
              <a:t>If satisfied with the usage experience, users can share their referral code to invite friends which also accumulates points. (Spreading awareness about the app) </a:t>
            </a:r>
          </a:p>
          <a:p>
            <a:pPr marL="0" indent="0">
              <a:buNone/>
            </a:pPr>
            <a:r>
              <a:rPr lang="en-US" sz="1400">
                <a:ea typeface="+mn-lt"/>
                <a:cs typeface="+mn-lt"/>
              </a:rPr>
              <a:t>Users can also view the rankings of their friends’ points, motivating them to recycle and do more for the environment. </a:t>
            </a:r>
            <a:endParaRPr lang="en-US" sz="1400"/>
          </a:p>
        </p:txBody>
      </p:sp>
      <p:sp>
        <p:nvSpPr>
          <p:cNvPr id="5" name="Date Placeholder 4">
            <a:extLst>
              <a:ext uri="{FF2B5EF4-FFF2-40B4-BE49-F238E27FC236}">
                <a16:creationId xmlns:a16="http://schemas.microsoft.com/office/drawing/2014/main" id="{2D48C2A8-1983-715F-E4DE-9BFD1061BB89}"/>
              </a:ext>
            </a:extLst>
          </p:cNvPr>
          <p:cNvSpPr>
            <a:spLocks noGrp="1"/>
          </p:cNvSpPr>
          <p:nvPr>
            <p:ph type="dt" sz="half" idx="10"/>
          </p:nvPr>
        </p:nvSpPr>
        <p:spPr/>
        <p:txBody>
          <a:bodyPr/>
          <a:lstStyle/>
          <a:p>
            <a:fld id="{FC6E85F7-A724-48A4-9D33-CEBC5174E865}" type="datetime1">
              <a:rPr lang="en-US" smtClean="0"/>
              <a:t>1/29/2023</a:t>
            </a:fld>
            <a:endParaRPr lang="en-US"/>
          </a:p>
        </p:txBody>
      </p:sp>
      <p:sp>
        <p:nvSpPr>
          <p:cNvPr id="6" name="Footer Placeholder 5">
            <a:extLst>
              <a:ext uri="{FF2B5EF4-FFF2-40B4-BE49-F238E27FC236}">
                <a16:creationId xmlns:a16="http://schemas.microsoft.com/office/drawing/2014/main" id="{8107CE40-A4AE-ED83-A0C0-7B128B7A84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1D816-7B00-9C24-8B39-773AFED55F85}"/>
              </a:ext>
            </a:extLst>
          </p:cNvPr>
          <p:cNvSpPr>
            <a:spLocks noGrp="1"/>
          </p:cNvSpPr>
          <p:nvPr>
            <p:ph type="sldNum" sz="quarter" idx="12"/>
          </p:nvPr>
        </p:nvSpPr>
        <p:spPr/>
        <p:txBody>
          <a:bodyPr/>
          <a:lstStyle/>
          <a:p>
            <a:fld id="{81D2C36F-4504-47C0-B82F-A167342A2754}" type="slidenum">
              <a:rPr lang="en-US" smtClean="0"/>
              <a:t>8</a:t>
            </a:fld>
            <a:endParaRPr lang="en-US"/>
          </a:p>
        </p:txBody>
      </p:sp>
    </p:spTree>
    <p:extLst>
      <p:ext uri="{BB962C8B-B14F-4D97-AF65-F5344CB8AC3E}">
        <p14:creationId xmlns:p14="http://schemas.microsoft.com/office/powerpoint/2010/main" val="1701655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DB74EA8-7034-4C30-9C00-B9548577C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5CD208F-3C67-D1CF-1D28-6EC71F4CA016}"/>
              </a:ext>
            </a:extLst>
          </p:cNvPr>
          <p:cNvPicPr>
            <a:picLocks noChangeAspect="1"/>
          </p:cNvPicPr>
          <p:nvPr/>
        </p:nvPicPr>
        <p:blipFill rotWithShape="1">
          <a:blip r:embed="rId2">
            <a:alphaModFix amt="64000"/>
          </a:blip>
          <a:srcRect b="15730"/>
          <a:stretch/>
        </p:blipFill>
        <p:spPr>
          <a:xfrm>
            <a:off x="20" y="10"/>
            <a:ext cx="12191979" cy="6857989"/>
          </a:xfrm>
          <a:prstGeom prst="rect">
            <a:avLst/>
          </a:prstGeom>
        </p:spPr>
      </p:pic>
      <p:sp>
        <p:nvSpPr>
          <p:cNvPr id="53" name="Rectangle 5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4CC825-474F-DC9A-A74A-44BD21A9082F}"/>
              </a:ext>
            </a:extLst>
          </p:cNvPr>
          <p:cNvSpPr>
            <a:spLocks noGrp="1"/>
          </p:cNvSpPr>
          <p:nvPr>
            <p:ph type="title"/>
          </p:nvPr>
        </p:nvSpPr>
        <p:spPr>
          <a:xfrm>
            <a:off x="860613" y="880744"/>
            <a:ext cx="5686041" cy="4791953"/>
          </a:xfrm>
        </p:spPr>
        <p:txBody>
          <a:bodyPr vert="horz" lIns="91440" tIns="45720" rIns="91440" bIns="45720" rtlCol="0" anchor="t">
            <a:normAutofit/>
          </a:bodyPr>
          <a:lstStyle/>
          <a:p>
            <a:r>
              <a:rPr lang="en-US" sz="5400">
                <a:solidFill>
                  <a:srgbClr val="FFFFFF"/>
                </a:solidFill>
              </a:rPr>
              <a:t>Design:</a:t>
            </a:r>
          </a:p>
        </p:txBody>
      </p:sp>
      <p:sp>
        <p:nvSpPr>
          <p:cNvPr id="3" name="Text Placeholder 2">
            <a:extLst>
              <a:ext uri="{FF2B5EF4-FFF2-40B4-BE49-F238E27FC236}">
                <a16:creationId xmlns:a16="http://schemas.microsoft.com/office/drawing/2014/main" id="{70B1D48F-5FC1-1400-3F8F-D12F4D668B88}"/>
              </a:ext>
            </a:extLst>
          </p:cNvPr>
          <p:cNvSpPr>
            <a:spLocks noGrp="1"/>
          </p:cNvSpPr>
          <p:nvPr>
            <p:ph type="body" idx="1"/>
          </p:nvPr>
        </p:nvSpPr>
        <p:spPr>
          <a:xfrm>
            <a:off x="7518913" y="593485"/>
            <a:ext cx="2884781" cy="5229316"/>
          </a:xfrm>
        </p:spPr>
        <p:txBody>
          <a:bodyPr vert="horz" lIns="91440" tIns="45720" rIns="91440" bIns="45720" rtlCol="0" anchor="b">
            <a:normAutofit fontScale="92500" lnSpcReduction="20000"/>
          </a:bodyPr>
          <a:lstStyle/>
          <a:p>
            <a:pPr marL="457200" indent="-457200">
              <a:lnSpc>
                <a:spcPct val="100000"/>
              </a:lnSpc>
              <a:buAutoNum type="arabicPeriod"/>
            </a:pPr>
            <a:r>
              <a:rPr lang="en-US" sz="2000">
                <a:solidFill>
                  <a:schemeClr val="bg1"/>
                </a:solidFill>
                <a:ea typeface="+mn-lt"/>
                <a:cs typeface="+mn-lt"/>
              </a:rPr>
              <a:t>Splash &amp; log in page</a:t>
            </a:r>
          </a:p>
          <a:p>
            <a:pPr marL="457200" indent="-457200">
              <a:lnSpc>
                <a:spcPct val="100000"/>
              </a:lnSpc>
              <a:buAutoNum type="arabicPeriod"/>
            </a:pPr>
            <a:r>
              <a:rPr lang="en-US" sz="2000">
                <a:solidFill>
                  <a:schemeClr val="bg1"/>
                </a:solidFill>
                <a:ea typeface="+mn-lt"/>
                <a:cs typeface="+mn-lt"/>
              </a:rPr>
              <a:t>Sign up</a:t>
            </a:r>
          </a:p>
          <a:p>
            <a:pPr marL="457200" indent="-457200">
              <a:lnSpc>
                <a:spcPct val="100000"/>
              </a:lnSpc>
              <a:buAutoNum type="arabicPeriod"/>
            </a:pPr>
            <a:r>
              <a:rPr lang="en-US" sz="2000">
                <a:solidFill>
                  <a:schemeClr val="bg1"/>
                </a:solidFill>
                <a:ea typeface="+mn-lt"/>
                <a:cs typeface="+mn-lt"/>
              </a:rPr>
              <a:t>Explore</a:t>
            </a:r>
          </a:p>
          <a:p>
            <a:pPr marL="457200" indent="-457200">
              <a:lnSpc>
                <a:spcPct val="100000"/>
              </a:lnSpc>
              <a:buAutoNum type="arabicPeriod"/>
            </a:pPr>
            <a:r>
              <a:rPr lang="en-US" sz="2000">
                <a:solidFill>
                  <a:schemeClr val="bg1"/>
                </a:solidFill>
                <a:ea typeface="+mn-lt"/>
                <a:cs typeface="+mn-lt"/>
              </a:rPr>
              <a:t>Menu</a:t>
            </a:r>
          </a:p>
          <a:p>
            <a:pPr marL="457200" indent="-457200">
              <a:lnSpc>
                <a:spcPct val="100000"/>
              </a:lnSpc>
              <a:buAutoNum type="arabicPeriod"/>
            </a:pPr>
            <a:r>
              <a:rPr lang="en-US" sz="2000">
                <a:solidFill>
                  <a:schemeClr val="bg1"/>
                </a:solidFill>
                <a:ea typeface="+mn-lt"/>
                <a:cs typeface="+mn-lt"/>
              </a:rPr>
              <a:t>Setting</a:t>
            </a:r>
            <a:endParaRPr lang="en-US">
              <a:solidFill>
                <a:schemeClr val="bg1"/>
              </a:solidFill>
              <a:ea typeface="+mn-lt"/>
              <a:cs typeface="+mn-lt"/>
            </a:endParaRPr>
          </a:p>
          <a:p>
            <a:pPr marL="457200" indent="-457200">
              <a:lnSpc>
                <a:spcPct val="100000"/>
              </a:lnSpc>
              <a:buAutoNum type="arabicPeriod"/>
            </a:pPr>
            <a:r>
              <a:rPr lang="en-US" sz="2000">
                <a:solidFill>
                  <a:schemeClr val="bg1"/>
                </a:solidFill>
                <a:ea typeface="+mn-lt"/>
                <a:cs typeface="+mn-lt"/>
              </a:rPr>
              <a:t>MAP</a:t>
            </a:r>
          </a:p>
          <a:p>
            <a:pPr marL="457200" indent="-457200">
              <a:lnSpc>
                <a:spcPct val="100000"/>
              </a:lnSpc>
              <a:buAutoNum type="arabicPeriod"/>
            </a:pPr>
            <a:r>
              <a:rPr lang="en-US" sz="2000">
                <a:solidFill>
                  <a:schemeClr val="bg1"/>
                </a:solidFill>
                <a:ea typeface="+mn-lt"/>
                <a:cs typeface="+mn-lt"/>
              </a:rPr>
              <a:t>Recyclable materials</a:t>
            </a:r>
          </a:p>
          <a:p>
            <a:pPr marL="457200" indent="-457200">
              <a:lnSpc>
                <a:spcPct val="100000"/>
              </a:lnSpc>
              <a:buAutoNum type="arabicPeriod"/>
            </a:pPr>
            <a:r>
              <a:rPr lang="en-US" sz="2000">
                <a:solidFill>
                  <a:schemeClr val="bg1"/>
                </a:solidFill>
                <a:ea typeface="+mn-lt"/>
                <a:cs typeface="+mn-lt"/>
              </a:rPr>
              <a:t>Friends</a:t>
            </a:r>
          </a:p>
          <a:p>
            <a:pPr marL="457200" indent="-457200">
              <a:lnSpc>
                <a:spcPct val="100000"/>
              </a:lnSpc>
              <a:buAutoNum type="arabicPeriod"/>
            </a:pPr>
            <a:r>
              <a:rPr lang="en-US" sz="2000">
                <a:solidFill>
                  <a:schemeClr val="bg1"/>
                </a:solidFill>
                <a:ea typeface="+mn-lt"/>
                <a:cs typeface="+mn-lt"/>
              </a:rPr>
              <a:t>News</a:t>
            </a:r>
            <a:endParaRPr lang="en-US">
              <a:solidFill>
                <a:schemeClr val="bg1"/>
              </a:solidFill>
              <a:ea typeface="+mn-lt"/>
              <a:cs typeface="+mn-lt"/>
            </a:endParaRPr>
          </a:p>
          <a:p>
            <a:pPr marL="457200" indent="-457200">
              <a:lnSpc>
                <a:spcPct val="100000"/>
              </a:lnSpc>
              <a:buAutoNum type="arabicPeriod"/>
            </a:pPr>
            <a:r>
              <a:rPr lang="en-US" sz="2000">
                <a:solidFill>
                  <a:schemeClr val="bg1"/>
                </a:solidFill>
                <a:ea typeface="+mn-lt"/>
                <a:cs typeface="+mn-lt"/>
              </a:rPr>
              <a:t>My Progress</a:t>
            </a:r>
            <a:endParaRPr lang="en-US">
              <a:solidFill>
                <a:schemeClr val="bg1"/>
              </a:solidFill>
              <a:ea typeface="+mn-lt"/>
              <a:cs typeface="+mn-lt"/>
            </a:endParaRPr>
          </a:p>
          <a:p>
            <a:pPr marL="457200" indent="-457200">
              <a:lnSpc>
                <a:spcPct val="100000"/>
              </a:lnSpc>
              <a:buAutoNum type="arabicPeriod"/>
            </a:pPr>
            <a:r>
              <a:rPr lang="en-US" sz="2000" err="1">
                <a:solidFill>
                  <a:schemeClr val="bg1"/>
                </a:solidFill>
                <a:ea typeface="+mn-lt"/>
                <a:cs typeface="+mn-lt"/>
              </a:rPr>
              <a:t>Organisations</a:t>
            </a:r>
            <a:endParaRPr lang="en-US" err="1">
              <a:solidFill>
                <a:schemeClr val="bg1"/>
              </a:solidFill>
              <a:ea typeface="+mn-lt"/>
              <a:cs typeface="+mn-lt"/>
            </a:endParaRPr>
          </a:p>
          <a:p>
            <a:pPr marL="457200" indent="-457200">
              <a:lnSpc>
                <a:spcPct val="100000"/>
              </a:lnSpc>
              <a:buAutoNum type="arabicPeriod"/>
            </a:pPr>
            <a:r>
              <a:rPr lang="en-US" sz="2000">
                <a:solidFill>
                  <a:schemeClr val="bg1"/>
                </a:solidFill>
                <a:ea typeface="+mn-lt"/>
                <a:cs typeface="+mn-lt"/>
              </a:rPr>
              <a:t>Games</a:t>
            </a:r>
          </a:p>
          <a:p>
            <a:pPr marL="457200" indent="-457200">
              <a:lnSpc>
                <a:spcPct val="100000"/>
              </a:lnSpc>
              <a:buAutoNum type="arabicPeriod"/>
            </a:pPr>
            <a:r>
              <a:rPr lang="en-US" sz="2000">
                <a:solidFill>
                  <a:schemeClr val="bg1"/>
                </a:solidFill>
                <a:ea typeface="+mn-lt"/>
                <a:cs typeface="+mn-lt"/>
              </a:rPr>
              <a:t>Shop</a:t>
            </a:r>
          </a:p>
          <a:p>
            <a:pPr marL="457200" indent="-457200">
              <a:lnSpc>
                <a:spcPct val="100000"/>
              </a:lnSpc>
              <a:buAutoNum type="arabicPeriod"/>
            </a:pPr>
            <a:r>
              <a:rPr lang="en-US" sz="2000">
                <a:solidFill>
                  <a:schemeClr val="bg1"/>
                </a:solidFill>
                <a:ea typeface="+mn-lt"/>
                <a:cs typeface="+mn-lt"/>
              </a:rPr>
              <a:t>Questions </a:t>
            </a:r>
            <a:endParaRPr lang="en-US">
              <a:solidFill>
                <a:schemeClr val="bg1"/>
              </a:solidFill>
            </a:endParaRPr>
          </a:p>
        </p:txBody>
      </p:sp>
      <p:cxnSp>
        <p:nvCxnSpPr>
          <p:cNvPr id="55" name="Straight Connector 5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F65C608-2429-428E-BDC9-29C15CF307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277100" y="345831"/>
            <a:ext cx="0" cy="5693702"/>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F4D560F1-B35B-FD68-3E3D-82DBE1C18A13}"/>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pPr defTabSz="914400"/>
            <a:endParaRPr lang="en-US" sz="1050" b="1" kern="1200" cap="all" spc="300" baseline="0">
              <a:solidFill>
                <a:srgbClr val="FFFFFF"/>
              </a:solidFill>
              <a:latin typeface="+mn-lt"/>
              <a:ea typeface="+mn-ea"/>
              <a:cs typeface="+mn-cs"/>
            </a:endParaRPr>
          </a:p>
        </p:txBody>
      </p:sp>
      <p:sp>
        <p:nvSpPr>
          <p:cNvPr id="4" name="Date Placeholder 3">
            <a:extLst>
              <a:ext uri="{FF2B5EF4-FFF2-40B4-BE49-F238E27FC236}">
                <a16:creationId xmlns:a16="http://schemas.microsoft.com/office/drawing/2014/main" id="{C6237295-D1AF-6FB9-9AAD-87220B80F310}"/>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defTabSz="914400">
              <a:spcAft>
                <a:spcPts val="600"/>
              </a:spcAft>
            </a:pPr>
            <a:fld id="{60E05506-6815-4E0E-B1DE-ECA35C2016DF}" type="datetime1">
              <a:rPr lang="en-US">
                <a:solidFill>
                  <a:srgbClr val="FFFFFF"/>
                </a:solidFill>
              </a:rPr>
              <a:pPr defTabSz="914400">
                <a:spcAft>
                  <a:spcPts val="600"/>
                </a:spcAft>
              </a:pPr>
              <a:t>1/29/2023</a:t>
            </a:fld>
            <a:endParaRPr lang="en-US">
              <a:solidFill>
                <a:srgbClr val="FFFFFF"/>
              </a:solidFill>
            </a:endParaRPr>
          </a:p>
        </p:txBody>
      </p:sp>
      <p:sp>
        <p:nvSpPr>
          <p:cNvPr id="6" name="Slide Number Placeholder 5">
            <a:extLst>
              <a:ext uri="{FF2B5EF4-FFF2-40B4-BE49-F238E27FC236}">
                <a16:creationId xmlns:a16="http://schemas.microsoft.com/office/drawing/2014/main" id="{1476538C-4782-88DC-5885-30B271D68153}"/>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defTabSz="914400">
              <a:spcAft>
                <a:spcPts val="600"/>
              </a:spcAft>
            </a:pPr>
            <a:fld id="{81D2C36F-4504-47C0-B82F-A167342A2754}" type="slidenum">
              <a:rPr lang="en-US" dirty="0">
                <a:solidFill>
                  <a:srgbClr val="FFFFFF"/>
                </a:solidFill>
              </a:rPr>
              <a:pPr defTabSz="914400">
                <a:spcAft>
                  <a:spcPts val="600"/>
                </a:spcAft>
              </a:pPr>
              <a:t>9</a:t>
            </a:fld>
            <a:endParaRPr lang="en-US">
              <a:solidFill>
                <a:srgbClr val="FFFFFF"/>
              </a:solidFill>
            </a:endParaRPr>
          </a:p>
        </p:txBody>
      </p:sp>
    </p:spTree>
    <p:extLst>
      <p:ext uri="{BB962C8B-B14F-4D97-AF65-F5344CB8AC3E}">
        <p14:creationId xmlns:p14="http://schemas.microsoft.com/office/powerpoint/2010/main" val="1040787516"/>
      </p:ext>
    </p:extLst>
  </p:cSld>
  <p:clrMapOvr>
    <a:masterClrMapping/>
  </p:clrMapOvr>
</p:sld>
</file>

<file path=ppt/theme/theme1.xml><?xml version="1.0" encoding="utf-8"?>
<a:theme xmlns:a="http://schemas.openxmlformats.org/drawingml/2006/main" name="Memo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2</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MemoVTI</vt:lpstr>
      <vt:lpstr>UI Design for  RecyclingBuddy </vt:lpstr>
      <vt:lpstr>Conceive:</vt:lpstr>
      <vt:lpstr>Background Information</vt:lpstr>
      <vt:lpstr>Challenge</vt:lpstr>
      <vt:lpstr>Research into Existing Solutions:</vt:lpstr>
      <vt:lpstr>Solution</vt:lpstr>
      <vt:lpstr>Evaluate pros and cons of proposed solution:</vt:lpstr>
      <vt:lpstr>What is Recycling Buddy about?</vt:lpstr>
      <vt:lpstr>Design:</vt:lpstr>
      <vt:lpstr>Splash &amp; log in page</vt:lpstr>
      <vt:lpstr>Sign up</vt:lpstr>
      <vt:lpstr>Explore</vt:lpstr>
      <vt:lpstr>Menu</vt:lpstr>
      <vt:lpstr>Setting</vt:lpstr>
      <vt:lpstr>MAP</vt:lpstr>
      <vt:lpstr>Recyclable materials</vt:lpstr>
      <vt:lpstr>Friends</vt:lpstr>
      <vt:lpstr>News</vt:lpstr>
      <vt:lpstr>My Progress</vt:lpstr>
      <vt:lpstr>Organisations</vt:lpstr>
      <vt:lpstr>Games</vt:lpstr>
      <vt:lpstr>Shop</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CHLOE KOH YI XUAN</dc:creator>
  <cp:revision>3</cp:revision>
  <dcterms:created xsi:type="dcterms:W3CDTF">2022-12-02T11:02:06Z</dcterms:created>
  <dcterms:modified xsi:type="dcterms:W3CDTF">2023-01-30T00:38:58Z</dcterms:modified>
</cp:coreProperties>
</file>