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/>
    <p:restoredTop sz="94651"/>
  </p:normalViewPr>
  <p:slideViewPr>
    <p:cSldViewPr snapToGrid="0">
      <p:cViewPr>
        <p:scale>
          <a:sx n="43" d="100"/>
          <a:sy n="43" d="100"/>
        </p:scale>
        <p:origin x="304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DA102-1B0D-1246-BB08-E913C4AF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111E5-A111-9D40-1B72-D053B03EB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931515-43A4-3392-3E00-E12CE58A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1E98F-A71B-A171-1845-34163D86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BDE09-7C96-4F36-EEE6-989A3FA5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3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93A1E-45DD-0B47-2549-557A319C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0125D8-9839-2753-B8FE-F88E971C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27A97-DED2-73B6-3A51-7A6F8444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DC6CEA-2FAF-6FE9-A7EA-40DA37C2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DE634-F303-F7A2-AE2B-288ABAB5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B0B75F-6901-8CBB-BBBD-C691B1EC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92D964-8337-2C0A-763D-4A918CDD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4995D-5497-FE0C-7AE0-F887DA8E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F34E9-7FFB-EB48-86A7-21662BC6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4F184-447B-0A47-40F7-B7DB267E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AB818-DA3F-C946-0115-0029EE15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77FD7-5454-547A-8573-C5E718F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DA306-DB00-D045-4371-655F6D12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71A96-B1E0-1CEC-6E49-42CFB557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33CCC-B592-BBE2-E05B-42687DBE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0E5D2-B469-A34C-AE1A-A8B07213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9DCD1-6963-CF19-E79E-65CEEDC2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28153-8A96-72D6-4B5A-DD2A47F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EA2B1-E95D-FAC9-7352-3315F808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A875F-55DA-BB80-B43B-993B20AB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B483D-F4FE-D358-AB96-EA99670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554F7A-5D95-2108-0C15-343225D9E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A8566-0CBC-B5F3-29F2-590AF677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2F15CE-016F-5011-B868-8AC1C755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C62B9-F88C-2AF1-92C2-F78AD77D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9DA602-116A-2569-84B6-FBDE4BC6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97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24C9F-491A-1298-BE7D-BDC063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166C5-C21E-EEC3-C652-3A87BA26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6A54C7-AC8F-FDB2-D340-84405D06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34E46B-8A82-1250-C327-3CFC722AB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E56210-EA13-4710-868D-549BC5098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F50850-767E-6DEE-61E3-0D10BE3C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4854E-C0C9-DEAF-C369-32A4ED7D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D59E27-7CA2-2E78-97F3-C536A39E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669A6-1010-61EE-6FBF-2E0FE46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A068F4-E140-1B7E-F800-ECE3416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45CE27-65BE-ED18-07AB-EE75C9A5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657608-8E97-E7A0-7A2C-3211E69E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6729C1-82E7-55E0-0052-90FA4B9A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FE660E-B672-93EE-F216-1E07ADB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425E5-BBE5-62A8-3861-DD585579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22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74F8-6042-A4F8-8EE0-14AC3EF2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5AB46-3337-45F8-EA25-0E8A1D41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3DF2E-075A-6766-3BA7-1A4F708D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81B6F-1510-B49E-8AA1-53530187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DF923-8B1B-6D4A-84F8-5731B2F3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5F1B8-15F5-6B64-84CA-4FE9ED48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DDE2-CD3A-3FD5-B1EB-98A26EA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2710CC-B741-9F7C-DB0B-CA1AC71B4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EF22A4-E07F-88BB-03F7-4A38E7E0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C9FDE-B1E2-2BB5-39CB-3E7DF9A6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A52A-0A4D-B0E8-8849-DFE915C5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924F2B-A70F-4749-73FD-3F5D677C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54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39952A-C136-81F8-01E0-45595DC9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590E2-13C9-E039-93CE-9E230F7D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2C3E0-58CC-00FB-3164-A60FC508C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12421-38F4-034E-9310-32D1832EB69D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491D1-DED1-139A-1F8C-6A755C153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9C28D-376F-164B-0A3C-7A1BD23B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D2A8B-AC0B-9941-846A-8F2344331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1A078-77EE-2833-10D6-F8F6EEC54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936"/>
            <a:ext cx="9144000" cy="7667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 web HTML / CSS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D626C3-B76C-1070-2014-95AB3F94D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Buan Chloé A1 G4</a:t>
            </a:r>
          </a:p>
        </p:txBody>
      </p:sp>
    </p:spTree>
    <p:extLst>
      <p:ext uri="{BB962C8B-B14F-4D97-AF65-F5344CB8AC3E}">
        <p14:creationId xmlns:p14="http://schemas.microsoft.com/office/powerpoint/2010/main" val="52166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E79F2-E90D-5644-88CC-FDE90343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18B39-55B8-7BDD-E4A7-9282E867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650580" y="6000944"/>
            <a:ext cx="3047060" cy="171514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F6328-FAC0-A90F-A6E6-29F415E5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75" y="2223942"/>
            <a:ext cx="5020129" cy="35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934D5D1-0DA1-3E4F-DA78-1BEE90E5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97" y="2223942"/>
            <a:ext cx="4982803" cy="35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9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618E9-6FC9-A339-4B3C-5D318EDF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Zoning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033E-C13C-8C61-31DF-0C12DB23AD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8534400" y="12272963"/>
            <a:ext cx="1889363" cy="339071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59C245-7177-FE3E-144F-72124AE8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968" y="2266362"/>
            <a:ext cx="5257801" cy="37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ADC4E0A-984A-ABD8-7699-88A576E3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3233" y="2266362"/>
            <a:ext cx="5271716" cy="37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7441-0ABA-2E96-5458-1A5796C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</a:t>
            </a:r>
            <a:r>
              <a:rPr lang="fr-FR" dirty="0" err="1"/>
              <a:t>Git-Hub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590012-69F1-3B53-209D-A46E3517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73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fr-FR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github.com</a:t>
            </a:r>
            <a:r>
              <a:rPr lang="fr-FR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/chloelb4/evalHTML_LEBUAN_CHLOE_G4.git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958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Macintosh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Site web HTML / CSS</vt:lpstr>
      <vt:lpstr>Wireframe</vt:lpstr>
      <vt:lpstr>Zoning</vt:lpstr>
      <vt:lpstr>Lien Git-Hub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BUAN Chloé</dc:creator>
  <cp:lastModifiedBy>LE BUAN Chloé</cp:lastModifiedBy>
  <cp:revision>1</cp:revision>
  <dcterms:created xsi:type="dcterms:W3CDTF">2024-10-13T20:46:19Z</dcterms:created>
  <dcterms:modified xsi:type="dcterms:W3CDTF">2024-10-13T21:02:25Z</dcterms:modified>
</cp:coreProperties>
</file>