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f47f96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f47f96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001535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001535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Access → MY ACCOUNT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fedba5d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fedba5d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Access → </a:t>
            </a:r>
            <a:r>
              <a:rPr lang="en" sz="1400">
                <a:solidFill>
                  <a:schemeClr val="dk1"/>
                </a:solidFill>
              </a:rPr>
              <a:t>Customer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ecc63088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ecc63088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Customer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ecc6308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ecc6308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Icon and get scroll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ecc63088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0ecc63088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Icon and get scroll down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f47f96c5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f47f96c5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ecc63088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ecc63088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Icon and get scroll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f47f96c5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f47f96c5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ecc63088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ecc63088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Icon and get scroll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ecc630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ecc630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47f96c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47f96c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ecc63088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ecc63088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Icon and get scroll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fedba5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fedba5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Cancel Membership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0ecc63088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0ecc63088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Main Page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0ecc6308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0ecc6308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0ecc630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0ecc630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ecc63088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ecc63088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ecc630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0ecc630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0ecc63088_4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0ecc63088_4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0ecc6308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0ecc6308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progress (customer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0ecc6308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0ecc6308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Trainer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f47f96c5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f47f96c5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Sign Up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0ecc63088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0ecc63088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Trainer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ecc6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ecc6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0ecc63088_4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0ecc63088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0fedba5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0fedba5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0ecc63088_4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0ecc63088_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ecc6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ecc6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0ecc6308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0ecc6308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0ecc630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0ecc630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ecc63088_4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ecc63088_4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70ecc630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70ecc630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f47f96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f47f96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(2) (choose membership Package)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0ecc63088_4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0ecc63088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Manager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0fedba5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0fedba5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0ecc63088_4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0ecc63088_4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0fedba5d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70fedba5d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Update Customer Progress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70ecc63088_4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70ecc63088_4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70ecc63088_4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70ecc63088_4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1001535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1001535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1001535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1001535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70f47f96c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70f47f96c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Dietitian main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05823f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05823f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Dietitian View Customer Progress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ecc63088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ecc63088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0f47f96c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0f47f96c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05823f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05823f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Update Customer Progress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f47f96c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f47f96c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0f47f96c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0f47f96c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0f47f96c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0f47f96c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70f47f96c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70f47f96c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ecc6308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ecc6308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Home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f47f9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f47f9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denied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ecc6308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ecc6308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Access → CHECK 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001535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001535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Access → CHECK OUT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50" y="1619250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965025" y="1014800"/>
            <a:ext cx="70140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65025" y="966700"/>
            <a:ext cx="670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Panther Fitness</a:t>
            </a:r>
            <a:endParaRPr sz="3600"/>
          </a:p>
        </p:txBody>
      </p:sp>
      <p:sp>
        <p:nvSpPr>
          <p:cNvPr id="57" name="Google Shape;57;p13"/>
          <p:cNvSpPr/>
          <p:nvPr/>
        </p:nvSpPr>
        <p:spPr>
          <a:xfrm>
            <a:off x="1114250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431725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47240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In</a:t>
            </a:r>
            <a:endParaRPr sz="2400"/>
          </a:p>
        </p:txBody>
      </p:sp>
      <p:sp>
        <p:nvSpPr>
          <p:cNvPr id="60" name="Google Shape;60;p13"/>
          <p:cNvSpPr txBox="1"/>
          <p:nvPr/>
        </p:nvSpPr>
        <p:spPr>
          <a:xfrm>
            <a:off x="581005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Up</a:t>
            </a:r>
            <a:endParaRPr sz="24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1541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845800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CHECK IN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4912825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ACCOUNT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3454249">
            <a:off x="4803269" y="1355346"/>
            <a:ext cx="941526" cy="2577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75" y="1937500"/>
            <a:ext cx="1408150" cy="14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50" y="1861725"/>
            <a:ext cx="1557250" cy="155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3359050" y="20340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359050" y="26069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3830350" y="2089300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Add-Ons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 rot="-19060">
            <a:off x="3404134" y="26229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Schedule </a:t>
            </a:r>
            <a:r>
              <a:rPr lang="en">
                <a:solidFill>
                  <a:schemeClr val="dk1"/>
                </a:solidFill>
              </a:rPr>
              <a:t>Appointment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050" y="3179800"/>
            <a:ext cx="21405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See my Progress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3359050" y="20340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3359050" y="26069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3830350" y="2089300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Add-Ons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 rot="-19060">
            <a:off x="3404134" y="26229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Schedule </a:t>
            </a:r>
            <a:r>
              <a:rPr lang="en">
                <a:solidFill>
                  <a:schemeClr val="dk1"/>
                </a:solidFill>
              </a:rPr>
              <a:t>Appointment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359050" y="3179800"/>
            <a:ext cx="21405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See my Progress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 rot="9876527">
            <a:off x="3932714" y="332434"/>
            <a:ext cx="941568" cy="25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[Name],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3482550" y="1622500"/>
            <a:ext cx="2178900" cy="28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Membership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 rot="10800000">
            <a:off x="5346543" y="1730848"/>
            <a:ext cx="198900" cy="129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[Name],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3482550" y="1622500"/>
            <a:ext cx="2178900" cy="28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Membership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 rot="10800000">
            <a:off x="5346543" y="1730848"/>
            <a:ext cx="198900" cy="129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 rot="1096">
            <a:off x="2541144" y="1983518"/>
            <a:ext cx="941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Personal Information</a:t>
            </a:r>
            <a:endParaRPr sz="2400" u="sng"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273588" y="1093700"/>
            <a:ext cx="85206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Name: 				 Last Name:				    Email: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Password:				    Password confirm: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613388" y="12246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4453313" y="12246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7003813" y="1224625"/>
            <a:ext cx="18666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1523388" y="1826000"/>
            <a:ext cx="143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383988" y="1826000"/>
            <a:ext cx="143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235450" y="25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 u="sng"/>
              <a:t>Billing Information</a:t>
            </a:r>
            <a:endParaRPr sz="2400" u="sng"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235450" y="3397075"/>
            <a:ext cx="85206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#: 				 CVC:				   Billing Address: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14950" y="34905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3354875" y="34905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6778950" y="3473275"/>
            <a:ext cx="21090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6582475" y="4619875"/>
            <a:ext cx="2021100" cy="387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6723300" y="4556525"/>
            <a:ext cx="2109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CONTINUE</a:t>
            </a:r>
            <a:endParaRPr sz="2400"/>
          </a:p>
        </p:txBody>
      </p:sp>
      <p:cxnSp>
        <p:nvCxnSpPr>
          <p:cNvPr id="255" name="Google Shape;255;p27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[Name],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>
            <a:off x="3482550" y="1622500"/>
            <a:ext cx="2178900" cy="28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Membership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5346543" y="1730848"/>
            <a:ext cx="198900" cy="129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 rot="1096">
            <a:off x="2541144" y="2644643"/>
            <a:ext cx="941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>
            <a:off x="6582475" y="4619875"/>
            <a:ext cx="1631700" cy="387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6723300" y="4556525"/>
            <a:ext cx="2109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SUBMIT</a:t>
            </a:r>
            <a:endParaRPr sz="2400"/>
          </a:p>
        </p:txBody>
      </p:sp>
      <p:cxnSp>
        <p:nvCxnSpPr>
          <p:cNvPr id="271" name="Google Shape;271;p29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9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326700" y="1575875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Select a membership package</a:t>
            </a:r>
            <a:endParaRPr/>
          </a:p>
        </p:txBody>
      </p:sp>
      <p:cxnSp>
        <p:nvCxnSpPr>
          <p:cNvPr id="275" name="Google Shape;275;p29"/>
          <p:cNvCxnSpPr/>
          <p:nvPr/>
        </p:nvCxnSpPr>
        <p:spPr>
          <a:xfrm flipH="1">
            <a:off x="594257" y="1684488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9"/>
          <p:cNvSpPr txBox="1"/>
          <p:nvPr/>
        </p:nvSpPr>
        <p:spPr>
          <a:xfrm>
            <a:off x="311700" y="1966525"/>
            <a:ext cx="4336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26700" y="1966525"/>
            <a:ext cx="41931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Gold				                       $150/month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326700" y="2331413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Silver				                       $80/month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326700" y="2713625"/>
            <a:ext cx="4193100" cy="3822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Bronze	       [NOW]	                       $50/month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26700" y="3086975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40 class pass </a:t>
            </a:r>
            <a:r>
              <a:rPr lang="en">
                <a:solidFill>
                  <a:schemeClr val="dk1"/>
                </a:solidFill>
              </a:rPr>
              <a:t>			              $110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326700" y="3469175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</a:t>
            </a:r>
            <a:r>
              <a:rPr lang="en">
                <a:solidFill>
                  <a:schemeClr val="dk1"/>
                </a:solidFill>
              </a:rPr>
              <a:t> class pass 			              $60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26700" y="3842525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class pass 			              $35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5412050" y="1747475"/>
            <a:ext cx="3253500" cy="231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Gold </a:t>
            </a:r>
            <a:endParaRPr u="sng"/>
          </a:p>
          <a:p>
            <a:pPr indent="0" lvl="0" marL="0" rtl="0" algn="ctr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2272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INCLUDES</a:t>
            </a:r>
            <a:endParaRPr sz="1100"/>
          </a:p>
          <a:p>
            <a:pPr indent="-22860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Cardio, Weights &amp; Machines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Locker Rooms with Showers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Free Crunch One Kickoff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Online Nutrition Program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Power Half Hour Circuit Training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15506">
            <a:off x="803072" y="1799959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685050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[Name],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/>
          <p:nvPr/>
        </p:nvSpPr>
        <p:spPr>
          <a:xfrm>
            <a:off x="3482550" y="1622500"/>
            <a:ext cx="2178900" cy="28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Membership</a:t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 rot="10800000">
            <a:off x="5346543" y="1730848"/>
            <a:ext cx="198900" cy="129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 rot="1096">
            <a:off x="2541144" y="3227343"/>
            <a:ext cx="941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8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Bill</a:t>
            </a:r>
            <a:endParaRPr/>
          </a:p>
        </p:txBody>
      </p:sp>
      <p:cxnSp>
        <p:nvCxnSpPr>
          <p:cNvPr id="300" name="Google Shape;300;p31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9" y="656225"/>
            <a:ext cx="3294257" cy="42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50" y="1619250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965025" y="1014800"/>
            <a:ext cx="70140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965025" y="966700"/>
            <a:ext cx="670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Panther Fitness</a:t>
            </a:r>
            <a:endParaRPr sz="3600"/>
          </a:p>
        </p:txBody>
      </p:sp>
      <p:sp>
        <p:nvSpPr>
          <p:cNvPr id="69" name="Google Shape;69;p14"/>
          <p:cNvSpPr/>
          <p:nvPr/>
        </p:nvSpPr>
        <p:spPr>
          <a:xfrm>
            <a:off x="1114250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431725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47240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In</a:t>
            </a:r>
            <a:endParaRPr sz="2400"/>
          </a:p>
        </p:txBody>
      </p:sp>
      <p:sp>
        <p:nvSpPr>
          <p:cNvPr id="72" name="Google Shape;72;p14"/>
          <p:cNvSpPr txBox="1"/>
          <p:nvPr/>
        </p:nvSpPr>
        <p:spPr>
          <a:xfrm>
            <a:off x="581005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Up</a:t>
            </a:r>
            <a:endParaRPr sz="2400"/>
          </a:p>
        </p:txBody>
      </p:sp>
      <p:sp>
        <p:nvSpPr>
          <p:cNvPr id="73" name="Google Shape;73;p14"/>
          <p:cNvSpPr/>
          <p:nvPr/>
        </p:nvSpPr>
        <p:spPr>
          <a:xfrm rot="3454249">
            <a:off x="4978094" y="3036896"/>
            <a:ext cx="941526" cy="2577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1541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[Name],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3482550" y="1622500"/>
            <a:ext cx="2178900" cy="28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Membership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Membership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rot="10800000">
            <a:off x="5346543" y="1730848"/>
            <a:ext cx="198900" cy="1293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rot="1096">
            <a:off x="2541144" y="3866093"/>
            <a:ext cx="941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Cancel Membership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2437063" y="2778325"/>
            <a:ext cx="4269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sure you want to cancel your membership?</a:t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2437063" y="3328000"/>
            <a:ext cx="2012100" cy="382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Yes, cancel</a:t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4694863" y="3328000"/>
            <a:ext cx="2012100" cy="38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No, take me back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311700" y="0"/>
            <a:ext cx="29361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13" y="1387000"/>
            <a:ext cx="1117975" cy="1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/>
          <p:nvPr/>
        </p:nvSpPr>
        <p:spPr>
          <a:xfrm>
            <a:off x="3359050" y="20340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3359050" y="26069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856150" y="2065050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Add-Ons</a:t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 rot="-19060">
            <a:off x="3404134" y="26229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Schedule </a:t>
            </a:r>
            <a:r>
              <a:rPr lang="en">
                <a:solidFill>
                  <a:schemeClr val="dk1"/>
                </a:solidFill>
              </a:rPr>
              <a:t>Appointment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3359050" y="3179800"/>
            <a:ext cx="21405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See my Progress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2405239" y="21204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Add-Ons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14050" y="155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842250" y="1554325"/>
            <a:ext cx="2002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Add-On...</a:t>
            </a:r>
            <a:endParaRPr/>
          </a:p>
        </p:txBody>
      </p:sp>
      <p:cxnSp>
        <p:nvCxnSpPr>
          <p:cNvPr id="342" name="Google Shape;342;p35"/>
          <p:cNvCxnSpPr/>
          <p:nvPr/>
        </p:nvCxnSpPr>
        <p:spPr>
          <a:xfrm flipH="1">
            <a:off x="530050" y="1611025"/>
            <a:ext cx="99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5"/>
          <p:cNvSpPr/>
          <p:nvPr/>
        </p:nvSpPr>
        <p:spPr>
          <a:xfrm>
            <a:off x="5475200" y="4295575"/>
            <a:ext cx="1023000" cy="33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3288825" y="4295575"/>
            <a:ext cx="1844700" cy="33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Monthly Fee</a:t>
            </a: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530050" y="4309150"/>
            <a:ext cx="1659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5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5"/>
          <p:cNvSpPr/>
          <p:nvPr/>
        </p:nvSpPr>
        <p:spPr>
          <a:xfrm>
            <a:off x="214050" y="188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hour Massage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214050" y="22612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Dietitian Appointment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50" y="1206913"/>
            <a:ext cx="5130749" cy="289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8632497" y="2709959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/>
          <p:nvPr/>
        </p:nvSpPr>
        <p:spPr>
          <a:xfrm rot="9008107">
            <a:off x="6339366" y="3991792"/>
            <a:ext cx="941649" cy="2577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2430422" y="1757234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/>
          <p:nvPr/>
        </p:nvSpPr>
        <p:spPr>
          <a:xfrm>
            <a:off x="533350" y="4284850"/>
            <a:ext cx="16524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$20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for Add-On</a:t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755825" y="1482200"/>
            <a:ext cx="2728800" cy="17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with credit card already entered 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212925" y="2163500"/>
            <a:ext cx="10827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Card: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6540900" y="2234450"/>
            <a:ext cx="2291400" cy="2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Gift Card Number...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4310850" y="4354075"/>
            <a:ext cx="522300" cy="402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</a:t>
            </a:r>
            <a:endParaRPr/>
          </a:p>
        </p:txBody>
      </p:sp>
      <p:cxnSp>
        <p:nvCxnSpPr>
          <p:cNvPr id="363" name="Google Shape;363;p36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6"/>
          <p:cNvSpPr txBox="1"/>
          <p:nvPr/>
        </p:nvSpPr>
        <p:spPr>
          <a:xfrm>
            <a:off x="4052750" y="2284950"/>
            <a:ext cx="507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/>
          <p:nvPr/>
        </p:nvSpPr>
        <p:spPr>
          <a:xfrm>
            <a:off x="3359050" y="20340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359050" y="26069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3830350" y="2089300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Add-Ons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 rot="-19060">
            <a:off x="3404134" y="26229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Schedule </a:t>
            </a:r>
            <a:r>
              <a:rPr lang="en">
                <a:solidFill>
                  <a:schemeClr val="dk1"/>
                </a:solidFill>
              </a:rPr>
              <a:t>Appointment</a:t>
            </a:r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main page</a:t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359050" y="3179800"/>
            <a:ext cx="21405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See my Progress</a:t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2405239" y="266914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125" y="1487725"/>
            <a:ext cx="5130749" cy="2899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a Training Session</a:t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460075" y="1420700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Select a Trainer...</a:t>
            </a:r>
            <a:endParaRPr/>
          </a:p>
        </p:txBody>
      </p:sp>
      <p:cxnSp>
        <p:nvCxnSpPr>
          <p:cNvPr id="387" name="Google Shape;387;p38"/>
          <p:cNvCxnSpPr/>
          <p:nvPr/>
        </p:nvCxnSpPr>
        <p:spPr>
          <a:xfrm flipH="1">
            <a:off x="575150" y="1477400"/>
            <a:ext cx="99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8"/>
          <p:cNvSpPr/>
          <p:nvPr/>
        </p:nvSpPr>
        <p:spPr>
          <a:xfrm>
            <a:off x="4094850" y="4243550"/>
            <a:ext cx="954300" cy="33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0" name="Google Shape;3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8598872" y="2900459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5019550" y="31501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460075" y="1754300"/>
            <a:ext cx="2670000" cy="38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Michael J. Whittaker</a:t>
            </a:r>
            <a:endParaRPr b="1" sz="14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460075" y="2136510"/>
            <a:ext cx="2670000" cy="38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Willie S. Ernst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460075" y="2509855"/>
            <a:ext cx="2670000" cy="38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Daniel T. Jackson</a:t>
            </a:r>
            <a:endParaRPr b="1" sz="14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460075" y="2900903"/>
            <a:ext cx="2670000" cy="38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George G. Frantz</a:t>
            </a:r>
            <a:endParaRPr b="1" sz="14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6" name="Google Shape;3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2676447" y="19349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403" name="Google Shape;403;p39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/>
          <p:nvPr/>
        </p:nvSpPr>
        <p:spPr>
          <a:xfrm>
            <a:off x="3359050" y="20340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3359050" y="2606900"/>
            <a:ext cx="21405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 txBox="1"/>
          <p:nvPr/>
        </p:nvSpPr>
        <p:spPr>
          <a:xfrm>
            <a:off x="3830350" y="2089300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Add-Ons</a:t>
            </a:r>
            <a:endParaRPr/>
          </a:p>
        </p:txBody>
      </p:sp>
      <p:sp>
        <p:nvSpPr>
          <p:cNvPr id="408" name="Google Shape;408;p39"/>
          <p:cNvSpPr txBox="1"/>
          <p:nvPr/>
        </p:nvSpPr>
        <p:spPr>
          <a:xfrm rot="-19060">
            <a:off x="3404134" y="26229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Schedule </a:t>
            </a:r>
            <a:r>
              <a:rPr lang="en">
                <a:solidFill>
                  <a:schemeClr val="dk1"/>
                </a:solidFill>
              </a:rPr>
              <a:t>Appointment</a:t>
            </a: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main page</a:t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3359050" y="3179800"/>
            <a:ext cx="21405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See my Progress</a:t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2417339" y="327294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</a:t>
            </a:r>
            <a:r>
              <a:rPr lang="en"/>
              <a:t> Progress</a:t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388000" y="1105125"/>
            <a:ext cx="8444100" cy="390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WEIGHT:</a:t>
            </a:r>
            <a:r>
              <a:rPr lang="en" sz="700">
                <a:solidFill>
                  <a:srgbClr val="1D1D1D"/>
                </a:solidFill>
              </a:rPr>
              <a:t> 148.9 lbs. (</a:t>
            </a:r>
            <a:r>
              <a:rPr lang="en" sz="700">
                <a:solidFill>
                  <a:srgbClr val="993300"/>
                </a:solidFill>
              </a:rPr>
              <a:t>– 1.0 lbs.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BODYFAT:</a:t>
            </a:r>
            <a:r>
              <a:rPr lang="en" sz="700">
                <a:solidFill>
                  <a:srgbClr val="1D1D1D"/>
                </a:solidFill>
              </a:rPr>
              <a:t> 11.9% (</a:t>
            </a:r>
            <a:r>
              <a:rPr lang="en" sz="700">
                <a:solidFill>
                  <a:srgbClr val="339966"/>
                </a:solidFill>
              </a:rPr>
              <a:t>+ 1.0%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FAT-MASS:</a:t>
            </a:r>
            <a:r>
              <a:rPr lang="en" sz="700">
                <a:solidFill>
                  <a:srgbClr val="1D1D1D"/>
                </a:solidFill>
              </a:rPr>
              <a:t> 17.61 (</a:t>
            </a:r>
            <a:r>
              <a:rPr lang="en" sz="700">
                <a:solidFill>
                  <a:srgbClr val="339966"/>
                </a:solidFill>
              </a:rPr>
              <a:t>+ 1.60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FAT-FREE MUSCLE:</a:t>
            </a:r>
            <a:r>
              <a:rPr lang="en" sz="700">
                <a:solidFill>
                  <a:srgbClr val="1D1D1D"/>
                </a:solidFill>
              </a:rPr>
              <a:t> 129.61 (</a:t>
            </a:r>
            <a:r>
              <a:rPr lang="en" sz="700">
                <a:solidFill>
                  <a:srgbClr val="993300"/>
                </a:solidFill>
              </a:rPr>
              <a:t>– 1.20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NECK: </a:t>
            </a:r>
            <a:r>
              <a:rPr lang="en" sz="700">
                <a:solidFill>
                  <a:srgbClr val="1D1D1D"/>
                </a:solidFill>
              </a:rPr>
              <a:t> 14.25″ (</a:t>
            </a:r>
            <a:r>
              <a:rPr lang="en" sz="700">
                <a:solidFill>
                  <a:srgbClr val="339966"/>
                </a:solidFill>
              </a:rPr>
              <a:t>+/- 0″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CHEST:</a:t>
            </a:r>
            <a:r>
              <a:rPr lang="en" sz="700">
                <a:solidFill>
                  <a:srgbClr val="1D1D1D"/>
                </a:solidFill>
              </a:rPr>
              <a:t>  37.25″ (</a:t>
            </a:r>
            <a:r>
              <a:rPr lang="en" sz="700">
                <a:solidFill>
                  <a:srgbClr val="993300"/>
                </a:solidFill>
              </a:rPr>
              <a:t>–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SHOULDERS:</a:t>
            </a:r>
            <a:r>
              <a:rPr lang="en" sz="700">
                <a:solidFill>
                  <a:srgbClr val="1D1D1D"/>
                </a:solidFill>
              </a:rPr>
              <a:t>  45″ (</a:t>
            </a:r>
            <a:r>
              <a:rPr lang="en" sz="700">
                <a:solidFill>
                  <a:srgbClr val="339966"/>
                </a:solidFill>
              </a:rPr>
              <a:t>+ .5″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ARM:</a:t>
            </a:r>
            <a:r>
              <a:rPr lang="en" sz="700">
                <a:solidFill>
                  <a:srgbClr val="1D1D1D"/>
                </a:solidFill>
              </a:rPr>
              <a:t>  12.5″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HIPS:</a:t>
            </a:r>
            <a:r>
              <a:rPr lang="en" sz="700">
                <a:solidFill>
                  <a:srgbClr val="1D1D1D"/>
                </a:solidFill>
              </a:rPr>
              <a:t>  31″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WAIST:</a:t>
            </a:r>
            <a:r>
              <a:rPr lang="en" sz="700">
                <a:solidFill>
                  <a:srgbClr val="1D1D1D"/>
                </a:solidFill>
              </a:rPr>
              <a:t>  29″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CALF: </a:t>
            </a:r>
            <a:r>
              <a:rPr lang="en" sz="700">
                <a:solidFill>
                  <a:srgbClr val="1D1D1D"/>
                </a:solidFill>
              </a:rPr>
              <a:t> 13.25″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THIGH:</a:t>
            </a:r>
            <a:r>
              <a:rPr lang="en" sz="700">
                <a:solidFill>
                  <a:srgbClr val="1D1D1D"/>
                </a:solidFill>
              </a:rPr>
              <a:t>  20.5″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D1D1D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Weight								My Waist</a:t>
            </a:r>
            <a:endParaRPr/>
          </a:p>
        </p:txBody>
      </p:sp>
      <p:cxnSp>
        <p:nvCxnSpPr>
          <p:cNvPr id="418" name="Google Shape;418;p40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50" y="1285650"/>
            <a:ext cx="3701922" cy="17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 rotWithShape="1">
          <a:blip r:embed="rId4">
            <a:alphaModFix/>
          </a:blip>
          <a:srcRect b="0" l="0" r="8130" t="60842"/>
          <a:stretch/>
        </p:blipFill>
        <p:spPr>
          <a:xfrm>
            <a:off x="4872338" y="3656200"/>
            <a:ext cx="3417526" cy="113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 rotWithShape="1">
          <a:blip r:embed="rId5">
            <a:alphaModFix/>
          </a:blip>
          <a:srcRect b="52007" l="0" r="4214" t="7430"/>
          <a:stretch/>
        </p:blipFill>
        <p:spPr>
          <a:xfrm>
            <a:off x="666562" y="3659858"/>
            <a:ext cx="3417526" cy="112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/>
          <p:nvPr/>
        </p:nvSpPr>
        <p:spPr>
          <a:xfrm>
            <a:off x="3527550" y="23497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 txBox="1"/>
          <p:nvPr/>
        </p:nvSpPr>
        <p:spPr>
          <a:xfrm rot="-19209">
            <a:off x="3429929" y="2364884"/>
            <a:ext cx="2684442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Update Customer Progress</a:t>
            </a:r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3527550" y="2922650"/>
            <a:ext cx="23286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View Schedule</a:t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3550100" y="17768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 txBox="1"/>
          <p:nvPr/>
        </p:nvSpPr>
        <p:spPr>
          <a:xfrm rot="-19060">
            <a:off x="3572634" y="18023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View Customer </a:t>
            </a: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Personal Information</a:t>
            </a:r>
            <a:endParaRPr sz="2400" u="sng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73588" y="1093700"/>
            <a:ext cx="85206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Name: 				 Last Name:				    Email: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Password:				    Password confirm: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613388" y="12246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453313" y="12246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003813" y="1224625"/>
            <a:ext cx="18666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523388" y="1826000"/>
            <a:ext cx="143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383988" y="1826000"/>
            <a:ext cx="143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235450" y="25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 u="sng"/>
              <a:t>Billing Information</a:t>
            </a:r>
            <a:endParaRPr sz="2400" u="sng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35450" y="3397075"/>
            <a:ext cx="85206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#: 				 CVC:				   Billing Address: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014950" y="34905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354875" y="3490525"/>
            <a:ext cx="13431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778950" y="3473275"/>
            <a:ext cx="2109000" cy="2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582475" y="4619875"/>
            <a:ext cx="2021100" cy="387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723300" y="4556525"/>
            <a:ext cx="2109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CONTINUE</a:t>
            </a:r>
            <a:endParaRPr sz="2400"/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1360750" y="0"/>
            <a:ext cx="1772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3527550" y="23497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 txBox="1"/>
          <p:nvPr/>
        </p:nvSpPr>
        <p:spPr>
          <a:xfrm rot="-19209">
            <a:off x="3429929" y="2364884"/>
            <a:ext cx="2684442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Update Customer Progress</a:t>
            </a:r>
            <a:endParaRPr/>
          </a:p>
        </p:txBody>
      </p:sp>
      <p:sp>
        <p:nvSpPr>
          <p:cNvPr id="446" name="Google Shape;446;p42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27550" y="2922650"/>
            <a:ext cx="23286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View Schedule</a:t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3550100" y="17768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/>
        </p:nvSpPr>
        <p:spPr>
          <a:xfrm rot="-19060">
            <a:off x="3572634" y="18023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View Customer Progress</a:t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2585839" y="190134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Customer Progress 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WEIGHT:</a:t>
            </a:r>
            <a:r>
              <a:rPr lang="en" sz="700">
                <a:solidFill>
                  <a:srgbClr val="1D1D1D"/>
                </a:solidFill>
              </a:rPr>
              <a:t> 148.9 lbs. (</a:t>
            </a:r>
            <a:r>
              <a:rPr lang="en" sz="700">
                <a:solidFill>
                  <a:srgbClr val="993300"/>
                </a:solidFill>
              </a:rPr>
              <a:t>– 1.0 lbs.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BODYFAT:</a:t>
            </a:r>
            <a:r>
              <a:rPr lang="en" sz="700">
                <a:solidFill>
                  <a:srgbClr val="1D1D1D"/>
                </a:solidFill>
              </a:rPr>
              <a:t> 11.9% (</a:t>
            </a:r>
            <a:r>
              <a:rPr lang="en" sz="700">
                <a:solidFill>
                  <a:srgbClr val="339966"/>
                </a:solidFill>
              </a:rPr>
              <a:t>+ 1.0%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FAT-MASS:</a:t>
            </a:r>
            <a:r>
              <a:rPr lang="en" sz="700">
                <a:solidFill>
                  <a:srgbClr val="1D1D1D"/>
                </a:solidFill>
              </a:rPr>
              <a:t> 17.61 (</a:t>
            </a:r>
            <a:r>
              <a:rPr lang="en" sz="700">
                <a:solidFill>
                  <a:srgbClr val="339966"/>
                </a:solidFill>
              </a:rPr>
              <a:t>+ 1.60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FAT-FREE MUSCLE:</a:t>
            </a:r>
            <a:r>
              <a:rPr lang="en" sz="700">
                <a:solidFill>
                  <a:srgbClr val="1D1D1D"/>
                </a:solidFill>
              </a:rPr>
              <a:t> 129.61 (</a:t>
            </a:r>
            <a:r>
              <a:rPr lang="en" sz="700">
                <a:solidFill>
                  <a:srgbClr val="993300"/>
                </a:solidFill>
              </a:rPr>
              <a:t>– 1.20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NECK: </a:t>
            </a:r>
            <a:r>
              <a:rPr lang="en" sz="700">
                <a:solidFill>
                  <a:srgbClr val="1D1D1D"/>
                </a:solidFill>
              </a:rPr>
              <a:t> 14.25″ (</a:t>
            </a:r>
            <a:r>
              <a:rPr lang="en" sz="700">
                <a:solidFill>
                  <a:srgbClr val="339966"/>
                </a:solidFill>
              </a:rPr>
              <a:t>+/- 0″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CHEST:</a:t>
            </a:r>
            <a:r>
              <a:rPr lang="en" sz="700">
                <a:solidFill>
                  <a:srgbClr val="1D1D1D"/>
                </a:solidFill>
              </a:rPr>
              <a:t>  37.25″ (</a:t>
            </a:r>
            <a:r>
              <a:rPr lang="en" sz="700">
                <a:solidFill>
                  <a:srgbClr val="993300"/>
                </a:solidFill>
              </a:rPr>
              <a:t>–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SHOULDERS:</a:t>
            </a:r>
            <a:r>
              <a:rPr lang="en" sz="700">
                <a:solidFill>
                  <a:srgbClr val="1D1D1D"/>
                </a:solidFill>
              </a:rPr>
              <a:t>  45″ (</a:t>
            </a:r>
            <a:r>
              <a:rPr lang="en" sz="700">
                <a:solidFill>
                  <a:srgbClr val="339966"/>
                </a:solidFill>
              </a:rPr>
              <a:t>+ .5″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ARM:</a:t>
            </a:r>
            <a:r>
              <a:rPr lang="en" sz="700">
                <a:solidFill>
                  <a:srgbClr val="1D1D1D"/>
                </a:solidFill>
              </a:rPr>
              <a:t>  12.5″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HIPS:</a:t>
            </a:r>
            <a:r>
              <a:rPr lang="en" sz="700">
                <a:solidFill>
                  <a:srgbClr val="1D1D1D"/>
                </a:solidFill>
              </a:rPr>
              <a:t>  31″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WAIST:</a:t>
            </a:r>
            <a:r>
              <a:rPr lang="en" sz="700">
                <a:solidFill>
                  <a:srgbClr val="1D1D1D"/>
                </a:solidFill>
              </a:rPr>
              <a:t>  29″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CALF: </a:t>
            </a:r>
            <a:r>
              <a:rPr lang="en" sz="700">
                <a:solidFill>
                  <a:srgbClr val="1D1D1D"/>
                </a:solidFill>
              </a:rPr>
              <a:t> 13.25″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D1D1D"/>
                </a:solidFill>
              </a:rPr>
              <a:t>RIGHT THIGH:</a:t>
            </a:r>
            <a:r>
              <a:rPr lang="en" sz="700">
                <a:solidFill>
                  <a:srgbClr val="1D1D1D"/>
                </a:solidFill>
              </a:rPr>
              <a:t>  20.5″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b="1" sz="700">
              <a:solidFill>
                <a:srgbClr val="1D1D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1D1D1D"/>
              </a:solidFill>
              <a:highlight>
                <a:srgbClr val="FFFFFF"/>
              </a:highlight>
            </a:endParaRPr>
          </a:p>
        </p:txBody>
      </p:sp>
      <p:cxnSp>
        <p:nvCxnSpPr>
          <p:cNvPr id="458" name="Google Shape;458;p43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264" y="1642075"/>
            <a:ext cx="2673812" cy="158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3"/>
          <p:cNvPicPr preferRelativeResize="0"/>
          <p:nvPr/>
        </p:nvPicPr>
        <p:blipFill rotWithShape="1">
          <a:blip r:embed="rId5">
            <a:alphaModFix/>
          </a:blip>
          <a:srcRect b="0" l="0" r="8130" t="60842"/>
          <a:stretch/>
        </p:blipFill>
        <p:spPr>
          <a:xfrm>
            <a:off x="6279679" y="3689027"/>
            <a:ext cx="2468394" cy="102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3"/>
          <p:cNvPicPr preferRelativeResize="0"/>
          <p:nvPr/>
        </p:nvPicPr>
        <p:blipFill rotWithShape="1">
          <a:blip r:embed="rId6">
            <a:alphaModFix/>
          </a:blip>
          <a:srcRect b="52007" l="0" r="4214" t="7430"/>
          <a:stretch/>
        </p:blipFill>
        <p:spPr>
          <a:xfrm>
            <a:off x="3337800" y="3692313"/>
            <a:ext cx="2468394" cy="101407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3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15506">
            <a:off x="2428547" y="1543459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474" name="Google Shape;4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4"/>
          <p:cNvSpPr/>
          <p:nvPr/>
        </p:nvSpPr>
        <p:spPr>
          <a:xfrm>
            <a:off x="3527550" y="23497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 txBox="1"/>
          <p:nvPr/>
        </p:nvSpPr>
        <p:spPr>
          <a:xfrm rot="-19209">
            <a:off x="3429929" y="2364884"/>
            <a:ext cx="2684442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Update Customer Progress</a:t>
            </a:r>
            <a:endParaRPr/>
          </a:p>
        </p:txBody>
      </p:sp>
      <p:sp>
        <p:nvSpPr>
          <p:cNvPr id="477" name="Google Shape;477;p44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 main page</a:t>
            </a:r>
            <a:endParaRPr/>
          </a:p>
        </p:txBody>
      </p:sp>
      <p:sp>
        <p:nvSpPr>
          <p:cNvPr id="478" name="Google Shape;478;p44"/>
          <p:cNvSpPr/>
          <p:nvPr/>
        </p:nvSpPr>
        <p:spPr>
          <a:xfrm>
            <a:off x="3527550" y="2922650"/>
            <a:ext cx="23286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View Schedule</a:t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3550100" y="17768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/>
        </p:nvSpPr>
        <p:spPr>
          <a:xfrm rot="-19060">
            <a:off x="3572634" y="18023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View Customer Progress</a:t>
            </a: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2585839" y="24428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/>
              <a:t>Customer Progress </a:t>
            </a: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45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311700" y="34044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Update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311700" y="3738025"/>
            <a:ext cx="2670000" cy="38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5"/>
          <p:cNvSpPr/>
          <p:nvPr/>
        </p:nvSpPr>
        <p:spPr>
          <a:xfrm>
            <a:off x="311700" y="41202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7" name="Google Shape;497;p45"/>
          <p:cNvSpPr/>
          <p:nvPr/>
        </p:nvSpPr>
        <p:spPr>
          <a:xfrm>
            <a:off x="311700" y="44935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98" name="Google Shape;498;p45"/>
          <p:cNvCxnSpPr/>
          <p:nvPr/>
        </p:nvCxnSpPr>
        <p:spPr>
          <a:xfrm flipH="1">
            <a:off x="541457" y="3487763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9" name="Google Shape;499;p45"/>
          <p:cNvPicPr preferRelativeResize="0"/>
          <p:nvPr/>
        </p:nvPicPr>
        <p:blipFill rotWithShape="1">
          <a:blip r:embed="rId4">
            <a:alphaModFix/>
          </a:blip>
          <a:srcRect b="50002" l="0" r="0" t="7741"/>
          <a:stretch/>
        </p:blipFill>
        <p:spPr>
          <a:xfrm>
            <a:off x="3338162" y="2472327"/>
            <a:ext cx="5316389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5"/>
          <p:cNvSpPr txBox="1"/>
          <p:nvPr/>
        </p:nvSpPr>
        <p:spPr>
          <a:xfrm>
            <a:off x="3666550" y="1776475"/>
            <a:ext cx="4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                   	      Weight:</a:t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4224275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 / .. / ….</a:t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6535300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LBS</a:t>
            </a: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6579125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CONFIRM</a:t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4162300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CANCEL</a:t>
            </a:r>
            <a:endParaRPr/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2325297" y="1451084"/>
            <a:ext cx="394286" cy="3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2023222" y="360408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513" name="Google Shape;513;p46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6"/>
          <p:cNvSpPr/>
          <p:nvPr/>
        </p:nvSpPr>
        <p:spPr>
          <a:xfrm>
            <a:off x="3527550" y="23497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6"/>
          <p:cNvSpPr txBox="1"/>
          <p:nvPr/>
        </p:nvSpPr>
        <p:spPr>
          <a:xfrm rot="-19209">
            <a:off x="3429929" y="2364884"/>
            <a:ext cx="2684442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Update Customer Progress</a:t>
            </a:r>
            <a:endParaRPr/>
          </a:p>
        </p:txBody>
      </p:sp>
      <p:sp>
        <p:nvSpPr>
          <p:cNvPr id="517" name="Google Shape;517;p46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 main page</a:t>
            </a:r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3527550" y="2922650"/>
            <a:ext cx="23286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View Schedule</a:t>
            </a: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3550100" y="1776850"/>
            <a:ext cx="2328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"/>
          <p:cNvSpPr txBox="1"/>
          <p:nvPr/>
        </p:nvSpPr>
        <p:spPr>
          <a:xfrm rot="-19060">
            <a:off x="3572634" y="1802339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View Customer Progress</a:t>
            </a:r>
            <a:endParaRPr/>
          </a:p>
        </p:txBody>
      </p:sp>
      <p:sp>
        <p:nvSpPr>
          <p:cNvPr id="521" name="Google Shape;521;p46"/>
          <p:cNvSpPr/>
          <p:nvPr/>
        </p:nvSpPr>
        <p:spPr>
          <a:xfrm>
            <a:off x="2585839" y="30157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Weekly Schedule</a:t>
            </a:r>
            <a:endParaRPr/>
          </a:p>
        </p:txBody>
      </p:sp>
      <p:cxnSp>
        <p:nvCxnSpPr>
          <p:cNvPr id="527" name="Google Shape;527;p47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8" name="Google Shape;528;p47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250900" y="1138600"/>
            <a:ext cx="4476949" cy="3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536" name="Google Shape;5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8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8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540" name="Google Shape;540;p48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541" name="Google Shape;541;p48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r>
              <a:rPr lang="en"/>
              <a:t> main page</a:t>
            </a:r>
            <a:endParaRPr/>
          </a:p>
        </p:txBody>
      </p:sp>
      <p:sp>
        <p:nvSpPr>
          <p:cNvPr id="542" name="Google Shape;542;p48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8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Update Progress</a:t>
            </a:r>
            <a:endParaRPr/>
          </a:p>
        </p:txBody>
      </p:sp>
      <p:sp>
        <p:nvSpPr>
          <p:cNvPr id="544" name="Google Shape;544;p48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545" name="Google Shape;545;p48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8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View Progress</a:t>
            </a:r>
            <a:endParaRPr/>
          </a:p>
        </p:txBody>
      </p:sp>
      <p:sp>
        <p:nvSpPr>
          <p:cNvPr id="547" name="Google Shape;547;p48"/>
          <p:cNvSpPr/>
          <p:nvPr/>
        </p:nvSpPr>
        <p:spPr>
          <a:xfrm>
            <a:off x="1906339" y="146807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8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Shift</a:t>
            </a:r>
            <a:endParaRPr/>
          </a:p>
        </p:txBody>
      </p:sp>
      <p:cxnSp>
        <p:nvCxnSpPr>
          <p:cNvPr id="554" name="Google Shape;554;p49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49"/>
          <p:cNvSpPr/>
          <p:nvPr/>
        </p:nvSpPr>
        <p:spPr>
          <a:xfrm>
            <a:off x="3688650" y="4515300"/>
            <a:ext cx="1766700" cy="422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pic>
        <p:nvPicPr>
          <p:cNvPr id="556" name="Google Shape;556;p49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48025" y="1251450"/>
            <a:ext cx="3440624" cy="298878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9"/>
          <p:cNvSpPr/>
          <p:nvPr/>
        </p:nvSpPr>
        <p:spPr>
          <a:xfrm>
            <a:off x="3879375" y="1251450"/>
            <a:ext cx="21009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58" name="Google Shape;558;p49"/>
          <p:cNvSpPr/>
          <p:nvPr/>
        </p:nvSpPr>
        <p:spPr>
          <a:xfrm>
            <a:off x="3879375" y="1585053"/>
            <a:ext cx="21009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3879375" y="1967252"/>
            <a:ext cx="2100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Massage Therapist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3879375" y="2340601"/>
            <a:ext cx="2100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Dietitian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1" name="Google Shape;5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54459">
            <a:off x="5505466" y="1363708"/>
            <a:ext cx="383676" cy="323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49"/>
          <p:cNvCxnSpPr/>
          <p:nvPr/>
        </p:nvCxnSpPr>
        <p:spPr>
          <a:xfrm flipH="1">
            <a:off x="4095832" y="1308138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9"/>
          <p:cNvSpPr/>
          <p:nvPr/>
        </p:nvSpPr>
        <p:spPr>
          <a:xfrm>
            <a:off x="6171000" y="1251450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Employee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564" name="Google Shape;5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525" y="1317300"/>
            <a:ext cx="312375" cy="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9"/>
          <p:cNvSpPr/>
          <p:nvPr/>
        </p:nvSpPr>
        <p:spPr>
          <a:xfrm>
            <a:off x="6171000" y="1585050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49"/>
          <p:cNvSpPr/>
          <p:nvPr/>
        </p:nvSpPr>
        <p:spPr>
          <a:xfrm>
            <a:off x="6171000" y="1967250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p49"/>
          <p:cNvSpPr/>
          <p:nvPr/>
        </p:nvSpPr>
        <p:spPr>
          <a:xfrm>
            <a:off x="6171000" y="2340600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8" name="Google Shape;5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8284122" y="1328209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9"/>
          <p:cNvSpPr/>
          <p:nvPr/>
        </p:nvSpPr>
        <p:spPr>
          <a:xfrm>
            <a:off x="3930500" y="3046600"/>
            <a:ext cx="4901700" cy="11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: 			From : 		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9"/>
          <p:cNvSpPr/>
          <p:nvPr/>
        </p:nvSpPr>
        <p:spPr>
          <a:xfrm>
            <a:off x="4607525" y="3215875"/>
            <a:ext cx="8880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../../….</a:t>
            </a:r>
            <a:endParaRPr/>
          </a:p>
        </p:txBody>
      </p:sp>
      <p:sp>
        <p:nvSpPr>
          <p:cNvPr id="571" name="Google Shape;571;p49"/>
          <p:cNvSpPr/>
          <p:nvPr/>
        </p:nvSpPr>
        <p:spPr>
          <a:xfrm>
            <a:off x="6431725" y="3234675"/>
            <a:ext cx="695700" cy="2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9"/>
          <p:cNvSpPr/>
          <p:nvPr/>
        </p:nvSpPr>
        <p:spPr>
          <a:xfrm>
            <a:off x="7616525" y="3197050"/>
            <a:ext cx="7521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9"/>
          <p:cNvSpPr/>
          <p:nvPr/>
        </p:nvSpPr>
        <p:spPr>
          <a:xfrm>
            <a:off x="4560500" y="3798850"/>
            <a:ext cx="1241100" cy="201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Add</a:t>
            </a:r>
            <a:endParaRPr/>
          </a:p>
        </p:txBody>
      </p:sp>
      <p:sp>
        <p:nvSpPr>
          <p:cNvPr id="574" name="Google Shape;574;p49"/>
          <p:cNvSpPr/>
          <p:nvPr/>
        </p:nvSpPr>
        <p:spPr>
          <a:xfrm>
            <a:off x="6629200" y="3798975"/>
            <a:ext cx="1166100" cy="2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Remove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581" name="Google Shape;581;p50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582" name="Google Shape;5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0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587" name="Google Shape;587;p50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main page</a:t>
            </a:r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0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590" name="Google Shape;590;p50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591" name="Google Shape;591;p50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1906339" y="19638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Report</a:t>
            </a:r>
            <a:endParaRPr/>
          </a:p>
        </p:txBody>
      </p:sp>
      <p:sp>
        <p:nvSpPr>
          <p:cNvPr id="600" name="Google Shape;600;p51"/>
          <p:cNvSpPr/>
          <p:nvPr/>
        </p:nvSpPr>
        <p:spPr>
          <a:xfrm>
            <a:off x="184950" y="1254025"/>
            <a:ext cx="2448900" cy="4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Select Report...</a:t>
            </a:r>
            <a:endParaRPr/>
          </a:p>
        </p:txBody>
      </p:sp>
      <p:cxnSp>
        <p:nvCxnSpPr>
          <p:cNvPr id="601" name="Google Shape;601;p51"/>
          <p:cNvCxnSpPr/>
          <p:nvPr/>
        </p:nvCxnSpPr>
        <p:spPr>
          <a:xfrm flipH="1">
            <a:off x="418607" y="1322288"/>
            <a:ext cx="111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51"/>
          <p:cNvSpPr/>
          <p:nvPr/>
        </p:nvSpPr>
        <p:spPr>
          <a:xfrm>
            <a:off x="525775" y="4346675"/>
            <a:ext cx="1008300" cy="33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603" name="Google Shape;603;p51"/>
          <p:cNvSpPr/>
          <p:nvPr/>
        </p:nvSpPr>
        <p:spPr>
          <a:xfrm>
            <a:off x="184950" y="1655658"/>
            <a:ext cx="2448900" cy="46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Revenues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p51"/>
          <p:cNvSpPr/>
          <p:nvPr/>
        </p:nvSpPr>
        <p:spPr>
          <a:xfrm>
            <a:off x="184950" y="2115815"/>
            <a:ext cx="2448900" cy="4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Services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184950" y="2565302"/>
            <a:ext cx="2448900" cy="4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Busiest Days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4391250" y="1410475"/>
            <a:ext cx="3573300" cy="3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51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49725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Membership Package</a:t>
            </a:r>
            <a:endParaRPr u="sng"/>
          </a:p>
        </p:txBody>
      </p:sp>
      <p:sp>
        <p:nvSpPr>
          <p:cNvPr id="100" name="Google Shape;100;p16"/>
          <p:cNvSpPr/>
          <p:nvPr/>
        </p:nvSpPr>
        <p:spPr>
          <a:xfrm>
            <a:off x="6582475" y="4619875"/>
            <a:ext cx="1631700" cy="387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723300" y="4556525"/>
            <a:ext cx="2109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SUBMIT</a:t>
            </a:r>
            <a:endParaRPr sz="2400"/>
          </a:p>
        </p:txBody>
      </p:sp>
      <p:cxnSp>
        <p:nvCxnSpPr>
          <p:cNvPr id="102" name="Google Shape;102;p16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26700" y="1313050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Select a membership package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>
            <a:off x="666557" y="1402500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11700" y="1703700"/>
            <a:ext cx="4336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6700" y="1703700"/>
            <a:ext cx="41931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Gold				                       $150/month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26700" y="2068588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Silver</a:t>
            </a:r>
            <a:r>
              <a:rPr lang="en">
                <a:solidFill>
                  <a:schemeClr val="dk1"/>
                </a:solidFill>
              </a:rPr>
              <a:t>				                       30$/month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412050" y="1484650"/>
            <a:ext cx="3253500" cy="231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Gold </a:t>
            </a:r>
            <a:endParaRPr u="sng"/>
          </a:p>
          <a:p>
            <a:pPr indent="0" lvl="0" marL="0" rtl="0" algn="ctr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2272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INCLUDES</a:t>
            </a:r>
            <a:endParaRPr sz="1100"/>
          </a:p>
          <a:p>
            <a:pPr indent="-228600" lvl="0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Cardio, Weights &amp; Machines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Locker Rooms with Showers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Free Crunch One Kickoff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Online Nutrition Program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" sz="1200"/>
              <a:t>Power Half Hour Circuit Training</a:t>
            </a:r>
            <a:endParaRPr sz="1200"/>
          </a:p>
          <a:p>
            <a:pPr indent="-228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15506">
            <a:off x="803072" y="1537134"/>
            <a:ext cx="394286" cy="3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326700" y="2068588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Silver				                       $80/month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26700" y="2450800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Bronze			                       $50/month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26700" y="2824150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40 class pass 			              $110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26700" y="3206350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 class pass 			              $60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26700" y="3579700"/>
            <a:ext cx="41931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 class pass 			              $35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614" name="Google Shape;614;p52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615" name="Google Shape;6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2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2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2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619" name="Google Shape;619;p52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620" name="Google Shape;620;p52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2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2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623" name="Google Shape;623;p52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624" name="Google Shape;624;p52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2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626" name="Google Shape;626;p52"/>
          <p:cNvSpPr/>
          <p:nvPr/>
        </p:nvSpPr>
        <p:spPr>
          <a:xfrm>
            <a:off x="1906339" y="249162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2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Customer Progress </a:t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34" name="Google Shape;634;p53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WEIGHT:</a:t>
            </a:r>
            <a:r>
              <a:rPr lang="en" sz="700">
                <a:solidFill>
                  <a:srgbClr val="1D1D1D"/>
                </a:solidFill>
              </a:rPr>
              <a:t> 148.9 lbs. (</a:t>
            </a:r>
            <a:r>
              <a:rPr lang="en" sz="700">
                <a:solidFill>
                  <a:srgbClr val="993300"/>
                </a:solidFill>
              </a:rPr>
              <a:t>– 1.0 lbs.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BODYFAT:</a:t>
            </a:r>
            <a:r>
              <a:rPr lang="en" sz="700">
                <a:solidFill>
                  <a:srgbClr val="1D1D1D"/>
                </a:solidFill>
              </a:rPr>
              <a:t> 11.9% (</a:t>
            </a:r>
            <a:r>
              <a:rPr lang="en" sz="700">
                <a:solidFill>
                  <a:srgbClr val="339966"/>
                </a:solidFill>
              </a:rPr>
              <a:t>+ 1.0%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FAT-MASS:</a:t>
            </a:r>
            <a:r>
              <a:rPr lang="en" sz="700">
                <a:solidFill>
                  <a:srgbClr val="1D1D1D"/>
                </a:solidFill>
              </a:rPr>
              <a:t> 17.61 (</a:t>
            </a:r>
            <a:r>
              <a:rPr lang="en" sz="700">
                <a:solidFill>
                  <a:srgbClr val="339966"/>
                </a:solidFill>
              </a:rPr>
              <a:t>+ 1.60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FAT-FREE MUSCLE:</a:t>
            </a:r>
            <a:r>
              <a:rPr lang="en" sz="700">
                <a:solidFill>
                  <a:srgbClr val="1D1D1D"/>
                </a:solidFill>
              </a:rPr>
              <a:t> 129.61 (</a:t>
            </a:r>
            <a:r>
              <a:rPr lang="en" sz="700">
                <a:solidFill>
                  <a:srgbClr val="993300"/>
                </a:solidFill>
              </a:rPr>
              <a:t>– 1.20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NECK: </a:t>
            </a:r>
            <a:r>
              <a:rPr lang="en" sz="700">
                <a:solidFill>
                  <a:srgbClr val="1D1D1D"/>
                </a:solidFill>
              </a:rPr>
              <a:t> 14.25″ (</a:t>
            </a:r>
            <a:r>
              <a:rPr lang="en" sz="700">
                <a:solidFill>
                  <a:srgbClr val="339966"/>
                </a:solidFill>
              </a:rPr>
              <a:t>+/- 0″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CHEST:</a:t>
            </a:r>
            <a:r>
              <a:rPr lang="en" sz="700">
                <a:solidFill>
                  <a:srgbClr val="1D1D1D"/>
                </a:solidFill>
              </a:rPr>
              <a:t>  37.25″ (</a:t>
            </a:r>
            <a:r>
              <a:rPr lang="en" sz="700">
                <a:solidFill>
                  <a:srgbClr val="993300"/>
                </a:solidFill>
              </a:rPr>
              <a:t>–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SHOULDERS:</a:t>
            </a:r>
            <a:r>
              <a:rPr lang="en" sz="700">
                <a:solidFill>
                  <a:srgbClr val="1D1D1D"/>
                </a:solidFill>
              </a:rPr>
              <a:t>  45″ (</a:t>
            </a:r>
            <a:r>
              <a:rPr lang="en" sz="700">
                <a:solidFill>
                  <a:srgbClr val="339966"/>
                </a:solidFill>
              </a:rPr>
              <a:t>+ .5″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ARM:</a:t>
            </a:r>
            <a:r>
              <a:rPr lang="en" sz="700">
                <a:solidFill>
                  <a:srgbClr val="1D1D1D"/>
                </a:solidFill>
              </a:rPr>
              <a:t>  12.5″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HIPS:</a:t>
            </a:r>
            <a:r>
              <a:rPr lang="en" sz="700">
                <a:solidFill>
                  <a:srgbClr val="1D1D1D"/>
                </a:solidFill>
              </a:rPr>
              <a:t>  31″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WAIST:</a:t>
            </a:r>
            <a:r>
              <a:rPr lang="en" sz="700">
                <a:solidFill>
                  <a:srgbClr val="1D1D1D"/>
                </a:solidFill>
              </a:rPr>
              <a:t>  29″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CALF: </a:t>
            </a:r>
            <a:r>
              <a:rPr lang="en" sz="700">
                <a:solidFill>
                  <a:srgbClr val="1D1D1D"/>
                </a:solidFill>
              </a:rPr>
              <a:t> 13.25″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THIGH:</a:t>
            </a:r>
            <a:r>
              <a:rPr lang="en" sz="700">
                <a:solidFill>
                  <a:srgbClr val="1D1D1D"/>
                </a:solidFill>
              </a:rPr>
              <a:t>  20.5″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3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6" name="Google Shape;6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264" y="1642075"/>
            <a:ext cx="2673812" cy="158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3"/>
          <p:cNvPicPr preferRelativeResize="0"/>
          <p:nvPr/>
        </p:nvPicPr>
        <p:blipFill rotWithShape="1">
          <a:blip r:embed="rId5">
            <a:alphaModFix/>
          </a:blip>
          <a:srcRect b="0" l="0" r="8130" t="60842"/>
          <a:stretch/>
        </p:blipFill>
        <p:spPr>
          <a:xfrm>
            <a:off x="6279679" y="3689027"/>
            <a:ext cx="2468394" cy="102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3"/>
          <p:cNvPicPr preferRelativeResize="0"/>
          <p:nvPr/>
        </p:nvPicPr>
        <p:blipFill rotWithShape="1">
          <a:blip r:embed="rId6">
            <a:alphaModFix/>
          </a:blip>
          <a:srcRect b="52007" l="0" r="4214" t="7430"/>
          <a:stretch/>
        </p:blipFill>
        <p:spPr>
          <a:xfrm>
            <a:off x="3337800" y="3692313"/>
            <a:ext cx="2468394" cy="101407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3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p53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2" name="Google Shape;642;p53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3" name="Google Shape;643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15506">
            <a:off x="2185322" y="14995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650" name="Google Shape;650;p54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651" name="Google Shape;6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4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4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655" name="Google Shape;655;p54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656" name="Google Shape;656;p54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main page</a:t>
            </a:r>
            <a:endParaRPr/>
          </a:p>
        </p:txBody>
      </p:sp>
      <p:sp>
        <p:nvSpPr>
          <p:cNvPr id="657" name="Google Shape;657;p54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4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659" name="Google Shape;659;p54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660" name="Google Shape;660;p54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4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662" name="Google Shape;662;p54"/>
          <p:cNvSpPr/>
          <p:nvPr/>
        </p:nvSpPr>
        <p:spPr>
          <a:xfrm>
            <a:off x="1906339" y="306452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4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Customer Progress </a:t>
            </a:r>
            <a:endParaRPr/>
          </a:p>
        </p:txBody>
      </p:sp>
      <p:sp>
        <p:nvSpPr>
          <p:cNvPr id="669" name="Google Shape;669;p55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70" name="Google Shape;670;p55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55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2" name="Google Shape;6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5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55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311700" y="34044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Update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77" name="Google Shape;677;p55"/>
          <p:cNvSpPr/>
          <p:nvPr/>
        </p:nvSpPr>
        <p:spPr>
          <a:xfrm>
            <a:off x="311700" y="3738025"/>
            <a:ext cx="2670000" cy="38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55"/>
          <p:cNvSpPr/>
          <p:nvPr/>
        </p:nvSpPr>
        <p:spPr>
          <a:xfrm>
            <a:off x="311700" y="41202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311700" y="44935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80" name="Google Shape;680;p55"/>
          <p:cNvCxnSpPr/>
          <p:nvPr/>
        </p:nvCxnSpPr>
        <p:spPr>
          <a:xfrm flipH="1">
            <a:off x="541457" y="3487763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1" name="Google Shape;681;p55"/>
          <p:cNvPicPr preferRelativeResize="0"/>
          <p:nvPr/>
        </p:nvPicPr>
        <p:blipFill rotWithShape="1">
          <a:blip r:embed="rId4">
            <a:alphaModFix/>
          </a:blip>
          <a:srcRect b="50002" l="0" r="0" t="7741"/>
          <a:stretch/>
        </p:blipFill>
        <p:spPr>
          <a:xfrm>
            <a:off x="3338162" y="2472327"/>
            <a:ext cx="5316389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5"/>
          <p:cNvSpPr txBox="1"/>
          <p:nvPr/>
        </p:nvSpPr>
        <p:spPr>
          <a:xfrm>
            <a:off x="3666550" y="1776475"/>
            <a:ext cx="4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                   	      Weight:</a:t>
            </a:r>
            <a:endParaRPr/>
          </a:p>
        </p:txBody>
      </p:sp>
      <p:sp>
        <p:nvSpPr>
          <p:cNvPr id="683" name="Google Shape;683;p55"/>
          <p:cNvSpPr/>
          <p:nvPr/>
        </p:nvSpPr>
        <p:spPr>
          <a:xfrm>
            <a:off x="4224275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 / .. / ….</a:t>
            </a:r>
            <a:endParaRPr/>
          </a:p>
        </p:txBody>
      </p:sp>
      <p:sp>
        <p:nvSpPr>
          <p:cNvPr id="684" name="Google Shape;684;p55"/>
          <p:cNvSpPr/>
          <p:nvPr/>
        </p:nvSpPr>
        <p:spPr>
          <a:xfrm>
            <a:off x="6535300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LBS</a:t>
            </a:r>
            <a:endParaRPr/>
          </a:p>
        </p:txBody>
      </p:sp>
      <p:sp>
        <p:nvSpPr>
          <p:cNvPr id="685" name="Google Shape;685;p55"/>
          <p:cNvSpPr/>
          <p:nvPr/>
        </p:nvSpPr>
        <p:spPr>
          <a:xfrm>
            <a:off x="6579125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CONFIRM</a:t>
            </a:r>
            <a:endParaRPr/>
          </a:p>
        </p:txBody>
      </p:sp>
      <p:sp>
        <p:nvSpPr>
          <p:cNvPr id="686" name="Google Shape;686;p55"/>
          <p:cNvSpPr/>
          <p:nvPr/>
        </p:nvSpPr>
        <p:spPr>
          <a:xfrm>
            <a:off x="4162300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CANCEL</a:t>
            </a:r>
            <a:endParaRPr/>
          </a:p>
        </p:txBody>
      </p:sp>
      <p:pic>
        <p:nvPicPr>
          <p:cNvPr id="687" name="Google Shape;68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2185322" y="1499534"/>
            <a:ext cx="394286" cy="3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1867572" y="35471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695" name="Google Shape;695;p56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696" name="Google Shape;6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6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6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6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700" name="Google Shape;700;p56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701" name="Google Shape;701;p56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main page</a:t>
            </a:r>
            <a:endParaRPr/>
          </a:p>
        </p:txBody>
      </p:sp>
      <p:sp>
        <p:nvSpPr>
          <p:cNvPr id="702" name="Google Shape;702;p56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704" name="Google Shape;704;p56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705" name="Google Shape;705;p56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6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1906339" y="366832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6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Weekly Schedule</a:t>
            </a:r>
            <a:endParaRPr/>
          </a:p>
        </p:txBody>
      </p:sp>
      <p:cxnSp>
        <p:nvCxnSpPr>
          <p:cNvPr id="714" name="Google Shape;714;p57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5" name="Google Shape;715;p57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3313450" y="1110400"/>
            <a:ext cx="4476949" cy="3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7"/>
          <p:cNvSpPr/>
          <p:nvPr/>
        </p:nvSpPr>
        <p:spPr>
          <a:xfrm>
            <a:off x="311700" y="1345150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Schedule 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17" name="Google Shape;717;p57"/>
          <p:cNvSpPr/>
          <p:nvPr/>
        </p:nvSpPr>
        <p:spPr>
          <a:xfrm>
            <a:off x="311700" y="1678750"/>
            <a:ext cx="2670000" cy="38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57"/>
          <p:cNvSpPr/>
          <p:nvPr/>
        </p:nvSpPr>
        <p:spPr>
          <a:xfrm>
            <a:off x="311700" y="2060950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Massage Therapists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9" name="Google Shape;719;p57"/>
          <p:cNvSpPr/>
          <p:nvPr/>
        </p:nvSpPr>
        <p:spPr>
          <a:xfrm>
            <a:off x="311700" y="2434300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Dietitians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0" name="Google Shape;720;p57"/>
          <p:cNvCxnSpPr/>
          <p:nvPr/>
        </p:nvCxnSpPr>
        <p:spPr>
          <a:xfrm flipH="1">
            <a:off x="541457" y="1428488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1" name="Google Shape;7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5506">
            <a:off x="2185322" y="14995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728" name="Google Shape;728;p58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729" name="Google Shape;7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58"/>
          <p:cNvSpPr/>
          <p:nvPr/>
        </p:nvSpPr>
        <p:spPr>
          <a:xfrm>
            <a:off x="2899850" y="140582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8"/>
          <p:cNvSpPr/>
          <p:nvPr/>
        </p:nvSpPr>
        <p:spPr>
          <a:xfrm>
            <a:off x="2877300" y="193285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8"/>
          <p:cNvSpPr txBox="1"/>
          <p:nvPr/>
        </p:nvSpPr>
        <p:spPr>
          <a:xfrm>
            <a:off x="3403850" y="1436875"/>
            <a:ext cx="226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Manage Shift</a:t>
            </a:r>
            <a:endParaRPr/>
          </a:p>
        </p:txBody>
      </p:sp>
      <p:sp>
        <p:nvSpPr>
          <p:cNvPr id="733" name="Google Shape;733;p58"/>
          <p:cNvSpPr txBox="1"/>
          <p:nvPr/>
        </p:nvSpPr>
        <p:spPr>
          <a:xfrm>
            <a:off x="3052950" y="1963900"/>
            <a:ext cx="2078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Generate Reports   </a:t>
            </a:r>
            <a:endParaRPr/>
          </a:p>
        </p:txBody>
      </p:sp>
      <p:sp>
        <p:nvSpPr>
          <p:cNvPr id="734" name="Google Shape;734;p58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main page</a:t>
            </a:r>
            <a:endParaRPr/>
          </a:p>
        </p:txBody>
      </p:sp>
      <p:sp>
        <p:nvSpPr>
          <p:cNvPr id="735" name="Google Shape;735;p58"/>
          <p:cNvSpPr/>
          <p:nvPr/>
        </p:nvSpPr>
        <p:spPr>
          <a:xfrm>
            <a:off x="2877350" y="30022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8"/>
          <p:cNvSpPr txBox="1"/>
          <p:nvPr/>
        </p:nvSpPr>
        <p:spPr>
          <a:xfrm rot="-19060">
            <a:off x="2848034" y="301831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2877350" y="3575175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Schedule</a:t>
            </a:r>
            <a:endParaRPr/>
          </a:p>
        </p:txBody>
      </p:sp>
      <p:sp>
        <p:nvSpPr>
          <p:cNvPr id="738" name="Google Shape;738;p58"/>
          <p:cNvSpPr/>
          <p:nvPr/>
        </p:nvSpPr>
        <p:spPr>
          <a:xfrm>
            <a:off x="2877400" y="24293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8"/>
          <p:cNvSpPr txBox="1"/>
          <p:nvPr/>
        </p:nvSpPr>
        <p:spPr>
          <a:xfrm rot="-19060">
            <a:off x="3103734" y="24548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740" name="Google Shape;740;p58"/>
          <p:cNvSpPr/>
          <p:nvPr/>
        </p:nvSpPr>
        <p:spPr>
          <a:xfrm>
            <a:off x="1906339" y="435412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2899850" y="42635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Add / Remove Employee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email adress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Title :</a:t>
            </a:r>
            <a:endParaRPr/>
          </a:p>
        </p:txBody>
      </p:sp>
      <p:sp>
        <p:nvSpPr>
          <p:cNvPr id="748" name="Google Shape;74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Add/Remove Employee</a:t>
            </a:r>
            <a:endParaRPr/>
          </a:p>
        </p:txBody>
      </p:sp>
      <p:sp>
        <p:nvSpPr>
          <p:cNvPr id="749" name="Google Shape;749;p59"/>
          <p:cNvSpPr/>
          <p:nvPr/>
        </p:nvSpPr>
        <p:spPr>
          <a:xfrm>
            <a:off x="3093625" y="1288225"/>
            <a:ext cx="27927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9"/>
          <p:cNvSpPr/>
          <p:nvPr/>
        </p:nvSpPr>
        <p:spPr>
          <a:xfrm>
            <a:off x="1186750" y="1822125"/>
            <a:ext cx="27927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9"/>
          <p:cNvSpPr/>
          <p:nvPr/>
        </p:nvSpPr>
        <p:spPr>
          <a:xfrm>
            <a:off x="1094675" y="2262000"/>
            <a:ext cx="27927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2792725" y="4220875"/>
            <a:ext cx="677100" cy="348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753" name="Google Shape;753;p59"/>
          <p:cNvSpPr/>
          <p:nvPr/>
        </p:nvSpPr>
        <p:spPr>
          <a:xfrm>
            <a:off x="4857875" y="4220875"/>
            <a:ext cx="953100" cy="309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760" name="Google Shape;760;p60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761" name="Google Shape;7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60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0"/>
          <p:cNvSpPr/>
          <p:nvPr/>
        </p:nvSpPr>
        <p:spPr>
          <a:xfrm>
            <a:off x="2772000" y="24160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0"/>
          <p:cNvSpPr txBox="1"/>
          <p:nvPr/>
        </p:nvSpPr>
        <p:spPr>
          <a:xfrm rot="-19060">
            <a:off x="2848034" y="24226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765" name="Google Shape;765;p60"/>
          <p:cNvSpPr/>
          <p:nvPr/>
        </p:nvSpPr>
        <p:spPr>
          <a:xfrm>
            <a:off x="2772000" y="30132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View Schedule</a:t>
            </a:r>
            <a:endParaRPr/>
          </a:p>
        </p:txBody>
      </p:sp>
      <p:sp>
        <p:nvSpPr>
          <p:cNvPr id="766" name="Google Shape;766;p60"/>
          <p:cNvSpPr/>
          <p:nvPr/>
        </p:nvSpPr>
        <p:spPr>
          <a:xfrm>
            <a:off x="2772000" y="181890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0"/>
          <p:cNvSpPr txBox="1"/>
          <p:nvPr/>
        </p:nvSpPr>
        <p:spPr>
          <a:xfrm rot="-19060">
            <a:off x="2953384" y="18364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768" name="Google Shape;768;p60"/>
          <p:cNvSpPr/>
          <p:nvPr/>
        </p:nvSpPr>
        <p:spPr>
          <a:xfrm>
            <a:off x="1787689" y="19433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Customer Progress </a:t>
            </a:r>
            <a:endParaRPr/>
          </a:p>
        </p:txBody>
      </p:sp>
      <p:sp>
        <p:nvSpPr>
          <p:cNvPr id="774" name="Google Shape;774;p61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75" name="Google Shape;775;p61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WEIGHT:</a:t>
            </a:r>
            <a:r>
              <a:rPr lang="en" sz="700">
                <a:solidFill>
                  <a:srgbClr val="1D1D1D"/>
                </a:solidFill>
              </a:rPr>
              <a:t> 148.9 lbs. (</a:t>
            </a:r>
            <a:r>
              <a:rPr lang="en" sz="700">
                <a:solidFill>
                  <a:srgbClr val="993300"/>
                </a:solidFill>
              </a:rPr>
              <a:t>– 1.0 lbs.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BODYFAT:</a:t>
            </a:r>
            <a:r>
              <a:rPr lang="en" sz="700">
                <a:solidFill>
                  <a:srgbClr val="1D1D1D"/>
                </a:solidFill>
              </a:rPr>
              <a:t> 11.9% (</a:t>
            </a:r>
            <a:r>
              <a:rPr lang="en" sz="700">
                <a:solidFill>
                  <a:srgbClr val="339966"/>
                </a:solidFill>
              </a:rPr>
              <a:t>+ 1.0%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FAT-MASS:</a:t>
            </a:r>
            <a:r>
              <a:rPr lang="en" sz="700">
                <a:solidFill>
                  <a:srgbClr val="1D1D1D"/>
                </a:solidFill>
              </a:rPr>
              <a:t> 17.61 (</a:t>
            </a:r>
            <a:r>
              <a:rPr lang="en" sz="700">
                <a:solidFill>
                  <a:srgbClr val="339966"/>
                </a:solidFill>
              </a:rPr>
              <a:t>+ 1.60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FAT-FREE MUSCLE:</a:t>
            </a:r>
            <a:r>
              <a:rPr lang="en" sz="700">
                <a:solidFill>
                  <a:srgbClr val="1D1D1D"/>
                </a:solidFill>
              </a:rPr>
              <a:t> 129.61 (</a:t>
            </a:r>
            <a:r>
              <a:rPr lang="en" sz="700">
                <a:solidFill>
                  <a:srgbClr val="993300"/>
                </a:solidFill>
              </a:rPr>
              <a:t>– 1.20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NECK: </a:t>
            </a:r>
            <a:r>
              <a:rPr lang="en" sz="700">
                <a:solidFill>
                  <a:srgbClr val="1D1D1D"/>
                </a:solidFill>
              </a:rPr>
              <a:t> 14.25″ (</a:t>
            </a:r>
            <a:r>
              <a:rPr lang="en" sz="700">
                <a:solidFill>
                  <a:srgbClr val="339966"/>
                </a:solidFill>
              </a:rPr>
              <a:t>+/- 0″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CHEST:</a:t>
            </a:r>
            <a:r>
              <a:rPr lang="en" sz="700">
                <a:solidFill>
                  <a:srgbClr val="1D1D1D"/>
                </a:solidFill>
              </a:rPr>
              <a:t>  37.25″ (</a:t>
            </a:r>
            <a:r>
              <a:rPr lang="en" sz="700">
                <a:solidFill>
                  <a:srgbClr val="993300"/>
                </a:solidFill>
              </a:rPr>
              <a:t>–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SHOULDERS:</a:t>
            </a:r>
            <a:r>
              <a:rPr lang="en" sz="700">
                <a:solidFill>
                  <a:srgbClr val="1D1D1D"/>
                </a:solidFill>
              </a:rPr>
              <a:t>  45″ (</a:t>
            </a:r>
            <a:r>
              <a:rPr lang="en" sz="700">
                <a:solidFill>
                  <a:srgbClr val="339966"/>
                </a:solidFill>
              </a:rPr>
              <a:t>+ .5″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ARM:</a:t>
            </a:r>
            <a:r>
              <a:rPr lang="en" sz="700">
                <a:solidFill>
                  <a:srgbClr val="1D1D1D"/>
                </a:solidFill>
              </a:rPr>
              <a:t>  12.5″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HIPS:</a:t>
            </a:r>
            <a:r>
              <a:rPr lang="en" sz="700">
                <a:solidFill>
                  <a:srgbClr val="1D1D1D"/>
                </a:solidFill>
              </a:rPr>
              <a:t>  31″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WAIST:</a:t>
            </a:r>
            <a:r>
              <a:rPr lang="en" sz="700">
                <a:solidFill>
                  <a:srgbClr val="1D1D1D"/>
                </a:solidFill>
              </a:rPr>
              <a:t>  29″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CALF: </a:t>
            </a:r>
            <a:r>
              <a:rPr lang="en" sz="700">
                <a:solidFill>
                  <a:srgbClr val="1D1D1D"/>
                </a:solidFill>
              </a:rPr>
              <a:t> 13.25″ (+/- 0″)</a:t>
            </a:r>
            <a:endParaRPr sz="700">
              <a:solidFill>
                <a:srgbClr val="1D1D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1D1D1D"/>
                </a:solidFill>
              </a:rPr>
              <a:t>RIGHT THIGH:</a:t>
            </a:r>
            <a:r>
              <a:rPr lang="en" sz="700">
                <a:solidFill>
                  <a:srgbClr val="1D1D1D"/>
                </a:solidFill>
              </a:rPr>
              <a:t>  20.5″ (</a:t>
            </a:r>
            <a:r>
              <a:rPr lang="en" sz="700">
                <a:solidFill>
                  <a:srgbClr val="339966"/>
                </a:solidFill>
              </a:rPr>
              <a:t>+ .25″</a:t>
            </a:r>
            <a:r>
              <a:rPr lang="en" sz="700">
                <a:solidFill>
                  <a:srgbClr val="1D1D1D"/>
                </a:solidFill>
              </a:rPr>
              <a:t>)</a:t>
            </a:r>
            <a:endParaRPr sz="700">
              <a:solidFill>
                <a:srgbClr val="1D1D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6" name="Google Shape;776;p61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7" name="Google Shape;7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264" y="1642075"/>
            <a:ext cx="2673812" cy="158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1"/>
          <p:cNvPicPr preferRelativeResize="0"/>
          <p:nvPr/>
        </p:nvPicPr>
        <p:blipFill rotWithShape="1">
          <a:blip r:embed="rId5">
            <a:alphaModFix/>
          </a:blip>
          <a:srcRect b="0" l="0" r="8130" t="60842"/>
          <a:stretch/>
        </p:blipFill>
        <p:spPr>
          <a:xfrm>
            <a:off x="6279679" y="3689027"/>
            <a:ext cx="2468394" cy="102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1"/>
          <p:cNvPicPr preferRelativeResize="0"/>
          <p:nvPr/>
        </p:nvPicPr>
        <p:blipFill rotWithShape="1">
          <a:blip r:embed="rId6">
            <a:alphaModFix/>
          </a:blip>
          <a:srcRect b="52007" l="0" r="4214" t="7430"/>
          <a:stretch/>
        </p:blipFill>
        <p:spPr>
          <a:xfrm>
            <a:off x="3337800" y="3692313"/>
            <a:ext cx="2468394" cy="1014071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61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4" name="Google Shape;78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15506">
            <a:off x="2185322" y="14995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50" y="1619250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965025" y="1014800"/>
            <a:ext cx="70140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965025" y="966700"/>
            <a:ext cx="670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Panther Fitness</a:t>
            </a:r>
            <a:endParaRPr sz="3600"/>
          </a:p>
        </p:txBody>
      </p:sp>
      <p:sp>
        <p:nvSpPr>
          <p:cNvPr id="124" name="Google Shape;124;p17"/>
          <p:cNvSpPr/>
          <p:nvPr/>
        </p:nvSpPr>
        <p:spPr>
          <a:xfrm>
            <a:off x="1114250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431725" y="342237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47240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In</a:t>
            </a:r>
            <a:endParaRPr sz="2400"/>
          </a:p>
        </p:txBody>
      </p:sp>
      <p:sp>
        <p:nvSpPr>
          <p:cNvPr id="127" name="Google Shape;127;p17"/>
          <p:cNvSpPr txBox="1"/>
          <p:nvPr/>
        </p:nvSpPr>
        <p:spPr>
          <a:xfrm>
            <a:off x="5810050" y="335517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Sign Up</a:t>
            </a:r>
            <a:endParaRPr sz="2400"/>
          </a:p>
        </p:txBody>
      </p:sp>
      <p:sp>
        <p:nvSpPr>
          <p:cNvPr id="128" name="Google Shape;128;p17"/>
          <p:cNvSpPr/>
          <p:nvPr/>
        </p:nvSpPr>
        <p:spPr>
          <a:xfrm rot="3454249">
            <a:off x="640444" y="3025671"/>
            <a:ext cx="941526" cy="2577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2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791" name="Google Shape;791;p62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Dietitian main page</a:t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2772000" y="24160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2"/>
          <p:cNvSpPr txBox="1"/>
          <p:nvPr/>
        </p:nvSpPr>
        <p:spPr>
          <a:xfrm rot="-19060">
            <a:off x="2848034" y="24226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796" name="Google Shape;796;p62"/>
          <p:cNvSpPr/>
          <p:nvPr/>
        </p:nvSpPr>
        <p:spPr>
          <a:xfrm>
            <a:off x="2772000" y="30132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View Schedule</a:t>
            </a:r>
            <a:endParaRPr/>
          </a:p>
        </p:txBody>
      </p:sp>
      <p:sp>
        <p:nvSpPr>
          <p:cNvPr id="797" name="Google Shape;797;p62"/>
          <p:cNvSpPr/>
          <p:nvPr/>
        </p:nvSpPr>
        <p:spPr>
          <a:xfrm>
            <a:off x="2772000" y="181890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2"/>
          <p:cNvSpPr txBox="1"/>
          <p:nvPr/>
        </p:nvSpPr>
        <p:spPr>
          <a:xfrm rot="-19060">
            <a:off x="2953384" y="18364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799" name="Google Shape;799;p62"/>
          <p:cNvSpPr/>
          <p:nvPr/>
        </p:nvSpPr>
        <p:spPr>
          <a:xfrm>
            <a:off x="1830289" y="2478324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Customer Progress </a:t>
            </a:r>
            <a:endParaRPr/>
          </a:p>
        </p:txBody>
      </p:sp>
      <p:sp>
        <p:nvSpPr>
          <p:cNvPr id="805" name="Google Shape;805;p63"/>
          <p:cNvSpPr/>
          <p:nvPr/>
        </p:nvSpPr>
        <p:spPr>
          <a:xfrm>
            <a:off x="212175" y="13743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Michael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806" name="Google Shape;806;p63"/>
          <p:cNvSpPr/>
          <p:nvPr/>
        </p:nvSpPr>
        <p:spPr>
          <a:xfrm>
            <a:off x="3098500" y="1440175"/>
            <a:ext cx="57957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63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8" name="Google Shape;8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0175"/>
            <a:ext cx="312375" cy="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3"/>
          <p:cNvSpPr/>
          <p:nvPr/>
        </p:nvSpPr>
        <p:spPr>
          <a:xfrm>
            <a:off x="212175" y="1707925"/>
            <a:ext cx="2670000" cy="382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p63"/>
          <p:cNvSpPr/>
          <p:nvPr/>
        </p:nvSpPr>
        <p:spPr>
          <a:xfrm>
            <a:off x="212175" y="20901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Lawrence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212175" y="24634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Wilkinson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311700" y="3404425"/>
            <a:ext cx="26700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Update </a:t>
            </a:r>
            <a:endParaRPr b="1"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311700" y="3738025"/>
            <a:ext cx="2670000" cy="38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4" name="Google Shape;814;p63"/>
          <p:cNvSpPr/>
          <p:nvPr/>
        </p:nvSpPr>
        <p:spPr>
          <a:xfrm>
            <a:off x="311700" y="412022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5" name="Google Shape;815;p63"/>
          <p:cNvSpPr/>
          <p:nvPr/>
        </p:nvSpPr>
        <p:spPr>
          <a:xfrm>
            <a:off x="311700" y="4493575"/>
            <a:ext cx="26700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6" name="Google Shape;816;p63"/>
          <p:cNvCxnSpPr/>
          <p:nvPr/>
        </p:nvCxnSpPr>
        <p:spPr>
          <a:xfrm flipH="1">
            <a:off x="541457" y="3487763"/>
            <a:ext cx="8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7" name="Google Shape;817;p63"/>
          <p:cNvPicPr preferRelativeResize="0"/>
          <p:nvPr/>
        </p:nvPicPr>
        <p:blipFill rotWithShape="1">
          <a:blip r:embed="rId4">
            <a:alphaModFix/>
          </a:blip>
          <a:srcRect b="50002" l="0" r="0" t="7741"/>
          <a:stretch/>
        </p:blipFill>
        <p:spPr>
          <a:xfrm>
            <a:off x="3338162" y="2472327"/>
            <a:ext cx="5316389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3"/>
          <p:cNvSpPr txBox="1"/>
          <p:nvPr/>
        </p:nvSpPr>
        <p:spPr>
          <a:xfrm>
            <a:off x="3666550" y="1776475"/>
            <a:ext cx="4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                   	      Weight:</a:t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4224275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 / .. / ….</a:t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6535300" y="1859100"/>
            <a:ext cx="12705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LBS</a:t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6579125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CONFIRM</a:t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162300" y="4502425"/>
            <a:ext cx="1559700" cy="2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CANCEL</a:t>
            </a:r>
            <a:endParaRPr/>
          </a:p>
        </p:txBody>
      </p:sp>
      <p:pic>
        <p:nvPicPr>
          <p:cNvPr id="823" name="Google Shape;8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2185322" y="1499534"/>
            <a:ext cx="394286" cy="3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15506">
            <a:off x="1867572" y="3547134"/>
            <a:ext cx="394286" cy="3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831" name="Google Shape;831;p64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832" name="Google Shape;8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4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Dietitian main page</a:t>
            </a:r>
            <a:endParaRPr/>
          </a:p>
        </p:txBody>
      </p:sp>
      <p:sp>
        <p:nvSpPr>
          <p:cNvPr id="834" name="Google Shape;834;p64"/>
          <p:cNvSpPr/>
          <p:nvPr/>
        </p:nvSpPr>
        <p:spPr>
          <a:xfrm>
            <a:off x="2772000" y="2416075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4"/>
          <p:cNvSpPr txBox="1"/>
          <p:nvPr/>
        </p:nvSpPr>
        <p:spPr>
          <a:xfrm rot="-19060">
            <a:off x="2848034" y="24226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Update Progress</a:t>
            </a:r>
            <a:endParaRPr/>
          </a:p>
        </p:txBody>
      </p:sp>
      <p:sp>
        <p:nvSpPr>
          <p:cNvPr id="836" name="Google Shape;836;p64"/>
          <p:cNvSpPr/>
          <p:nvPr/>
        </p:nvSpPr>
        <p:spPr>
          <a:xfrm>
            <a:off x="2772000" y="30132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View Schedule</a:t>
            </a: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2772000" y="1818900"/>
            <a:ext cx="25329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4"/>
          <p:cNvSpPr txBox="1"/>
          <p:nvPr/>
        </p:nvSpPr>
        <p:spPr>
          <a:xfrm rot="-19060">
            <a:off x="2953384" y="1836464"/>
            <a:ext cx="2380837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View Progress</a:t>
            </a: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1830289" y="31063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Weekly Schedule</a:t>
            </a:r>
            <a:endParaRPr/>
          </a:p>
        </p:txBody>
      </p:sp>
      <p:cxnSp>
        <p:nvCxnSpPr>
          <p:cNvPr id="845" name="Google Shape;845;p65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6" name="Google Shape;846;p65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185050" y="1082175"/>
            <a:ext cx="4476949" cy="3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5"/>
          <p:cNvSpPr txBox="1"/>
          <p:nvPr/>
        </p:nvSpPr>
        <p:spPr>
          <a:xfrm>
            <a:off x="376125" y="1429275"/>
            <a:ext cx="1203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Dietitian can only see Dietitian Schedule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6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854" name="Google Shape;854;p66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pic>
        <p:nvPicPr>
          <p:cNvPr id="855" name="Google Shape;85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1" y="397963"/>
            <a:ext cx="665800" cy="6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66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Massage Therapist </a:t>
            </a:r>
            <a:r>
              <a:rPr lang="en"/>
              <a:t>main page</a:t>
            </a:r>
            <a:endParaRPr/>
          </a:p>
        </p:txBody>
      </p:sp>
      <p:sp>
        <p:nvSpPr>
          <p:cNvPr id="857" name="Google Shape;857;p66"/>
          <p:cNvSpPr/>
          <p:nvPr/>
        </p:nvSpPr>
        <p:spPr>
          <a:xfrm>
            <a:off x="3105525" y="2349750"/>
            <a:ext cx="25329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View Schedule</a:t>
            </a:r>
            <a:endParaRPr/>
          </a:p>
        </p:txBody>
      </p:sp>
      <p:sp>
        <p:nvSpPr>
          <p:cNvPr id="858" name="Google Shape;858;p66"/>
          <p:cNvSpPr/>
          <p:nvPr/>
        </p:nvSpPr>
        <p:spPr>
          <a:xfrm>
            <a:off x="1787689" y="2442899"/>
            <a:ext cx="941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Weekly Schedule</a:t>
            </a:r>
            <a:endParaRPr/>
          </a:p>
        </p:txBody>
      </p:sp>
      <p:cxnSp>
        <p:nvCxnSpPr>
          <p:cNvPr id="864" name="Google Shape;864;p67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5" name="Google Shape;865;p67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185050" y="1082175"/>
            <a:ext cx="4476949" cy="3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7"/>
          <p:cNvSpPr txBox="1"/>
          <p:nvPr/>
        </p:nvSpPr>
        <p:spPr>
          <a:xfrm>
            <a:off x="210450" y="1607925"/>
            <a:ext cx="197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Massage Therapist can only see his</a:t>
            </a:r>
            <a:r>
              <a:rPr lang="en">
                <a:solidFill>
                  <a:schemeClr val="dk1"/>
                </a:solidFill>
              </a:rPr>
              <a:t> schedule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055975" y="4279625"/>
            <a:ext cx="20793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414125" y="4212425"/>
            <a:ext cx="223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 In</a:t>
            </a:r>
            <a:endParaRPr sz="2400"/>
          </a:p>
        </p:txBody>
      </p:sp>
      <p:sp>
        <p:nvSpPr>
          <p:cNvPr id="136" name="Google Shape;136;p18"/>
          <p:cNvSpPr txBox="1"/>
          <p:nvPr/>
        </p:nvSpPr>
        <p:spPr>
          <a:xfrm>
            <a:off x="1507925" y="1978525"/>
            <a:ext cx="1827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507925" y="2432225"/>
            <a:ext cx="1827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354850" y="2123125"/>
            <a:ext cx="1941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055975" y="2060725"/>
            <a:ext cx="2013900" cy="2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055975" y="2514425"/>
            <a:ext cx="2013900" cy="2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***********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41075" y="581000"/>
            <a:ext cx="70140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841075" y="532900"/>
            <a:ext cx="670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Panther Fitness</a:t>
            </a:r>
            <a:endParaRPr sz="3600"/>
          </a:p>
        </p:txBody>
      </p:sp>
      <p:cxnSp>
        <p:nvCxnSpPr>
          <p:cNvPr id="143" name="Google Shape;143;p18"/>
          <p:cNvCxnSpPr/>
          <p:nvPr/>
        </p:nvCxnSpPr>
        <p:spPr>
          <a:xfrm rot="10800000">
            <a:off x="159250" y="310275"/>
            <a:ext cx="50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2125100" y="3328700"/>
            <a:ext cx="44289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065000" y="581000"/>
            <a:ext cx="70140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92725" y="532900"/>
            <a:ext cx="6705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  Access Denied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855550" y="1965325"/>
            <a:ext cx="34329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terminal will be locked for 5 minutes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900" y="2998875"/>
            <a:ext cx="1638200" cy="1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845800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CHECK IN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912825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ACCOUNT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3454249">
            <a:off x="413219" y="1476446"/>
            <a:ext cx="941526" cy="2577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75" y="1937500"/>
            <a:ext cx="1408150" cy="14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50" y="1861725"/>
            <a:ext cx="1557250" cy="155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7519000" y="158125"/>
            <a:ext cx="14976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[Name],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756625" y="15812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5800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CHECK OUT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You checked-in at 12:31pm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0" y="0"/>
            <a:ext cx="272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912825" y="1646375"/>
            <a:ext cx="3395700" cy="27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ACCOUNT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3454249">
            <a:off x="413219" y="1476446"/>
            <a:ext cx="941526" cy="2577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50" y="1861725"/>
            <a:ext cx="1557250" cy="155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699" y="1963625"/>
            <a:ext cx="1355901" cy="13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