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40c95e98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40c95e98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5ebca07e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5ebca07e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640c95e98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640c95e98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5ebca07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5ebca07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2000 U.S. population was over 280 million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2022 U.S. population currently over 330 million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Means at least 50 million jump in population between 2000 and 2020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Essentially: Are we having too many babies?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40c95e98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40c95e98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pulled directly from U.S. CDC website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Separated and analyzed by race and age group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Calculated percentage of live births each year per race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Calculated difference in percentages by year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c52c9a8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c52c9a8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6c52c9a89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6c52c9a89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40c95e98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40c95e98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40c95e980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40c95e980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cdabc473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cdabc473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cdabc47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cdabc47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cdc.gov/nchs/hus/topics/births.htm#explore-data" TargetMode="External"/><Relationship Id="rId4" Type="http://schemas.openxmlformats.org/officeDocument/2006/relationships/hyperlink" Target="https://nccd.cdc.gov/ckd/detail.aspx?Qnum=Q155#tab-KeyPoints" TargetMode="External"/><Relationship Id="rId5" Type="http://schemas.openxmlformats.org/officeDocument/2006/relationships/hyperlink" Target="https://github.com/chloelinli/chloelinli.github.io/tree/main/projects/us_birth_rate_trends_20221006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ccd.cdc.gov/ckd/detail.aspx?Qnum=Q155#tab-KeyPoints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dc.gov/nchs/hus/topics/births.htm#explore-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Actually Have a Population Problem?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Chloe Rushing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Exploration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What other contributors are there to the U.S. population?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 did the pandemic affect the current U.S. population?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How does the U.S. population and its growth represent the world’s population?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and Appendix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“Births - Health, United States.” Centers for Disease Control and Prevention, Centers for Disease Control and Prevention,</a:t>
            </a:r>
            <a:br>
              <a:rPr lang="en" sz="1200"/>
            </a:br>
            <a:r>
              <a:rPr lang="en" sz="1200"/>
              <a:t>	12 Aug. 2022,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https://www.cdc.gov/nchs/hus/topics/births.htm#explore-data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[2] “CDC Surveillance System: Estimated and Projected Population in the U.S.” Centers for Disease Control and Prevention,</a:t>
            </a:r>
            <a:br>
              <a:rPr lang="en" sz="1200"/>
            </a:br>
            <a:r>
              <a:rPr lang="en" sz="1200"/>
              <a:t>	Centers for Disease Control and Prevention,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https://nccd.cdc.gov/ckd/detail.aspx?Qnum=Q155#tab-KeyPoints</a:t>
            </a: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[3] Rushing, Chloe. “Chloelinli.github.io/Projects/US_BIRTH_RATE_TRENDS_20221006 at Main ·</a:t>
            </a:r>
            <a:br>
              <a:rPr lang="en" sz="1200"/>
            </a:br>
            <a:r>
              <a:rPr lang="en" sz="1200"/>
              <a:t>	Chloelinli/Chloelinli.github.io.” GitHub,</a:t>
            </a:r>
            <a:br>
              <a:rPr lang="en" sz="1200"/>
            </a:br>
            <a:r>
              <a:rPr lang="en" sz="1200"/>
              <a:t>	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https://github.com/chloelinli/chloelinli.github.io/tree/main/projects/us_birth_rate_trends_20221006</a:t>
            </a:r>
            <a:r>
              <a:rPr lang="en" sz="1200"/>
              <a:t>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38271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29"/>
              <a:t>“The U.S. population was 309 million in 2010; by 2050, the U.S. population is estimated to be greater than 400 million persons.”</a:t>
            </a:r>
            <a:r>
              <a:rPr baseline="30000" i="1" lang="en" sz="1729" u="sng">
                <a:solidFill>
                  <a:schemeClr val="hlink"/>
                </a:solidFill>
                <a:hlinkClick r:id="rId3"/>
              </a:rPr>
              <a:t>[2]</a:t>
            </a:r>
            <a:endParaRPr baseline="30000" i="1" sz="172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29"/>
              <a:t>- U.S. CDC</a:t>
            </a:r>
            <a:endParaRPr i="1" sz="1729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9"/>
          </a:p>
          <a:p>
            <a:pPr indent="-3235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929"/>
              <a:t>The rapidly growing U.S. population may cause overpopulation which will lead to a lack of food and resources necessary to maintain us.</a:t>
            </a:r>
            <a:endParaRPr sz="1929"/>
          </a:p>
          <a:p>
            <a:pPr indent="-323532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 sz="1929" u="sng"/>
              <a:t>Hypothesis: A high birth rate greatly increases population. How do we prevent overpopulation?</a:t>
            </a:r>
            <a:endParaRPr sz="1329" u="sng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5450" y="1389600"/>
            <a:ext cx="5098551" cy="3155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U.S. Birth Rate Trends by Age Group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and Approach</a:t>
            </a:r>
            <a:endParaRPr/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U.S. CDC birth rate data</a:t>
            </a:r>
            <a:r>
              <a:rPr baseline="30000"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[1]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Separated data by race/ethnicity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Percentage of yearly births per 1,000 women; excluded ages 10-14 and 45-54 due to outlier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Percentage differences from previous year; used 2000-2019 as most common timespan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Total Percentage Change In Birth Rate From 2000-2019 By Age Group</a:t>
            </a:r>
            <a:endParaRPr sz="212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00" y="852750"/>
            <a:ext cx="8343406" cy="4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Decrease for ages 15-29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for ages over 30, </a:t>
            </a:r>
            <a:r>
              <a:rPr lang="en" u="sng"/>
              <a:t>not significant portion of live births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Smallest and largest </a:t>
            </a:r>
            <a:r>
              <a:rPr b="1" lang="en"/>
              <a:t>increase </a:t>
            </a:r>
            <a:r>
              <a:rPr lang="en"/>
              <a:t>between 40-44 and 35-39 at </a:t>
            </a:r>
            <a:r>
              <a:rPr b="1" lang="en">
                <a:solidFill>
                  <a:srgbClr val="93C47D"/>
                </a:solidFill>
              </a:rPr>
              <a:t>1.92%</a:t>
            </a:r>
            <a:r>
              <a:rPr lang="en"/>
              <a:t> and </a:t>
            </a:r>
            <a:r>
              <a:rPr b="1" lang="en">
                <a:solidFill>
                  <a:srgbClr val="38761D"/>
                </a:solidFill>
              </a:rPr>
              <a:t>16.03%</a:t>
            </a:r>
            <a:r>
              <a:rPr lang="en"/>
              <a:t> respectively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Smallest and largest </a:t>
            </a:r>
            <a:r>
              <a:rPr b="1" lang="en"/>
              <a:t>decrease </a:t>
            </a:r>
            <a:r>
              <a:rPr lang="en"/>
              <a:t>between 25-29 and 20-24 at </a:t>
            </a:r>
            <a:r>
              <a:rPr b="1" lang="en">
                <a:solidFill>
                  <a:srgbClr val="EA9999"/>
                </a:solidFill>
              </a:rPr>
              <a:t>26.75%</a:t>
            </a:r>
            <a:r>
              <a:rPr lang="en"/>
              <a:t> and </a:t>
            </a:r>
            <a:r>
              <a:rPr b="1" lang="en">
                <a:solidFill>
                  <a:srgbClr val="CC0000"/>
                </a:solidFill>
              </a:rPr>
              <a:t>51.97%</a:t>
            </a:r>
            <a:r>
              <a:rPr lang="en"/>
              <a:t> respectively</a:t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Tell Us About Birth Rates From 2000-2019?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So…What do We Need to do?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0"/>
            <a:ext cx="35343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 vs. 2019 Live Births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5700"/>
            <a:ext cx="9143997" cy="43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Increasing B</a:t>
            </a:r>
            <a:r>
              <a:rPr lang="en"/>
              <a:t>irth Rate -&gt;? Overpopulation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Hypothesis</a:t>
            </a:r>
            <a:r>
              <a:rPr lang="en"/>
              <a:t>: A high birth rate greatly increases population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shows greater decrease in birth rate than increase</a:t>
            </a:r>
            <a:endParaRPr/>
          </a:p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Conclusion</a:t>
            </a:r>
            <a:r>
              <a:rPr lang="en"/>
              <a:t>: Birth rate does not contribute much to U.S. population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Approximately 3000 total births between 2019-2020; way less than 2,705,900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need to act on birth rate as it is already so low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24" y="2615775"/>
            <a:ext cx="4099601" cy="22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