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ctMy0sfye2thPJF+ZdNQZwb2s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Reason for replaying Fly Me Away and Count The Days – more artist streams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Chinese music because shorter time but greater listening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Fly Me Away because listening since release and current most repeats in the entire past year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2" name="Google Shape;42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"/>
              <a:t>What Are My Listening Habits?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"/>
              <a:t>Chloe Rushing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Personal Spotify streaming history from the past year.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how my listening habits have changed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these findings to consider what my future music taste might be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44125"/>
            <a:ext cx="6777098" cy="24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6703200" y="3101550"/>
            <a:ext cx="244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Indicators:</a:t>
            </a:r>
            <a:endParaRPr sz="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-"/>
            </a:pPr>
            <a:r>
              <a:rPr lang="en" sz="800" b="0" i="0" u="none" strike="noStrike" cap="non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Blue dot</a:t>
            </a:r>
            <a:r>
              <a:rPr lang="en" sz="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new song added to top 50</a:t>
            </a:r>
            <a:endParaRPr sz="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-"/>
            </a:pPr>
            <a:r>
              <a:rPr lang="en" sz="800" b="0" i="0" u="none" strike="noStrike" cap="non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Red arrow</a:t>
            </a:r>
            <a:r>
              <a:rPr lang="en" sz="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lower rank than previous</a:t>
            </a:r>
            <a:endParaRPr sz="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-"/>
            </a:pPr>
            <a:r>
              <a:rPr lang="en" sz="800" b="0" i="0" u="none" strike="noStrike" cap="non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Green arrow</a:t>
            </a:r>
            <a:r>
              <a:rPr lang="en" sz="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higher rank than previous</a:t>
            </a:r>
            <a:endParaRPr sz="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Source: Personal statistics on statsforspotify.com</a:t>
            </a:r>
            <a:endParaRPr sz="800" b="0" i="1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Context: Music Phases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phases: Chinese music (2+ years), sad English songs (1+ months)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Past phases: Show tunes (almost 3 years), Kpop (about 3 years), lofi (almost 3 years)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Listened to Kpop and lofi during show tunes phase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Listened to Chinese music during Kpop phase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532443"/>
            <a:ext cx="9144001" cy="135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Spotify streaming history from past year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total times listened for each song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by genre and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324A6D18-009A-9C26-A132-9C2C047EEA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324A6D18-009A-9C26-A132-9C2C047EEA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15916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571755"/>
            <a:ext cx="415913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4875" y="5"/>
            <a:ext cx="4159125" cy="25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84875" y="2571757"/>
            <a:ext cx="4159125" cy="257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vs. Phases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Matches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Current: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Chinese music and sad English songs - </a:t>
            </a:r>
            <a:r>
              <a:rPr lang="en">
                <a:solidFill>
                  <a:srgbClr val="C27BA0"/>
                </a:solidFill>
              </a:rPr>
              <a:t>mostly Chinese </a:t>
            </a:r>
            <a:r>
              <a:rPr lang="en"/>
              <a:t>language, all </a:t>
            </a:r>
            <a:r>
              <a:rPr lang="en">
                <a:solidFill>
                  <a:srgbClr val="C27BA0"/>
                </a:solidFill>
              </a:rPr>
              <a:t>English songs in top 10</a:t>
            </a:r>
            <a:r>
              <a:rPr lang="en"/>
              <a:t> recently released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Past: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Kpop, lofi, and show tunes - </a:t>
            </a:r>
            <a:r>
              <a:rPr lang="en">
                <a:solidFill>
                  <a:srgbClr val="C27BA0"/>
                </a:solidFill>
              </a:rPr>
              <a:t>not in top 50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Doesn’t match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Current: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C27BA0"/>
                </a:solidFill>
              </a:rPr>
              <a:t>Chinese music phase</a:t>
            </a:r>
            <a:r>
              <a:rPr lang="en"/>
              <a:t> longer than sad English song phase - </a:t>
            </a:r>
            <a:r>
              <a:rPr lang="en">
                <a:solidFill>
                  <a:srgbClr val="8E7CC3"/>
                </a:solidFill>
              </a:rPr>
              <a:t>English songs top 3</a:t>
            </a:r>
            <a:r>
              <a:rPr lang="en"/>
              <a:t> most listened 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Other Observations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Fly Me Away released June this year - most listens in past year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The Days released barely a week ago - second most listens in past year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Altogether, more listens to Chinese language than English or languages and genres of music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Can I Infer About My Listening Habits?</a:t>
            </a:r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likely to continue listening to Chinese music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Fly Me Away a favorite since release; likely to remain a top song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Occasional other languages and genres, but not as often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0637A821-0D50-4E4E-BE0E-81AC860936F6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tableau.com/views/SpotifyTop50StreamingHistoryinPastYear/Sheet1?:language=en-US&amp;:display_count=n&amp;:origin=viz_share_link:showVizHome=no&amp;:embed=true&quot;,&quot;values&quot;:{},&quot;data&quot;:{&quot;uri&quot;:&quot;public.tableau.com/views/SpotifyTop50StreamingHistoryinPastYear/Sheet1?:language=en-US&amp;:display_count=n&amp;:origin=viz_share_link:showVizHome=no&amp;:embed=true&quot;},&quot;secure&quot;:false}],&quot;name&quot;:&quot;public.tableau.com/views/SpotifyTop50StreamingHistoryinPastYear/Sheet1?:language=en-US&amp;:display_count=n&amp;:origin=viz_share_link:showVizHome=no&amp;:embed=true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What Are My Listening Habits?</vt:lpstr>
      <vt:lpstr>Objective</vt:lpstr>
      <vt:lpstr>Context: Music Phases</vt:lpstr>
      <vt:lpstr>Data Collection</vt:lpstr>
      <vt:lpstr>PowerPoint Presentation</vt:lpstr>
      <vt:lpstr>PowerPoint Presentation</vt:lpstr>
      <vt:lpstr>Data vs. Phases</vt:lpstr>
      <vt:lpstr>Other Observations</vt:lpstr>
      <vt:lpstr>What Can I Infer About My Listening Habits?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My Listening Habits?</dc:title>
  <cp:lastModifiedBy>Chloe Rushing</cp:lastModifiedBy>
  <cp:revision>1</cp:revision>
  <dcterms:modified xsi:type="dcterms:W3CDTF">2022-11-16T21:21:31Z</dcterms:modified>
</cp:coreProperties>
</file>