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04c4e7fad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04c4e7fad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Chinese music because shorter time but greater listening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04c4e7f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04c4e7f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04c4e7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04c4e7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04c4e7f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04c4e7f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04c4e7f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04c4e7f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04c4e7f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04c4e7f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04c4e7fad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04c4e7fad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04c4e7fad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04c4e7fad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04c4e7f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04c4e7f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04c4e7f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04c4e7f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tatsforspotify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My Personal Music Taste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Rushing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Infer About My Listening Habits?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likely to continue listening to Chinese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Occasional other languages and genres, but not as much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https://www.statsforspotify.com/</a:t>
            </a:r>
            <a:br>
              <a:rPr lang="en"/>
            </a:br>
            <a:r>
              <a:rPr lang="en"/>
              <a:t>	Personal spotify data, containing top 50 songs for all time, past 6 months,</a:t>
            </a:r>
            <a:br>
              <a:rPr lang="en"/>
            </a:br>
            <a:r>
              <a:rPr lang="en"/>
              <a:t>	past 4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how my listening habits have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these findings to consider what my future music taste might 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Music Phases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phases: Chinese music (2+ years), sad English songs (1+ months)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phases: Show tunes (almost 3 years), Kpop (about 3 years), lofi (almost 3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Listened to Kpop and lofi during show tunes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Listened to Chinese music during Kpop phase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2443"/>
            <a:ext cx="9144001" cy="135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tatsforspotify.com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50 songs for all time, past 6 months, past 4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by genre and language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0862"/>
            <a:ext cx="9144003" cy="277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857" y="2571751"/>
            <a:ext cx="415914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806" y="5"/>
            <a:ext cx="415919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15436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0"/>
            <a:ext cx="415436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2875" y="3456775"/>
            <a:ext cx="1794400" cy="1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814" y="2571750"/>
            <a:ext cx="415918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825" y="0"/>
            <a:ext cx="4159174" cy="257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15919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8"/>
            <a:ext cx="415918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7600" y="3442575"/>
            <a:ext cx="1794400" cy="1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830" y="2571750"/>
            <a:ext cx="415917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863" y="0"/>
            <a:ext cx="415913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15919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"/>
            <a:ext cx="4159200" cy="257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4400" y="3508825"/>
            <a:ext cx="1794400" cy="1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vs. Phases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Matches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Chinese music and sad English song phases - current majority of past 4 weeks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Doesn’t match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C27BA0"/>
                </a:solidFill>
              </a:rPr>
              <a:t>Chinese music phase</a:t>
            </a:r>
            <a:r>
              <a:rPr lang="en"/>
              <a:t> longer than sad English song phase - </a:t>
            </a:r>
            <a:r>
              <a:rPr lang="en">
                <a:solidFill>
                  <a:srgbClr val="8E7CC3"/>
                </a:solidFill>
              </a:rPr>
              <a:t>English majority</a:t>
            </a:r>
            <a:r>
              <a:rPr lang="en"/>
              <a:t> for past 4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C27BA0"/>
                </a:solidFill>
              </a:rPr>
              <a:t>Kpop and lofi phases longer</a:t>
            </a:r>
            <a:r>
              <a:rPr lang="en"/>
              <a:t> than Chinese music phase - </a:t>
            </a:r>
            <a:r>
              <a:rPr lang="en">
                <a:solidFill>
                  <a:srgbClr val="8E7CC3"/>
                </a:solidFill>
              </a:rPr>
              <a:t>Chinese music majority</a:t>
            </a:r>
            <a:r>
              <a:rPr lang="en"/>
              <a:t> for all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Japanese music phase - all time </a:t>
            </a:r>
            <a:r>
              <a:rPr lang="en">
                <a:solidFill>
                  <a:srgbClr val="8E7CC3"/>
                </a:solidFill>
              </a:rPr>
              <a:t>contains Japanese</a:t>
            </a:r>
            <a:r>
              <a:rPr lang="en"/>
              <a:t> but no </a:t>
            </a:r>
            <a:r>
              <a:rPr lang="en">
                <a:solidFill>
                  <a:srgbClr val="C27BA0"/>
                </a:solidFill>
              </a:rPr>
              <a:t>Korean music</a:t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Might Have Caused These Differences?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Chinese songs on repeat, causing higher rank 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American music related to specific mood, greater current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American artist, recently playing their songs on repeat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